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667" r:id="rId2"/>
    <p:sldMasterId id="2147483673" r:id="rId3"/>
    <p:sldMasterId id="2147483674" r:id="rId4"/>
    <p:sldMasterId id="2147483675" r:id="rId5"/>
    <p:sldMasterId id="2147483682" r:id="rId6"/>
    <p:sldMasterId id="2147483685" r:id="rId7"/>
    <p:sldMasterId id="2147483693" r:id="rId8"/>
    <p:sldMasterId id="2147483696" r:id="rId9"/>
    <p:sldMasterId id="2147483698" r:id="rId10"/>
    <p:sldMasterId id="2147483700" r:id="rId11"/>
    <p:sldMasterId id="2147483702" r:id="rId12"/>
    <p:sldMasterId id="2147483708" r:id="rId13"/>
    <p:sldMasterId id="2147483710" r:id="rId14"/>
    <p:sldMasterId id="2147483711" r:id="rId15"/>
    <p:sldMasterId id="2147483714" r:id="rId16"/>
    <p:sldMasterId id="2147483715" r:id="rId17"/>
    <p:sldMasterId id="2147485561" r:id="rId18"/>
    <p:sldMasterId id="2147485967" r:id="rId19"/>
  </p:sldMasterIdLst>
  <p:notesMasterIdLst>
    <p:notesMasterId r:id="rId53"/>
  </p:notesMasterIdLst>
  <p:handoutMasterIdLst>
    <p:handoutMasterId r:id="rId54"/>
  </p:handoutMasterIdLst>
  <p:sldIdLst>
    <p:sldId id="2561" r:id="rId20"/>
    <p:sldId id="2446" r:id="rId21"/>
    <p:sldId id="2475" r:id="rId22"/>
    <p:sldId id="2487" r:id="rId23"/>
    <p:sldId id="2278" r:id="rId24"/>
    <p:sldId id="2370" r:id="rId25"/>
    <p:sldId id="2282" r:id="rId26"/>
    <p:sldId id="2283" r:id="rId27"/>
    <p:sldId id="2488" r:id="rId28"/>
    <p:sldId id="2551" r:id="rId29"/>
    <p:sldId id="2492" r:id="rId30"/>
    <p:sldId id="2493" r:id="rId31"/>
    <p:sldId id="2494" r:id="rId32"/>
    <p:sldId id="2302" r:id="rId33"/>
    <p:sldId id="2303" r:id="rId34"/>
    <p:sldId id="2374" r:id="rId35"/>
    <p:sldId id="2495" r:id="rId36"/>
    <p:sldId id="2319" r:id="rId37"/>
    <p:sldId id="2526" r:id="rId38"/>
    <p:sldId id="2527" r:id="rId39"/>
    <p:sldId id="2517" r:id="rId40"/>
    <p:sldId id="2518" r:id="rId41"/>
    <p:sldId id="2519" r:id="rId42"/>
    <p:sldId id="2520" r:id="rId43"/>
    <p:sldId id="2521" r:id="rId44"/>
    <p:sldId id="2522" r:id="rId45"/>
    <p:sldId id="2523" r:id="rId46"/>
    <p:sldId id="2524" r:id="rId47"/>
    <p:sldId id="2525" r:id="rId48"/>
    <p:sldId id="2201" r:id="rId49"/>
    <p:sldId id="2202" r:id="rId50"/>
    <p:sldId id="2205" r:id="rId51"/>
    <p:sldId id="2206" r:id="rId5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800000"/>
    <a:srgbClr val="FF3300"/>
    <a:srgbClr val="66CCFF"/>
    <a:srgbClr val="006699"/>
    <a:srgbClr val="FF9900"/>
    <a:srgbClr val="FFCC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05" autoAdjust="0"/>
    <p:restoredTop sz="92522" autoAdjust="0"/>
  </p:normalViewPr>
  <p:slideViewPr>
    <p:cSldViewPr>
      <p:cViewPr>
        <p:scale>
          <a:sx n="66" d="100"/>
          <a:sy n="66" d="100"/>
        </p:scale>
        <p:origin x="-151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0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2 ½ hrs to here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Thompson NIH</a:t>
            </a:r>
          </a:p>
          <a:p>
            <a:r>
              <a:rPr lang="en-US" smtClean="0">
                <a:solidFill>
                  <a:schemeClr val="accent1"/>
                </a:solidFill>
              </a:rPr>
              <a:t>PNAC:191 (12), 6174-9, 2004</a:t>
            </a:r>
          </a:p>
          <a:p>
            <a:r>
              <a:rPr lang="en-US" smtClean="0">
                <a:solidFill>
                  <a:schemeClr val="accent1"/>
                </a:solidFill>
              </a:rPr>
              <a:t>Brain Cogn:72 (6), 6-19, 2010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  <p:sp>
        <p:nvSpPr>
          <p:cNvPr id="210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r>
              <a:rPr lang="en-US" smtClean="0"/>
              <a:t>Vince Dwyer – Genesis II; becoming like children again</a:t>
            </a:r>
          </a:p>
          <a:p>
            <a:r>
              <a:rPr lang="en-US" smtClean="0"/>
              <a:t>Even in the face of high risk factors people who have these can stay away from drugs</a:t>
            </a:r>
          </a:p>
          <a:p>
            <a:r>
              <a:rPr lang="en-US" sz="1400" i="1" smtClean="0">
                <a:solidFill>
                  <a:srgbClr val="FFCC00"/>
                </a:solidFill>
              </a:rPr>
              <a:t>love,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54538" cy="34163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150"/>
            <a:ext cx="4554538" cy="34163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r>
              <a:rPr lang="en-US" smtClean="0"/>
              <a:t>Because of all the denial, secretiveness, lying, etc. when trying to identify a problem it is like putting a puzzle together.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r>
              <a:rPr lang="en-US" sz="1800" b="1" i="1" smtClean="0">
                <a:solidFill>
                  <a:srgbClr val="FFCC00"/>
                </a:solidFill>
              </a:rPr>
              <a:t>Get them to have an assessment ASAP when there is a problem. Don’t wait and hope it goes away. If it is addiction it only gets worse!!!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lvl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152400"/>
            <a:ext cx="2184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03975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407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0" y="1066800"/>
            <a:ext cx="2743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43250" y="1066800"/>
            <a:ext cx="2743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43250" y="3924300"/>
            <a:ext cx="2743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67F1-25D2-444E-B49D-BC5ABEEE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0DB2-349A-4F7B-8212-167E6E96D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C02EC-F323-4887-8238-87BBD45F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B4BA-AFC2-4A76-8C80-4B36401A6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99D54-DCD3-40AF-A72A-5C01BC0B2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948F-FFD2-4391-94C8-CE8AE74A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4A75C-7B7E-4CAB-92BA-56CBC3E7B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8B6E-D8AA-4D13-95B1-039DC149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AB0E-EB1B-4D61-80C6-D6EB8C7F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A9E73-E9CF-4D67-91A1-1F938BF46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2C29-1A7E-49DD-BF36-740503C1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5828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828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86819040-F679-404A-A77C-118D2B507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FD05-9881-4F9B-A5B1-8ED9DF583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92BF6-C68D-4953-BF8B-A57F08BDB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0A70A-B09B-44EB-B684-8281CB7F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361E-7A6D-4582-A947-77D027727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9048-1397-4ED0-9CAE-E8D486B2E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EB93-5B15-4F16-BBA9-600D1262C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AF169-A556-43B2-9E49-AE764FC2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E38D0-0A53-4000-B7E0-4A4B3ABD3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068F-E790-4CE4-9A3D-BFD184CB5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3AFD-836F-41ED-91D5-FCE8C02C1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236538" y="0"/>
            <a:ext cx="8896350" cy="6845300"/>
            <a:chOff x="168" y="0"/>
            <a:chExt cx="6304" cy="431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168" y="0"/>
              <a:ext cx="168" cy="43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312" y="0"/>
              <a:ext cx="264" cy="294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28" y="0"/>
              <a:ext cx="768" cy="21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288" y="0"/>
              <a:ext cx="216" cy="2448"/>
            </a:xfrm>
            <a:prstGeom prst="rect">
              <a:avLst/>
            </a:prstGeom>
            <a:gradFill rotWithShape="0">
              <a:gsLst>
                <a:gs pos="0">
                  <a:srgbClr val="4C3025"/>
                </a:gs>
                <a:gs pos="100000">
                  <a:srgbClr val="FFA27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420" y="924"/>
              <a:ext cx="372" cy="768"/>
            </a:xfrm>
            <a:prstGeom prst="rect">
              <a:avLst/>
            </a:prstGeom>
            <a:gradFill rotWithShape="0">
              <a:gsLst>
                <a:gs pos="0">
                  <a:srgbClr val="4C1802"/>
                </a:gs>
                <a:gs pos="100000">
                  <a:srgbClr val="FF5008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360" y="888"/>
              <a:ext cx="6112" cy="84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Line 9"/>
            <p:cNvSpPr>
              <a:spLocks noChangeShapeType="1"/>
            </p:cNvSpPr>
            <p:nvPr userDrawn="1"/>
          </p:nvSpPr>
          <p:spPr bwMode="auto">
            <a:xfrm>
              <a:off x="172" y="888"/>
              <a:ext cx="629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642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42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38875" y="228600"/>
            <a:ext cx="1822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5314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C9A0-EE6E-478A-8C82-54E1B45A5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8308-9A57-4BB1-A310-6090CC9B7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3F00-1AF6-435A-B9CA-244AA4C5D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98700"/>
            <a:ext cx="3505200" cy="379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8700"/>
            <a:ext cx="3505200" cy="379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1D3C-EA2E-48E0-A73D-AAE0D50B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94EC-52B8-4074-B46C-FC87B11B4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A30C-A164-4FDA-996A-A060FEEDD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022C-CDDF-4F3D-A7AC-BD60968F9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5AD9-4AAF-4043-8DCF-0DA3E14AC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4BFC-8249-478B-B5AF-A8ED900C1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FD9B-04B6-494D-A75D-06F609AB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F221-41B5-4672-98B2-EDE1AEF40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38875" y="228600"/>
            <a:ext cx="1822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5314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D4DCB-8F06-4E5E-BF09-4CEC3AC4C45A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2417-9F75-432B-949F-0C8D5113E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530E-3BB5-4208-89C5-B945F0A11BB8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1128-58D6-40D1-9222-7BDA22D8D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B067-79F4-4293-95AB-A01369B082E0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81B8-CE82-41A3-B918-97EEFC888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98700"/>
            <a:ext cx="3505200" cy="379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8700"/>
            <a:ext cx="3505200" cy="379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6E7E-DE99-4DE9-B80D-3E1A11512A04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3FD6-C8A3-4947-8091-77E4C3C2A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5056-789E-48C3-899C-77304016827B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5181-0A0B-4AA1-9DDB-E8F8D9BBB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4D70-6C73-4B9A-9443-93B160FFAB5B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EE6ED-137D-44EC-BA8A-254E1F061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06451-C558-45C3-9310-F4D6954C3389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FDBD-F5F4-4740-8CAB-8CAC9BD8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0E443-9D3F-4738-A60A-381B56A5E9FE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3FCFB-4047-4588-9FD1-65F508070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9C2FC-4B3C-4650-A26B-072E20433356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47F1-2EF1-47A7-846C-C09C23192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5E45-510E-4D1B-8971-B69E356B0750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3D8D-053E-4EEB-9D9E-7BDFA5F48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EA90-1816-4A7D-BD73-3D5FE822FDEE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5DA38-8E23-4B68-8DF0-8A3DDB2F8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945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945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B3B218EC-7F8C-4D12-8CAA-593B127EA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38875" y="228600"/>
            <a:ext cx="1822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5314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38875" y="228600"/>
            <a:ext cx="1822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5314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8288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38875" y="228600"/>
            <a:ext cx="1822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5314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A892F-4CF0-46D3-AB8C-857E6EFF2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4810-1546-4D91-8C7E-28B255F48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E9FC-3A43-427E-A21E-0A12B92C2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38E5D-70FD-4B49-9EA8-AF0655E8D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E3841-1AF5-46F0-89EE-DA27C632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F50A-B53A-47ED-B643-8564CD786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941CB-0E48-48F5-A359-3A978CEB1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DB4A-FCAB-4FE7-B189-5C07DF515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DBD3-DCDA-4675-B75D-3D4FA722F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2F85-3525-49F8-8BC7-633A8D82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58B3-0E78-444B-AAA0-FB4D94DE6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507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07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6D652A3A-BBA2-4CBE-8A70-0EE77EB37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83F2-D038-4B37-A0EF-A35F0C42E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C822-9BE2-49E3-90FC-7CFCF4757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DDB75-2F22-4890-B268-F727016D4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0028-D1D2-411E-B3A5-79C4164CB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6F5E-17D0-48A1-B27A-842B625BB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2D6C-7A1F-4B02-BAEE-FEC285362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95BE-D44A-49B1-8390-8B9AA870A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3D397-166E-4742-AB83-E40A06F5F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AD48-A49C-478E-97C8-315CF922D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E233-9E5F-494C-BE55-7468ED773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4A75-078C-4F03-9225-02A03E967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66800"/>
            <a:ext cx="2743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3250" y="1066800"/>
            <a:ext cx="2743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31" r:id="rId1"/>
    <p:sldLayoutId id="2147487632" r:id="rId2"/>
    <p:sldLayoutId id="2147487633" r:id="rId3"/>
    <p:sldLayoutId id="2147487634" r:id="rId4"/>
    <p:sldLayoutId id="2147487635" r:id="rId5"/>
    <p:sldLayoutId id="2147487636" r:id="rId6"/>
    <p:sldLayoutId id="2147487637" r:id="rId7"/>
    <p:sldLayoutId id="2147487638" r:id="rId8"/>
    <p:sldLayoutId id="2147487639" r:id="rId9"/>
    <p:sldLayoutId id="2147487640" r:id="rId10"/>
    <p:sldLayoutId id="2147487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61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61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61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40E7F7E-4606-4A56-BB31-BF6C3CC1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9" r:id="rId1"/>
    <p:sldLayoutId id="2147487790" r:id="rId2"/>
    <p:sldLayoutId id="2147487791" r:id="rId3"/>
    <p:sldLayoutId id="2147487792" r:id="rId4"/>
    <p:sldLayoutId id="2147487793" r:id="rId5"/>
    <p:sldLayoutId id="2147487794" r:id="rId6"/>
    <p:sldLayoutId id="2147487795" r:id="rId7"/>
    <p:sldLayoutId id="2147487796" r:id="rId8"/>
    <p:sldLayoutId id="2147487797" r:id="rId9"/>
    <p:sldLayoutId id="2147487798" r:id="rId10"/>
    <p:sldLayoutId id="2147487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58182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182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182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183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183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183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183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183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818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818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818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D3D7ED2-C619-4341-B8C8-E531FB1C8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33" r:id="rId1"/>
    <p:sldLayoutId id="2147487812" r:id="rId2"/>
    <p:sldLayoutId id="2147487813" r:id="rId3"/>
    <p:sldLayoutId id="2147487814" r:id="rId4"/>
    <p:sldLayoutId id="2147487815" r:id="rId5"/>
    <p:sldLayoutId id="2147487816" r:id="rId6"/>
    <p:sldLayoutId id="2147487817" r:id="rId7"/>
    <p:sldLayoutId id="2147487818" r:id="rId8"/>
    <p:sldLayoutId id="2147487819" r:id="rId9"/>
    <p:sldLayoutId id="2147487820" r:id="rId10"/>
    <p:sldLayoutId id="2147487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22" r:id="rId1"/>
    <p:sldLayoutId id="2147487823" r:id="rId2"/>
    <p:sldLayoutId id="2147487824" r:id="rId3"/>
    <p:sldLayoutId id="2147487825" r:id="rId4"/>
    <p:sldLayoutId id="2147487826" r:id="rId5"/>
    <p:sldLayoutId id="2147487827" r:id="rId6"/>
    <p:sldLayoutId id="2147487828" r:id="rId7"/>
    <p:sldLayoutId id="2147487829" r:id="rId8"/>
    <p:sldLayoutId id="2147487830" r:id="rId9"/>
    <p:sldLayoutId id="2147487831" r:id="rId10"/>
    <p:sldLayoutId id="2147487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 userDrawn="1"/>
        </p:nvGrpSpPr>
        <p:grpSpPr bwMode="auto">
          <a:xfrm>
            <a:off x="236538" y="0"/>
            <a:ext cx="8896350" cy="6845300"/>
            <a:chOff x="168" y="0"/>
            <a:chExt cx="6304" cy="4312"/>
          </a:xfrm>
        </p:grpSpPr>
        <p:sp>
          <p:nvSpPr>
            <p:cNvPr id="23557" name="Rectangle 3"/>
            <p:cNvSpPr>
              <a:spLocks noChangeArrowheads="1"/>
            </p:cNvSpPr>
            <p:nvPr userDrawn="1"/>
          </p:nvSpPr>
          <p:spPr bwMode="auto">
            <a:xfrm>
              <a:off x="168" y="0"/>
              <a:ext cx="168" cy="43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58" name="Rectangle 4"/>
            <p:cNvSpPr>
              <a:spLocks noChangeArrowheads="1"/>
            </p:cNvSpPr>
            <p:nvPr userDrawn="1"/>
          </p:nvSpPr>
          <p:spPr bwMode="auto">
            <a:xfrm>
              <a:off x="312" y="0"/>
              <a:ext cx="264" cy="294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59" name="Rectangle 5"/>
            <p:cNvSpPr>
              <a:spLocks noChangeArrowheads="1"/>
            </p:cNvSpPr>
            <p:nvPr userDrawn="1"/>
          </p:nvSpPr>
          <p:spPr bwMode="auto">
            <a:xfrm>
              <a:off x="228" y="0"/>
              <a:ext cx="768" cy="21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0" name="Rectangle 6"/>
            <p:cNvSpPr>
              <a:spLocks noChangeArrowheads="1"/>
            </p:cNvSpPr>
            <p:nvPr userDrawn="1"/>
          </p:nvSpPr>
          <p:spPr bwMode="auto">
            <a:xfrm>
              <a:off x="288" y="0"/>
              <a:ext cx="216" cy="2448"/>
            </a:xfrm>
            <a:prstGeom prst="rect">
              <a:avLst/>
            </a:prstGeom>
            <a:gradFill rotWithShape="0">
              <a:gsLst>
                <a:gs pos="0">
                  <a:srgbClr val="4C3025"/>
                </a:gs>
                <a:gs pos="100000">
                  <a:srgbClr val="FFA27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1" name="Rectangle 7"/>
            <p:cNvSpPr>
              <a:spLocks noChangeArrowheads="1"/>
            </p:cNvSpPr>
            <p:nvPr userDrawn="1"/>
          </p:nvSpPr>
          <p:spPr bwMode="auto">
            <a:xfrm>
              <a:off x="420" y="924"/>
              <a:ext cx="372" cy="768"/>
            </a:xfrm>
            <a:prstGeom prst="rect">
              <a:avLst/>
            </a:prstGeom>
            <a:gradFill rotWithShape="0">
              <a:gsLst>
                <a:gs pos="0">
                  <a:srgbClr val="4C1802"/>
                </a:gs>
                <a:gs pos="100000">
                  <a:srgbClr val="FF5008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2" name="Rectangle 8"/>
            <p:cNvSpPr>
              <a:spLocks noChangeArrowheads="1"/>
            </p:cNvSpPr>
            <p:nvPr userDrawn="1"/>
          </p:nvSpPr>
          <p:spPr bwMode="auto">
            <a:xfrm>
              <a:off x="360" y="888"/>
              <a:ext cx="6112" cy="84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563" name="Line 9"/>
            <p:cNvSpPr>
              <a:spLocks noChangeShapeType="1"/>
            </p:cNvSpPr>
            <p:nvPr userDrawn="1"/>
          </p:nvSpPr>
          <p:spPr bwMode="auto">
            <a:xfrm>
              <a:off x="172" y="888"/>
              <a:ext cx="629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6412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690880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412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2525" y="1828800"/>
            <a:ext cx="6908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35" r:id="rId1"/>
    <p:sldLayoutId id="2147487878" r:id="rId2"/>
    <p:sldLayoutId id="2147487879" r:id="rId3"/>
    <p:sldLayoutId id="2147487880" r:id="rId4"/>
    <p:sldLayoutId id="2147487881" r:id="rId5"/>
    <p:sldLayoutId id="2147487882" r:id="rId6"/>
    <p:sldLayoutId id="2147487883" r:id="rId7"/>
    <p:sldLayoutId id="2147487884" r:id="rId8"/>
    <p:sldLayoutId id="2147487885" r:id="rId9"/>
    <p:sldLayoutId id="2147487886" r:id="rId10"/>
    <p:sldLayoutId id="2147487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Symbol" pitchFamily="18" charset="2"/>
        <a:buChar char="·"/>
        <a:defRPr sz="32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8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98700"/>
            <a:ext cx="71628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60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60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60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B281390-83CE-4AB2-921C-3BE328351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88" r:id="rId1"/>
    <p:sldLayoutId id="2147487889" r:id="rId2"/>
    <p:sldLayoutId id="2147487890" r:id="rId3"/>
    <p:sldLayoutId id="2147487891" r:id="rId4"/>
    <p:sldLayoutId id="2147487892" r:id="rId5"/>
    <p:sldLayoutId id="2147487893" r:id="rId6"/>
    <p:sldLayoutId id="2147487894" r:id="rId7"/>
    <p:sldLayoutId id="2147487895" r:id="rId8"/>
    <p:sldLayoutId id="2147487896" r:id="rId9"/>
    <p:sldLayoutId id="2147487897" r:id="rId10"/>
    <p:sldLayoutId id="21474878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 userDrawn="1"/>
        </p:nvGrpSpPr>
        <p:grpSpPr bwMode="auto">
          <a:xfrm>
            <a:off x="236538" y="0"/>
            <a:ext cx="8896350" cy="6845300"/>
            <a:chOff x="168" y="0"/>
            <a:chExt cx="6304" cy="4312"/>
          </a:xfrm>
        </p:grpSpPr>
        <p:sp>
          <p:nvSpPr>
            <p:cNvPr id="25605" name="Rectangle 3"/>
            <p:cNvSpPr>
              <a:spLocks noChangeArrowheads="1"/>
            </p:cNvSpPr>
            <p:nvPr userDrawn="1"/>
          </p:nvSpPr>
          <p:spPr bwMode="auto">
            <a:xfrm>
              <a:off x="168" y="0"/>
              <a:ext cx="168" cy="43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06" name="Rectangle 4"/>
            <p:cNvSpPr>
              <a:spLocks noChangeArrowheads="1"/>
            </p:cNvSpPr>
            <p:nvPr userDrawn="1"/>
          </p:nvSpPr>
          <p:spPr bwMode="auto">
            <a:xfrm>
              <a:off x="312" y="0"/>
              <a:ext cx="264" cy="294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07" name="Rectangle 5"/>
            <p:cNvSpPr>
              <a:spLocks noChangeArrowheads="1"/>
            </p:cNvSpPr>
            <p:nvPr userDrawn="1"/>
          </p:nvSpPr>
          <p:spPr bwMode="auto">
            <a:xfrm>
              <a:off x="228" y="0"/>
              <a:ext cx="768" cy="21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08" name="Rectangle 6"/>
            <p:cNvSpPr>
              <a:spLocks noChangeArrowheads="1"/>
            </p:cNvSpPr>
            <p:nvPr userDrawn="1"/>
          </p:nvSpPr>
          <p:spPr bwMode="auto">
            <a:xfrm>
              <a:off x="288" y="0"/>
              <a:ext cx="216" cy="2448"/>
            </a:xfrm>
            <a:prstGeom prst="rect">
              <a:avLst/>
            </a:prstGeom>
            <a:gradFill rotWithShape="0">
              <a:gsLst>
                <a:gs pos="0">
                  <a:srgbClr val="4C3025"/>
                </a:gs>
                <a:gs pos="100000">
                  <a:srgbClr val="FFA27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09" name="Rectangle 7"/>
            <p:cNvSpPr>
              <a:spLocks noChangeArrowheads="1"/>
            </p:cNvSpPr>
            <p:nvPr userDrawn="1"/>
          </p:nvSpPr>
          <p:spPr bwMode="auto">
            <a:xfrm>
              <a:off x="420" y="924"/>
              <a:ext cx="372" cy="768"/>
            </a:xfrm>
            <a:prstGeom prst="rect">
              <a:avLst/>
            </a:prstGeom>
            <a:gradFill rotWithShape="0">
              <a:gsLst>
                <a:gs pos="0">
                  <a:srgbClr val="4C1802"/>
                </a:gs>
                <a:gs pos="100000">
                  <a:srgbClr val="FF5008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0" name="Rectangle 8"/>
            <p:cNvSpPr>
              <a:spLocks noChangeArrowheads="1"/>
            </p:cNvSpPr>
            <p:nvPr userDrawn="1"/>
          </p:nvSpPr>
          <p:spPr bwMode="auto">
            <a:xfrm>
              <a:off x="360" y="888"/>
              <a:ext cx="6112" cy="84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611" name="Line 9"/>
            <p:cNvSpPr>
              <a:spLocks noChangeShapeType="1"/>
            </p:cNvSpPr>
            <p:nvPr userDrawn="1"/>
          </p:nvSpPr>
          <p:spPr bwMode="auto">
            <a:xfrm>
              <a:off x="172" y="888"/>
              <a:ext cx="629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6750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690880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750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2525" y="1828800"/>
            <a:ext cx="6908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99" r:id="rId1"/>
    <p:sldLayoutId id="2147487900" r:id="rId2"/>
    <p:sldLayoutId id="2147487901" r:id="rId3"/>
    <p:sldLayoutId id="2147487902" r:id="rId4"/>
    <p:sldLayoutId id="2147487903" r:id="rId5"/>
    <p:sldLayoutId id="2147487904" r:id="rId6"/>
    <p:sldLayoutId id="2147487905" r:id="rId7"/>
    <p:sldLayoutId id="2147487906" r:id="rId8"/>
    <p:sldLayoutId id="2147487907" r:id="rId9"/>
    <p:sldLayoutId id="2147487908" r:id="rId10"/>
    <p:sldLayoutId id="21474879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Symbol" pitchFamily="18" charset="2"/>
        <a:buChar char="·"/>
        <a:defRPr sz="32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8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21" r:id="rId1"/>
    <p:sldLayoutId id="2147487922" r:id="rId2"/>
    <p:sldLayoutId id="2147487923" r:id="rId3"/>
    <p:sldLayoutId id="2147487924" r:id="rId4"/>
    <p:sldLayoutId id="2147487925" r:id="rId5"/>
    <p:sldLayoutId id="2147487926" r:id="rId6"/>
    <p:sldLayoutId id="2147487927" r:id="rId7"/>
    <p:sldLayoutId id="2147487928" r:id="rId8"/>
    <p:sldLayoutId id="2147487929" r:id="rId9"/>
    <p:sldLayoutId id="2147487930" r:id="rId10"/>
    <p:sldLayoutId id="2147487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32" r:id="rId1"/>
    <p:sldLayoutId id="2147487933" r:id="rId2"/>
    <p:sldLayoutId id="2147487934" r:id="rId3"/>
    <p:sldLayoutId id="2147487935" r:id="rId4"/>
    <p:sldLayoutId id="2147487936" r:id="rId5"/>
    <p:sldLayoutId id="2147487937" r:id="rId6"/>
    <p:sldLayoutId id="2147487938" r:id="rId7"/>
    <p:sldLayoutId id="2147487939" r:id="rId8"/>
    <p:sldLayoutId id="2147487940" r:id="rId9"/>
    <p:sldLayoutId id="2147487941" r:id="rId10"/>
    <p:sldLayoutId id="2147487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98700"/>
            <a:ext cx="71628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6663BEC1-2DC4-4ED6-AD6C-ED009469F4D8}" type="datetimeFigureOut">
              <a:rPr lang="en-US"/>
              <a:pPr>
                <a:defRPr/>
              </a:pPr>
              <a:t>6/22/2015</a:t>
            </a:fld>
            <a:endParaRPr lang="en-US"/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24038A0-279A-4093-84BC-8DE6EAA7A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8" r:id="rId1"/>
    <p:sldLayoutId id="2147487989" r:id="rId2"/>
    <p:sldLayoutId id="2147487990" r:id="rId3"/>
    <p:sldLayoutId id="2147487991" r:id="rId4"/>
    <p:sldLayoutId id="2147487992" r:id="rId5"/>
    <p:sldLayoutId id="2147487993" r:id="rId6"/>
    <p:sldLayoutId id="2147487994" r:id="rId7"/>
    <p:sldLayoutId id="2147487995" r:id="rId8"/>
    <p:sldLayoutId id="2147487996" r:id="rId9"/>
    <p:sldLayoutId id="2147487997" r:id="rId10"/>
    <p:sldLayoutId id="21474879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F764DE0-D2C5-4101-9F50-C1A4BE87F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42" r:id="rId1"/>
    <p:sldLayoutId id="2147487643" r:id="rId2"/>
    <p:sldLayoutId id="2147487644" r:id="rId3"/>
    <p:sldLayoutId id="2147487645" r:id="rId4"/>
    <p:sldLayoutId id="2147487646" r:id="rId5"/>
    <p:sldLayoutId id="2147487647" r:id="rId6"/>
    <p:sldLayoutId id="2147487648" r:id="rId7"/>
    <p:sldLayoutId id="2147487649" r:id="rId8"/>
    <p:sldLayoutId id="2147487650" r:id="rId9"/>
    <p:sldLayoutId id="2147487651" r:id="rId10"/>
    <p:sldLayoutId id="2147487652" r:id="rId11"/>
    <p:sldLayoutId id="2147487653" r:id="rId12"/>
    <p:sldLayoutId id="2147487654" r:id="rId13"/>
    <p:sldLayoutId id="214748765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 userDrawn="1"/>
        </p:nvGrpSpPr>
        <p:grpSpPr bwMode="auto">
          <a:xfrm>
            <a:off x="236538" y="0"/>
            <a:ext cx="8896350" cy="6845300"/>
            <a:chOff x="168" y="0"/>
            <a:chExt cx="6304" cy="4312"/>
          </a:xfrm>
        </p:grpSpPr>
        <p:sp>
          <p:nvSpPr>
            <p:cNvPr id="4101" name="Rectangle 3"/>
            <p:cNvSpPr>
              <a:spLocks noChangeArrowheads="1"/>
            </p:cNvSpPr>
            <p:nvPr userDrawn="1"/>
          </p:nvSpPr>
          <p:spPr bwMode="auto">
            <a:xfrm>
              <a:off x="168" y="0"/>
              <a:ext cx="168" cy="43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2" name="Rectangle 4"/>
            <p:cNvSpPr>
              <a:spLocks noChangeArrowheads="1"/>
            </p:cNvSpPr>
            <p:nvPr userDrawn="1"/>
          </p:nvSpPr>
          <p:spPr bwMode="auto">
            <a:xfrm>
              <a:off x="312" y="0"/>
              <a:ext cx="264" cy="294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3" name="Rectangle 5"/>
            <p:cNvSpPr>
              <a:spLocks noChangeArrowheads="1"/>
            </p:cNvSpPr>
            <p:nvPr userDrawn="1"/>
          </p:nvSpPr>
          <p:spPr bwMode="auto">
            <a:xfrm>
              <a:off x="228" y="0"/>
              <a:ext cx="768" cy="21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4" name="Rectangle 6"/>
            <p:cNvSpPr>
              <a:spLocks noChangeArrowheads="1"/>
            </p:cNvSpPr>
            <p:nvPr userDrawn="1"/>
          </p:nvSpPr>
          <p:spPr bwMode="auto">
            <a:xfrm>
              <a:off x="288" y="0"/>
              <a:ext cx="216" cy="2448"/>
            </a:xfrm>
            <a:prstGeom prst="rect">
              <a:avLst/>
            </a:prstGeom>
            <a:gradFill rotWithShape="0">
              <a:gsLst>
                <a:gs pos="0">
                  <a:srgbClr val="4C3025"/>
                </a:gs>
                <a:gs pos="100000">
                  <a:srgbClr val="FFA27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5" name="Rectangle 7"/>
            <p:cNvSpPr>
              <a:spLocks noChangeArrowheads="1"/>
            </p:cNvSpPr>
            <p:nvPr userDrawn="1"/>
          </p:nvSpPr>
          <p:spPr bwMode="auto">
            <a:xfrm>
              <a:off x="420" y="924"/>
              <a:ext cx="372" cy="768"/>
            </a:xfrm>
            <a:prstGeom prst="rect">
              <a:avLst/>
            </a:prstGeom>
            <a:gradFill rotWithShape="0">
              <a:gsLst>
                <a:gs pos="0">
                  <a:srgbClr val="4C1802"/>
                </a:gs>
                <a:gs pos="100000">
                  <a:srgbClr val="FF5008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6" name="Rectangle 8"/>
            <p:cNvSpPr>
              <a:spLocks noChangeArrowheads="1"/>
            </p:cNvSpPr>
            <p:nvPr userDrawn="1"/>
          </p:nvSpPr>
          <p:spPr bwMode="auto">
            <a:xfrm>
              <a:off x="360" y="888"/>
              <a:ext cx="6112" cy="84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07" name="Line 9"/>
            <p:cNvSpPr>
              <a:spLocks noChangeShapeType="1"/>
            </p:cNvSpPr>
            <p:nvPr userDrawn="1"/>
          </p:nvSpPr>
          <p:spPr bwMode="auto">
            <a:xfrm>
              <a:off x="172" y="888"/>
              <a:ext cx="629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0196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690880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96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2525" y="1828800"/>
            <a:ext cx="6908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67" r:id="rId1"/>
    <p:sldLayoutId id="2147487668" r:id="rId2"/>
    <p:sldLayoutId id="2147487669" r:id="rId3"/>
    <p:sldLayoutId id="2147487670" r:id="rId4"/>
    <p:sldLayoutId id="2147487671" r:id="rId5"/>
    <p:sldLayoutId id="2147487672" r:id="rId6"/>
    <p:sldLayoutId id="2147487673" r:id="rId7"/>
    <p:sldLayoutId id="2147487674" r:id="rId8"/>
    <p:sldLayoutId id="2147487675" r:id="rId9"/>
    <p:sldLayoutId id="2147487676" r:id="rId10"/>
    <p:sldLayoutId id="2147487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Symbol" pitchFamily="18" charset="2"/>
        <a:buChar char="·"/>
        <a:defRPr sz="32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8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2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236538" y="0"/>
            <a:ext cx="8896350" cy="6845300"/>
            <a:chOff x="168" y="0"/>
            <a:chExt cx="6304" cy="4312"/>
          </a:xfrm>
        </p:grpSpPr>
        <p:sp>
          <p:nvSpPr>
            <p:cNvPr id="5125" name="Rectangle 3"/>
            <p:cNvSpPr>
              <a:spLocks noChangeArrowheads="1"/>
            </p:cNvSpPr>
            <p:nvPr userDrawn="1"/>
          </p:nvSpPr>
          <p:spPr bwMode="auto">
            <a:xfrm>
              <a:off x="168" y="0"/>
              <a:ext cx="168" cy="43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6" name="Rectangle 4"/>
            <p:cNvSpPr>
              <a:spLocks noChangeArrowheads="1"/>
            </p:cNvSpPr>
            <p:nvPr userDrawn="1"/>
          </p:nvSpPr>
          <p:spPr bwMode="auto">
            <a:xfrm>
              <a:off x="312" y="0"/>
              <a:ext cx="264" cy="294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7" name="Rectangle 5"/>
            <p:cNvSpPr>
              <a:spLocks noChangeArrowheads="1"/>
            </p:cNvSpPr>
            <p:nvPr userDrawn="1"/>
          </p:nvSpPr>
          <p:spPr bwMode="auto">
            <a:xfrm>
              <a:off x="228" y="0"/>
              <a:ext cx="768" cy="21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8" name="Rectangle 6"/>
            <p:cNvSpPr>
              <a:spLocks noChangeArrowheads="1"/>
            </p:cNvSpPr>
            <p:nvPr userDrawn="1"/>
          </p:nvSpPr>
          <p:spPr bwMode="auto">
            <a:xfrm>
              <a:off x="288" y="0"/>
              <a:ext cx="216" cy="2448"/>
            </a:xfrm>
            <a:prstGeom prst="rect">
              <a:avLst/>
            </a:prstGeom>
            <a:gradFill rotWithShape="0">
              <a:gsLst>
                <a:gs pos="0">
                  <a:srgbClr val="4C3025"/>
                </a:gs>
                <a:gs pos="100000">
                  <a:srgbClr val="FFA27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29" name="Rectangle 7"/>
            <p:cNvSpPr>
              <a:spLocks noChangeArrowheads="1"/>
            </p:cNvSpPr>
            <p:nvPr userDrawn="1"/>
          </p:nvSpPr>
          <p:spPr bwMode="auto">
            <a:xfrm>
              <a:off x="420" y="924"/>
              <a:ext cx="372" cy="768"/>
            </a:xfrm>
            <a:prstGeom prst="rect">
              <a:avLst/>
            </a:prstGeom>
            <a:gradFill rotWithShape="0">
              <a:gsLst>
                <a:gs pos="0">
                  <a:srgbClr val="4C1802"/>
                </a:gs>
                <a:gs pos="100000">
                  <a:srgbClr val="FF5008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0" name="Rectangle 8"/>
            <p:cNvSpPr>
              <a:spLocks noChangeArrowheads="1"/>
            </p:cNvSpPr>
            <p:nvPr userDrawn="1"/>
          </p:nvSpPr>
          <p:spPr bwMode="auto">
            <a:xfrm>
              <a:off x="360" y="888"/>
              <a:ext cx="6112" cy="84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31" name="Line 9"/>
            <p:cNvSpPr>
              <a:spLocks noChangeShapeType="1"/>
            </p:cNvSpPr>
            <p:nvPr userDrawn="1"/>
          </p:nvSpPr>
          <p:spPr bwMode="auto">
            <a:xfrm>
              <a:off x="172" y="888"/>
              <a:ext cx="629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0350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690880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350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2525" y="1828800"/>
            <a:ext cx="6908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78" r:id="rId1"/>
    <p:sldLayoutId id="2147487679" r:id="rId2"/>
    <p:sldLayoutId id="2147487680" r:id="rId3"/>
    <p:sldLayoutId id="2147487681" r:id="rId4"/>
    <p:sldLayoutId id="2147487682" r:id="rId5"/>
    <p:sldLayoutId id="2147487683" r:id="rId6"/>
    <p:sldLayoutId id="2147487684" r:id="rId7"/>
    <p:sldLayoutId id="2147487685" r:id="rId8"/>
    <p:sldLayoutId id="2147487686" r:id="rId9"/>
    <p:sldLayoutId id="2147487687" r:id="rId10"/>
    <p:sldLayoutId id="2147487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Symbol" pitchFamily="18" charset="2"/>
        <a:buChar char="·"/>
        <a:defRPr sz="32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8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 userDrawn="1"/>
        </p:nvGrpSpPr>
        <p:grpSpPr bwMode="auto">
          <a:xfrm>
            <a:off x="236538" y="0"/>
            <a:ext cx="8896350" cy="6845300"/>
            <a:chOff x="168" y="0"/>
            <a:chExt cx="6304" cy="4312"/>
          </a:xfrm>
        </p:grpSpPr>
        <p:sp>
          <p:nvSpPr>
            <p:cNvPr id="6149" name="Rectangle 3"/>
            <p:cNvSpPr>
              <a:spLocks noChangeArrowheads="1"/>
            </p:cNvSpPr>
            <p:nvPr userDrawn="1"/>
          </p:nvSpPr>
          <p:spPr bwMode="auto">
            <a:xfrm>
              <a:off x="168" y="0"/>
              <a:ext cx="168" cy="43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0" name="Rectangle 4"/>
            <p:cNvSpPr>
              <a:spLocks noChangeArrowheads="1"/>
            </p:cNvSpPr>
            <p:nvPr userDrawn="1"/>
          </p:nvSpPr>
          <p:spPr bwMode="auto">
            <a:xfrm>
              <a:off x="312" y="0"/>
              <a:ext cx="264" cy="294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1" name="Rectangle 5"/>
            <p:cNvSpPr>
              <a:spLocks noChangeArrowheads="1"/>
            </p:cNvSpPr>
            <p:nvPr userDrawn="1"/>
          </p:nvSpPr>
          <p:spPr bwMode="auto">
            <a:xfrm>
              <a:off x="228" y="0"/>
              <a:ext cx="768" cy="2112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2" name="Rectangle 6"/>
            <p:cNvSpPr>
              <a:spLocks noChangeArrowheads="1"/>
            </p:cNvSpPr>
            <p:nvPr userDrawn="1"/>
          </p:nvSpPr>
          <p:spPr bwMode="auto">
            <a:xfrm>
              <a:off x="288" y="0"/>
              <a:ext cx="216" cy="2448"/>
            </a:xfrm>
            <a:prstGeom prst="rect">
              <a:avLst/>
            </a:prstGeom>
            <a:gradFill rotWithShape="0">
              <a:gsLst>
                <a:gs pos="0">
                  <a:srgbClr val="4C3025"/>
                </a:gs>
                <a:gs pos="100000">
                  <a:srgbClr val="FFA27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3" name="Rectangle 7"/>
            <p:cNvSpPr>
              <a:spLocks noChangeArrowheads="1"/>
            </p:cNvSpPr>
            <p:nvPr userDrawn="1"/>
          </p:nvSpPr>
          <p:spPr bwMode="auto">
            <a:xfrm>
              <a:off x="420" y="924"/>
              <a:ext cx="372" cy="768"/>
            </a:xfrm>
            <a:prstGeom prst="rect">
              <a:avLst/>
            </a:prstGeom>
            <a:gradFill rotWithShape="0">
              <a:gsLst>
                <a:gs pos="0">
                  <a:srgbClr val="4C1802"/>
                </a:gs>
                <a:gs pos="100000">
                  <a:srgbClr val="FF5008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4" name="Rectangle 8"/>
            <p:cNvSpPr>
              <a:spLocks noChangeArrowheads="1"/>
            </p:cNvSpPr>
            <p:nvPr userDrawn="1"/>
          </p:nvSpPr>
          <p:spPr bwMode="auto">
            <a:xfrm>
              <a:off x="360" y="888"/>
              <a:ext cx="6112" cy="84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100000">
                  <a:srgbClr val="ACACA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5" name="Line 9"/>
            <p:cNvSpPr>
              <a:spLocks noChangeShapeType="1"/>
            </p:cNvSpPr>
            <p:nvPr userDrawn="1"/>
          </p:nvSpPr>
          <p:spPr bwMode="auto">
            <a:xfrm>
              <a:off x="172" y="888"/>
              <a:ext cx="629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03809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690880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3809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2525" y="1828800"/>
            <a:ext cx="6908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689" r:id="rId1"/>
    <p:sldLayoutId id="2147487690" r:id="rId2"/>
    <p:sldLayoutId id="2147487691" r:id="rId3"/>
    <p:sldLayoutId id="2147487692" r:id="rId4"/>
    <p:sldLayoutId id="2147487693" r:id="rId5"/>
    <p:sldLayoutId id="2147487694" r:id="rId6"/>
    <p:sldLayoutId id="2147487695" r:id="rId7"/>
    <p:sldLayoutId id="2147487696" r:id="rId8"/>
    <p:sldLayoutId id="2147487697" r:id="rId9"/>
    <p:sldLayoutId id="2147487698" r:id="rId10"/>
    <p:sldLayoutId id="2147487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Symbol" pitchFamily="18" charset="2"/>
        <a:buChar char="·"/>
        <a:defRPr sz="32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8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36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36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36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647812-8658-446E-9AE4-0B42C8183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1" r:id="rId1"/>
    <p:sldLayoutId id="2147487712" r:id="rId2"/>
    <p:sldLayoutId id="2147487713" r:id="rId3"/>
    <p:sldLayoutId id="2147487714" r:id="rId4"/>
    <p:sldLayoutId id="2147487715" r:id="rId5"/>
    <p:sldLayoutId id="2147487716" r:id="rId6"/>
    <p:sldLayoutId id="2147487717" r:id="rId7"/>
    <p:sldLayoutId id="2147487718" r:id="rId8"/>
    <p:sldLayoutId id="2147487719" r:id="rId9"/>
    <p:sldLayoutId id="2147487720" r:id="rId10"/>
    <p:sldLayoutId id="2147487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 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 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 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 "/>
        <a:defRPr sz="20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 "/>
        <a:defRPr sz="20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 "/>
        <a:defRPr sz="20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 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722" r:id="rId1"/>
    <p:sldLayoutId id="2147487723" r:id="rId2"/>
    <p:sldLayoutId id="2147487724" r:id="rId3"/>
    <p:sldLayoutId id="2147487725" r:id="rId4"/>
    <p:sldLayoutId id="2147487726" r:id="rId5"/>
    <p:sldLayoutId id="2147487727" r:id="rId6"/>
    <p:sldLayoutId id="2147487728" r:id="rId7"/>
    <p:sldLayoutId id="2147487729" r:id="rId8"/>
    <p:sldLayoutId id="2147487730" r:id="rId9"/>
    <p:sldLayoutId id="2147487731" r:id="rId10"/>
    <p:sldLayoutId id="2147487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506051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6052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6053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6054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6055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6056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6057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6058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6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06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06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06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BCC0ED7-AFD0-45C6-A624-522363287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32" r:id="rId1"/>
    <p:sldLayoutId id="2147487744" r:id="rId2"/>
    <p:sldLayoutId id="2147487745" r:id="rId3"/>
    <p:sldLayoutId id="2147487746" r:id="rId4"/>
    <p:sldLayoutId id="2147487747" r:id="rId5"/>
    <p:sldLayoutId id="2147487748" r:id="rId6"/>
    <p:sldLayoutId id="2147487749" r:id="rId7"/>
    <p:sldLayoutId id="2147487750" r:id="rId8"/>
    <p:sldLayoutId id="2147487751" r:id="rId9"/>
    <p:sldLayoutId id="2147487752" r:id="rId10"/>
    <p:sldLayoutId id="2147487753" r:id="rId11"/>
    <p:sldLayoutId id="2147487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40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066800"/>
            <a:ext cx="5638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6" r:id="rId1"/>
    <p:sldLayoutId id="2147487767" r:id="rId2"/>
    <p:sldLayoutId id="2147487768" r:id="rId3"/>
    <p:sldLayoutId id="2147487769" r:id="rId4"/>
    <p:sldLayoutId id="2147487770" r:id="rId5"/>
    <p:sldLayoutId id="2147487771" r:id="rId6"/>
    <p:sldLayoutId id="2147487772" r:id="rId7"/>
    <p:sldLayoutId id="2147487773" r:id="rId8"/>
    <p:sldLayoutId id="2147487774" r:id="rId9"/>
    <p:sldLayoutId id="2147487775" r:id="rId10"/>
    <p:sldLayoutId id="2147487776" r:id="rId11"/>
    <p:sldLayoutId id="21474877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2F20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2F20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2F20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2F20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2F20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2F20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2F20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2F20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2F20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ory_drugs_t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9144000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8795139" name="Rectangle 3"/>
          <p:cNvSpPr>
            <a:spLocks noChangeArrowheads="1"/>
          </p:cNvSpPr>
          <p:nvPr/>
        </p:nvSpPr>
        <p:spPr bwMode="auto">
          <a:xfrm>
            <a:off x="4470400" y="1905000"/>
            <a:ext cx="1841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6600" i="1">
              <a:solidFill>
                <a:srgbClr val="12DCE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685800"/>
            <a:ext cx="9086850" cy="5632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tr-TR" sz="6000" b="1" dirty="0" smtClean="0">
                <a:solidFill>
                  <a:schemeClr val="hlink"/>
                </a:solidFill>
                <a:latin typeface="Comic Sans MS" pitchFamily="66" charset="0"/>
              </a:rPr>
              <a:t>Alkol ve Diğer Uyuşturucuların </a:t>
            </a:r>
            <a:r>
              <a:rPr lang="tr-TR" sz="6000" b="1" dirty="0">
                <a:solidFill>
                  <a:schemeClr val="hlink"/>
                </a:solidFill>
                <a:latin typeface="Comic Sans MS" pitchFamily="66" charset="0"/>
              </a:rPr>
              <a:t>K</a:t>
            </a:r>
            <a:r>
              <a:rPr lang="tr-TR" sz="6000" b="1" dirty="0" smtClean="0">
                <a:solidFill>
                  <a:schemeClr val="hlink"/>
                </a:solidFill>
                <a:latin typeface="Comic Sans MS" pitchFamily="66" charset="0"/>
              </a:rPr>
              <a:t>ullanımını </a:t>
            </a:r>
            <a:r>
              <a:rPr lang="tr-TR" sz="6000" b="1" dirty="0">
                <a:solidFill>
                  <a:schemeClr val="hlink"/>
                </a:solidFill>
                <a:latin typeface="Comic Sans MS" pitchFamily="66" charset="0"/>
              </a:rPr>
              <a:t>Ö</a:t>
            </a:r>
            <a:r>
              <a:rPr lang="tr-TR" sz="6000" b="1" dirty="0" smtClean="0">
                <a:solidFill>
                  <a:schemeClr val="hlink"/>
                </a:solidFill>
                <a:latin typeface="Comic Sans MS" pitchFamily="66" charset="0"/>
              </a:rPr>
              <a:t>nleme</a:t>
            </a:r>
            <a:endParaRPr lang="en-US" sz="5400" b="1" dirty="0">
              <a:solidFill>
                <a:schemeClr val="hlink"/>
              </a:solidFill>
              <a:latin typeface="Comic Sans MS" pitchFamily="66" charset="0"/>
            </a:endParaRPr>
          </a:p>
          <a:p>
            <a:pPr algn="ctr"/>
            <a:endParaRPr lang="tr-TR" sz="6000" b="1" i="1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algn="ctr"/>
            <a:endParaRPr lang="tr-TR" sz="6000" b="1" i="1" dirty="0">
              <a:solidFill>
                <a:schemeClr val="hlink"/>
              </a:solidFill>
              <a:latin typeface="Comic Sans MS" pitchFamily="66" charset="0"/>
            </a:endParaRPr>
          </a:p>
          <a:p>
            <a:pPr algn="ctr"/>
            <a:r>
              <a:rPr lang="tr-TR" sz="6000" b="1" i="1" dirty="0" smtClean="0">
                <a:solidFill>
                  <a:schemeClr val="hlink"/>
                </a:solidFill>
                <a:latin typeface="Comic Sans MS" pitchFamily="66" charset="0"/>
              </a:rPr>
              <a:t>Biz Ne Yapabiliriz</a:t>
            </a:r>
            <a:r>
              <a:rPr lang="en-US" sz="6000" b="1" i="1" dirty="0" smtClean="0">
                <a:solidFill>
                  <a:schemeClr val="hlink"/>
                </a:solidFill>
                <a:latin typeface="Comic Sans MS" pitchFamily="66" charset="0"/>
              </a:rPr>
              <a:t>!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F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comor0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60960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 descr="a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60960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562600" y="1676400"/>
            <a:ext cx="466725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24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0" y="1676400"/>
            <a:ext cx="381000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5</a:t>
            </a:r>
          </a:p>
        </p:txBody>
      </p:sp>
      <p:sp>
        <p:nvSpPr>
          <p:cNvPr id="409606" name="Oval 6"/>
          <p:cNvSpPr>
            <a:spLocks noChangeArrowheads="1"/>
          </p:cNvSpPr>
          <p:nvPr/>
        </p:nvSpPr>
        <p:spPr bwMode="auto">
          <a:xfrm>
            <a:off x="5638800" y="914400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09607" name="Oval 7"/>
          <p:cNvSpPr>
            <a:spLocks noChangeArrowheads="1"/>
          </p:cNvSpPr>
          <p:nvPr/>
        </p:nvSpPr>
        <p:spPr bwMode="auto">
          <a:xfrm>
            <a:off x="4953000" y="1752600"/>
            <a:ext cx="457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6400800" y="885825"/>
            <a:ext cx="263726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Prefrontal </a:t>
            </a:r>
            <a:r>
              <a:rPr lang="en-US" sz="2000" dirty="0" err="1" smtClean="0">
                <a:solidFill>
                  <a:schemeClr val="accent1"/>
                </a:solidFill>
              </a:rPr>
              <a:t>Korteks</a:t>
            </a:r>
            <a:r>
              <a:rPr lang="en-US" sz="2000" dirty="0" smtClean="0">
                <a:solidFill>
                  <a:schemeClr val="accent1"/>
                </a:solidFill>
              </a:rPr>
              <a:t> -</a:t>
            </a:r>
          </a:p>
          <a:p>
            <a:r>
              <a:rPr lang="tr-TR" sz="2000" dirty="0" smtClean="0">
                <a:solidFill>
                  <a:schemeClr val="accent1"/>
                </a:solidFill>
              </a:rPr>
              <a:t>En son </a:t>
            </a:r>
            <a:r>
              <a:rPr lang="en-US" sz="2000" dirty="0" err="1" smtClean="0">
                <a:solidFill>
                  <a:schemeClr val="accent1"/>
                </a:solidFill>
              </a:rPr>
              <a:t>geliş</a:t>
            </a:r>
            <a:r>
              <a:rPr lang="tr-TR" sz="2000" dirty="0" smtClean="0">
                <a:solidFill>
                  <a:schemeClr val="accent1"/>
                </a:solidFill>
              </a:rPr>
              <a:t>en bölüm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09609" name="Line 9"/>
          <p:cNvSpPr>
            <a:spLocks noChangeShapeType="1"/>
          </p:cNvSpPr>
          <p:nvPr/>
        </p:nvSpPr>
        <p:spPr bwMode="auto">
          <a:xfrm>
            <a:off x="6019800" y="10668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409610" name="Line 10"/>
          <p:cNvSpPr>
            <a:spLocks noChangeShapeType="1"/>
          </p:cNvSpPr>
          <p:nvPr/>
        </p:nvSpPr>
        <p:spPr bwMode="auto">
          <a:xfrm flipV="1">
            <a:off x="5334000" y="1066800"/>
            <a:ext cx="10668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0" y="5241925"/>
            <a:ext cx="6256671" cy="40011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Mavi</a:t>
            </a:r>
            <a:r>
              <a:rPr lang="en-US" sz="2000" dirty="0" smtClean="0"/>
              <a:t> </a:t>
            </a:r>
            <a:r>
              <a:rPr lang="tr-TR" sz="2000" dirty="0" smtClean="0"/>
              <a:t>renk </a:t>
            </a:r>
            <a:r>
              <a:rPr lang="en-US" sz="2000" dirty="0" err="1" smtClean="0"/>
              <a:t>olgunlaşan</a:t>
            </a:r>
            <a:r>
              <a:rPr lang="en-US" sz="2000" dirty="0" smtClean="0"/>
              <a:t> </a:t>
            </a:r>
            <a:r>
              <a:rPr lang="en-US" sz="2000" dirty="0" err="1" smtClean="0"/>
              <a:t>beyin</a:t>
            </a:r>
            <a:r>
              <a:rPr lang="en-US" sz="2000" dirty="0" smtClean="0"/>
              <a:t> </a:t>
            </a:r>
            <a:r>
              <a:rPr lang="en-US" sz="2000" dirty="0" err="1" smtClean="0"/>
              <a:t>bölgelerini</a:t>
            </a:r>
            <a:r>
              <a:rPr lang="en-US" sz="2000" dirty="0" smtClean="0"/>
              <a:t> </a:t>
            </a:r>
            <a:r>
              <a:rPr lang="en-US" sz="2000" dirty="0" err="1" smtClean="0"/>
              <a:t>temsil</a:t>
            </a:r>
            <a:r>
              <a:rPr lang="tr-TR" sz="2000" dirty="0" smtClean="0"/>
              <a:t> eder.</a:t>
            </a:r>
            <a:endParaRPr lang="en-US" sz="2000" dirty="0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400800" y="2057400"/>
            <a:ext cx="2530475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1"/>
                </a:solidFill>
              </a:rPr>
              <a:t>Beyin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Gelişimi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>
                <a:solidFill>
                  <a:schemeClr val="accent1"/>
                </a:solidFill>
              </a:rPr>
              <a:t>G</a:t>
            </a:r>
            <a:r>
              <a:rPr lang="en-US" sz="2400" dirty="0" err="1" smtClean="0">
                <a:solidFill>
                  <a:schemeClr val="accent1"/>
                </a:solidFill>
              </a:rPr>
              <a:t>örüntüleri</a:t>
            </a:r>
            <a:r>
              <a:rPr lang="tr-TR" sz="2400" dirty="0" smtClean="0">
                <a:solidFill>
                  <a:schemeClr val="accent1"/>
                </a:solidFill>
              </a:rPr>
              <a:t>: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accent1"/>
                </a:solidFill>
              </a:rPr>
              <a:t>Sağlıklı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Çocuklar</a:t>
            </a:r>
            <a:r>
              <a:rPr lang="en-US" sz="2400" dirty="0" smtClean="0">
                <a:solidFill>
                  <a:schemeClr val="accent1"/>
                </a:solidFill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</a:rPr>
              <a:t>Gençler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ve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Genç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Yetişkinler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5410200" y="5940425"/>
            <a:ext cx="2270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US" sz="1200"/>
              <a:t> 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12725" y="5703888"/>
            <a:ext cx="86264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sz="2400" b="1" i="1" dirty="0" err="1" smtClean="0">
                <a:solidFill>
                  <a:srgbClr val="FFFF66"/>
                </a:solidFill>
              </a:rPr>
              <a:t>Beyin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gelişimi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ergenlik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döneminde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devam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etmektedir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ve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düşünülen</a:t>
            </a:r>
            <a:r>
              <a:rPr lang="tr-TR" sz="2400" b="1" i="1" dirty="0" smtClean="0">
                <a:solidFill>
                  <a:srgbClr val="FFFF66"/>
                </a:solidFill>
              </a:rPr>
              <a:t>in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aksine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yirmili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yaşlarda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da</a:t>
            </a:r>
            <a:r>
              <a:rPr lang="en-US" sz="2400" b="1" i="1" dirty="0" smtClean="0">
                <a:solidFill>
                  <a:srgbClr val="FFFF66"/>
                </a:solidFill>
              </a:rPr>
              <a:t> </a:t>
            </a:r>
            <a:r>
              <a:rPr lang="en-US" sz="2400" b="1" i="1" dirty="0" err="1" smtClean="0">
                <a:solidFill>
                  <a:srgbClr val="FFFF66"/>
                </a:solidFill>
              </a:rPr>
              <a:t>devam</a:t>
            </a:r>
            <a:r>
              <a:rPr lang="tr-TR" sz="2400" b="1" i="1" dirty="0" smtClean="0">
                <a:solidFill>
                  <a:srgbClr val="FFFF66"/>
                </a:solidFill>
              </a:rPr>
              <a:t> etmektedir.</a:t>
            </a:r>
            <a:endParaRPr lang="en-US" sz="2400" b="1" i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animBg="1"/>
      <p:bldP spid="409607" grpId="0" animBg="1"/>
      <p:bldP spid="409608" grpId="0"/>
      <p:bldP spid="409609" grpId="0" animBg="1"/>
      <p:bldP spid="4096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156325" y="2808288"/>
            <a:ext cx="27987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CC"/>
                </a:solidFill>
              </a:rPr>
              <a:t>substantia nigra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133600" y="3886200"/>
            <a:ext cx="27765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99FF"/>
                </a:solidFill>
              </a:rPr>
              <a:t>locus ceruleus</a:t>
            </a:r>
            <a:r>
              <a:rPr lang="en-US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3733800" y="2362200"/>
            <a:ext cx="17526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2286000" y="1371600"/>
            <a:ext cx="15240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69925" y="4464050"/>
            <a:ext cx="184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36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52400" y="5334000"/>
            <a:ext cx="30495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33"/>
                </a:solidFill>
              </a:rPr>
              <a:t>Limbic System</a:t>
            </a: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2209800" y="3505200"/>
            <a:ext cx="1905000" cy="198120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304800" y="304800"/>
            <a:ext cx="29575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33"/>
                </a:solidFill>
              </a:rPr>
              <a:t>Frontal Cortex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1676400" y="838200"/>
            <a:ext cx="685800" cy="60960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5668876" name="AutoShape 12" descr="Pink tissue paper"/>
          <p:cNvSpPr>
            <a:spLocks noChangeArrowheads="1"/>
          </p:cNvSpPr>
          <p:nvPr/>
        </p:nvSpPr>
        <p:spPr bwMode="auto">
          <a:xfrm rot="-8931432">
            <a:off x="2617788" y="1881188"/>
            <a:ext cx="2362200" cy="1035050"/>
          </a:xfrm>
          <a:prstGeom prst="notchedRightArrow">
            <a:avLst>
              <a:gd name="adj1" fmla="val 50000"/>
              <a:gd name="adj2" fmla="val 5705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68877" name="Rectangle 13"/>
          <p:cNvSpPr>
            <a:spLocks noChangeArrowheads="1"/>
          </p:cNvSpPr>
          <p:nvPr/>
        </p:nvSpPr>
        <p:spPr bwMode="auto">
          <a:xfrm>
            <a:off x="3048000" y="0"/>
            <a:ext cx="6096000" cy="1384995"/>
          </a:xfrm>
          <a:prstGeom prst="rect">
            <a:avLst/>
          </a:pr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66"/>
                </a:solidFill>
                <a:latin typeface="Comic Sans MS" pitchFamily="66" charset="0"/>
              </a:rPr>
              <a:t>Genç</a:t>
            </a:r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66"/>
                </a:solidFill>
                <a:latin typeface="Comic Sans MS" pitchFamily="66" charset="0"/>
              </a:rPr>
              <a:t>beyinler</a:t>
            </a:r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66"/>
                </a:solidFill>
                <a:latin typeface="Comic Sans MS" pitchFamily="66" charset="0"/>
              </a:rPr>
              <a:t>özellikle</a:t>
            </a:r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66"/>
                </a:solidFill>
                <a:latin typeface="Comic Sans MS" pitchFamily="66" charset="0"/>
              </a:rPr>
              <a:t>alkol</a:t>
            </a:r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66"/>
                </a:solidFill>
                <a:latin typeface="Comic Sans MS" pitchFamily="66" charset="0"/>
              </a:rPr>
              <a:t>ve</a:t>
            </a:r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66"/>
                </a:solidFill>
                <a:latin typeface="Comic Sans MS" pitchFamily="66" charset="0"/>
              </a:rPr>
              <a:t>diğer</a:t>
            </a:r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66"/>
                </a:solidFill>
                <a:latin typeface="Comic Sans MS" pitchFamily="66" charset="0"/>
              </a:rPr>
              <a:t>psiko</a:t>
            </a:r>
            <a:r>
              <a:rPr lang="tr-TR" b="1" dirty="0" smtClean="0">
                <a:solidFill>
                  <a:srgbClr val="FFFF66"/>
                </a:solidFill>
                <a:latin typeface="Comic Sans MS" pitchFamily="66" charset="0"/>
              </a:rPr>
              <a:t>lojik</a:t>
            </a:r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66"/>
                </a:solidFill>
                <a:latin typeface="Comic Sans MS" pitchFamily="66" charset="0"/>
              </a:rPr>
              <a:t>ilaçlara</a:t>
            </a:r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66"/>
                </a:solidFill>
                <a:latin typeface="Comic Sans MS" pitchFamily="66" charset="0"/>
              </a:rPr>
              <a:t>bağımlılık</a:t>
            </a:r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FFFF66"/>
                </a:solidFill>
                <a:latin typeface="Comic Sans MS" pitchFamily="66" charset="0"/>
              </a:rPr>
              <a:t>konusunda hassastırlar</a:t>
            </a:r>
            <a:endParaRPr lang="en-US" b="1" dirty="0"/>
          </a:p>
        </p:txBody>
      </p:sp>
      <p:sp>
        <p:nvSpPr>
          <p:cNvPr id="5668878" name="Rectangle 14"/>
          <p:cNvSpPr>
            <a:spLocks noChangeArrowheads="1"/>
          </p:cNvSpPr>
          <p:nvPr/>
        </p:nvSpPr>
        <p:spPr bwMode="auto">
          <a:xfrm>
            <a:off x="4038600" y="4816475"/>
            <a:ext cx="5105400" cy="2062103"/>
          </a:xfrm>
          <a:prstGeom prst="rect">
            <a:avLst/>
          </a:pr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200" b="1" dirty="0"/>
              <a:t> </a:t>
            </a:r>
            <a:r>
              <a:rPr lang="tr-TR" sz="3200" b="1" dirty="0" smtClean="0"/>
              <a:t>Daha a</a:t>
            </a:r>
            <a:r>
              <a:rPr lang="en-US" sz="3200" b="1" dirty="0" smtClean="0"/>
              <a:t>z </a:t>
            </a:r>
            <a:r>
              <a:rPr lang="en-US" sz="3200" b="1" dirty="0" err="1" smtClean="0"/>
              <a:t>planl</a:t>
            </a:r>
            <a:r>
              <a:rPr lang="tr-TR" sz="3200" b="1" dirty="0" smtClean="0"/>
              <a:t>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düşünme</a:t>
            </a:r>
            <a:endParaRPr lang="en-US" sz="3200" b="1" dirty="0" smtClean="0"/>
          </a:p>
          <a:p>
            <a:pPr>
              <a:buFontTx/>
              <a:buChar char="•"/>
            </a:pPr>
            <a:r>
              <a:rPr lang="en-US" sz="3200" b="1" dirty="0" smtClean="0"/>
              <a:t>  </a:t>
            </a:r>
            <a:r>
              <a:rPr lang="en-US" sz="3200" b="1" dirty="0" err="1" smtClean="0"/>
              <a:t>Daha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dürtüsel</a:t>
            </a:r>
            <a:endParaRPr lang="en-US" sz="3200" b="1" dirty="0" smtClean="0"/>
          </a:p>
          <a:p>
            <a:pPr>
              <a:buFontTx/>
              <a:buChar char="•"/>
            </a:pPr>
            <a:r>
              <a:rPr lang="en-US" sz="3200" b="1" dirty="0" smtClean="0"/>
              <a:t>  </a:t>
            </a:r>
            <a:r>
              <a:rPr lang="tr-TR" sz="3200" b="1" dirty="0" smtClean="0"/>
              <a:t>Daha a</a:t>
            </a:r>
            <a:r>
              <a:rPr lang="en-US" sz="3200" b="1" dirty="0" smtClean="0"/>
              <a:t>z </a:t>
            </a:r>
            <a:r>
              <a:rPr lang="en-US" sz="3200" b="1" dirty="0" err="1" smtClean="0"/>
              <a:t>öz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denetim</a:t>
            </a:r>
            <a:endParaRPr lang="en-US" sz="3200" b="1" dirty="0" smtClean="0"/>
          </a:p>
          <a:p>
            <a:pPr>
              <a:buFontTx/>
              <a:buChar char="•"/>
            </a:pPr>
            <a:r>
              <a:rPr lang="en-US" sz="3200" b="1" dirty="0" smtClean="0"/>
              <a:t>  </a:t>
            </a:r>
            <a:r>
              <a:rPr lang="en-US" sz="3200" b="1" dirty="0" err="1" smtClean="0"/>
              <a:t>Yüksek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riskli</a:t>
            </a:r>
            <a:r>
              <a:rPr lang="en-US" sz="3200" b="1" dirty="0" smtClean="0"/>
              <a:t> </a:t>
            </a:r>
            <a:r>
              <a:rPr lang="tr-TR" sz="3200" b="1" dirty="0" smtClean="0"/>
              <a:t>alıcı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66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6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88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688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6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8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68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8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68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8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68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8876" grpId="0" animBg="1"/>
      <p:bldP spid="5668877" grpId="0" animBg="1"/>
      <p:bldP spid="566887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0437"/>
            </a:gs>
            <a:gs pos="50000">
              <a:srgbClr val="270876"/>
            </a:gs>
            <a:gs pos="100000">
              <a:srgbClr val="120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1905000" y="1066800"/>
            <a:ext cx="5003800" cy="5334000"/>
            <a:chOff x="1872" y="720"/>
            <a:chExt cx="3168" cy="3360"/>
          </a:xfrm>
        </p:grpSpPr>
        <p:sp>
          <p:nvSpPr>
            <p:cNvPr id="86022" name="Freeform 3"/>
            <p:cNvSpPr>
              <a:spLocks/>
            </p:cNvSpPr>
            <p:nvPr/>
          </p:nvSpPr>
          <p:spPr bwMode="auto">
            <a:xfrm>
              <a:off x="2685" y="720"/>
              <a:ext cx="1040" cy="151"/>
            </a:xfrm>
            <a:custGeom>
              <a:avLst/>
              <a:gdLst>
                <a:gd name="T0" fmla="*/ 5938 w 836"/>
                <a:gd name="T1" fmla="*/ 1691 h 111"/>
                <a:gd name="T2" fmla="*/ 5938 w 836"/>
                <a:gd name="T3" fmla="*/ 1634 h 111"/>
                <a:gd name="T4" fmla="*/ 5938 w 836"/>
                <a:gd name="T5" fmla="*/ 1586 h 111"/>
                <a:gd name="T6" fmla="*/ 5946 w 836"/>
                <a:gd name="T7" fmla="*/ 1510 h 111"/>
                <a:gd name="T8" fmla="*/ 5955 w 836"/>
                <a:gd name="T9" fmla="*/ 1460 h 111"/>
                <a:gd name="T10" fmla="*/ 5955 w 836"/>
                <a:gd name="T11" fmla="*/ 1388 h 111"/>
                <a:gd name="T12" fmla="*/ 5966 w 836"/>
                <a:gd name="T13" fmla="*/ 1321 h 111"/>
                <a:gd name="T14" fmla="*/ 5955 w 836"/>
                <a:gd name="T15" fmla="*/ 1272 h 111"/>
                <a:gd name="T16" fmla="*/ 5955 w 836"/>
                <a:gd name="T17" fmla="*/ 1234 h 111"/>
                <a:gd name="T18" fmla="*/ 5946 w 836"/>
                <a:gd name="T19" fmla="*/ 1179 h 111"/>
                <a:gd name="T20" fmla="*/ 5837 w 836"/>
                <a:gd name="T21" fmla="*/ 966 h 111"/>
                <a:gd name="T22" fmla="*/ 5633 w 836"/>
                <a:gd name="T23" fmla="*/ 714 h 111"/>
                <a:gd name="T24" fmla="*/ 5351 w 836"/>
                <a:gd name="T25" fmla="*/ 494 h 111"/>
                <a:gd name="T26" fmla="*/ 5028 w 836"/>
                <a:gd name="T27" fmla="*/ 335 h 111"/>
                <a:gd name="T28" fmla="*/ 4669 w 836"/>
                <a:gd name="T29" fmla="*/ 209 h 111"/>
                <a:gd name="T30" fmla="*/ 4298 w 836"/>
                <a:gd name="T31" fmla="*/ 120 h 111"/>
                <a:gd name="T32" fmla="*/ 3919 w 836"/>
                <a:gd name="T33" fmla="*/ 48 h 111"/>
                <a:gd name="T34" fmla="*/ 3565 w 836"/>
                <a:gd name="T35" fmla="*/ 1 h 111"/>
                <a:gd name="T36" fmla="*/ 3246 w 836"/>
                <a:gd name="T37" fmla="*/ 1 h 111"/>
                <a:gd name="T38" fmla="*/ 2967 w 836"/>
                <a:gd name="T39" fmla="*/ 35 h 111"/>
                <a:gd name="T40" fmla="*/ 2775 w 836"/>
                <a:gd name="T41" fmla="*/ 88 h 111"/>
                <a:gd name="T42" fmla="*/ 2700 w 836"/>
                <a:gd name="T43" fmla="*/ 140 h 111"/>
                <a:gd name="T44" fmla="*/ 2630 w 836"/>
                <a:gd name="T45" fmla="*/ 235 h 111"/>
                <a:gd name="T46" fmla="*/ 2569 w 836"/>
                <a:gd name="T47" fmla="*/ 351 h 111"/>
                <a:gd name="T48" fmla="*/ 2493 w 836"/>
                <a:gd name="T49" fmla="*/ 494 h 111"/>
                <a:gd name="T50" fmla="*/ 2431 w 836"/>
                <a:gd name="T51" fmla="*/ 630 h 111"/>
                <a:gd name="T52" fmla="*/ 2367 w 836"/>
                <a:gd name="T53" fmla="*/ 789 h 111"/>
                <a:gd name="T54" fmla="*/ 2320 w 836"/>
                <a:gd name="T55" fmla="*/ 914 h 111"/>
                <a:gd name="T56" fmla="*/ 2273 w 836"/>
                <a:gd name="T57" fmla="*/ 1020 h 111"/>
                <a:gd name="T58" fmla="*/ 2232 w 836"/>
                <a:gd name="T59" fmla="*/ 1103 h 111"/>
                <a:gd name="T60" fmla="*/ 2212 w 836"/>
                <a:gd name="T61" fmla="*/ 1147 h 111"/>
                <a:gd name="T62" fmla="*/ 2110 w 836"/>
                <a:gd name="T63" fmla="*/ 1166 h 111"/>
                <a:gd name="T64" fmla="*/ 1985 w 836"/>
                <a:gd name="T65" fmla="*/ 1110 h 111"/>
                <a:gd name="T66" fmla="*/ 1839 w 836"/>
                <a:gd name="T67" fmla="*/ 1034 h 111"/>
                <a:gd name="T68" fmla="*/ 1687 w 836"/>
                <a:gd name="T69" fmla="*/ 935 h 111"/>
                <a:gd name="T70" fmla="*/ 1529 w 836"/>
                <a:gd name="T71" fmla="*/ 838 h 111"/>
                <a:gd name="T72" fmla="*/ 1356 w 836"/>
                <a:gd name="T73" fmla="*/ 710 h 111"/>
                <a:gd name="T74" fmla="*/ 1188 w 836"/>
                <a:gd name="T75" fmla="*/ 592 h 111"/>
                <a:gd name="T76" fmla="*/ 1019 w 836"/>
                <a:gd name="T77" fmla="*/ 494 h 111"/>
                <a:gd name="T78" fmla="*/ 867 w 836"/>
                <a:gd name="T79" fmla="*/ 435 h 111"/>
                <a:gd name="T80" fmla="*/ 710 w 836"/>
                <a:gd name="T81" fmla="*/ 386 h 111"/>
                <a:gd name="T82" fmla="*/ 571 w 836"/>
                <a:gd name="T83" fmla="*/ 400 h 111"/>
                <a:gd name="T84" fmla="*/ 490 w 836"/>
                <a:gd name="T85" fmla="*/ 435 h 111"/>
                <a:gd name="T86" fmla="*/ 419 w 836"/>
                <a:gd name="T87" fmla="*/ 456 h 111"/>
                <a:gd name="T88" fmla="*/ 355 w 836"/>
                <a:gd name="T89" fmla="*/ 525 h 111"/>
                <a:gd name="T90" fmla="*/ 302 w 836"/>
                <a:gd name="T91" fmla="*/ 592 h 111"/>
                <a:gd name="T92" fmla="*/ 243 w 836"/>
                <a:gd name="T93" fmla="*/ 683 h 111"/>
                <a:gd name="T94" fmla="*/ 184 w 836"/>
                <a:gd name="T95" fmla="*/ 789 h 111"/>
                <a:gd name="T96" fmla="*/ 136 w 836"/>
                <a:gd name="T97" fmla="*/ 914 h 111"/>
                <a:gd name="T98" fmla="*/ 95 w 836"/>
                <a:gd name="T99" fmla="*/ 1073 h 111"/>
                <a:gd name="T100" fmla="*/ 40 w 836"/>
                <a:gd name="T101" fmla="*/ 1243 h 111"/>
                <a:gd name="T102" fmla="*/ 0 w 836"/>
                <a:gd name="T103" fmla="*/ 1460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6"/>
                <a:gd name="T157" fmla="*/ 0 h 111"/>
                <a:gd name="T158" fmla="*/ 836 w 836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6" h="111">
                  <a:moveTo>
                    <a:pt x="832" y="110"/>
                  </a:moveTo>
                  <a:lnTo>
                    <a:pt x="832" y="107"/>
                  </a:lnTo>
                  <a:lnTo>
                    <a:pt x="832" y="106"/>
                  </a:lnTo>
                  <a:lnTo>
                    <a:pt x="832" y="105"/>
                  </a:lnTo>
                  <a:lnTo>
                    <a:pt x="832" y="104"/>
                  </a:lnTo>
                  <a:lnTo>
                    <a:pt x="832" y="103"/>
                  </a:lnTo>
                  <a:lnTo>
                    <a:pt x="832" y="101"/>
                  </a:lnTo>
                  <a:lnTo>
                    <a:pt x="832" y="100"/>
                  </a:lnTo>
                  <a:lnTo>
                    <a:pt x="832" y="99"/>
                  </a:lnTo>
                  <a:lnTo>
                    <a:pt x="833" y="97"/>
                  </a:lnTo>
                  <a:lnTo>
                    <a:pt x="833" y="96"/>
                  </a:lnTo>
                  <a:lnTo>
                    <a:pt x="833" y="95"/>
                  </a:lnTo>
                  <a:lnTo>
                    <a:pt x="834" y="93"/>
                  </a:lnTo>
                  <a:lnTo>
                    <a:pt x="834" y="92"/>
                  </a:lnTo>
                  <a:lnTo>
                    <a:pt x="834" y="91"/>
                  </a:lnTo>
                  <a:lnTo>
                    <a:pt x="834" y="89"/>
                  </a:lnTo>
                  <a:lnTo>
                    <a:pt x="834" y="88"/>
                  </a:lnTo>
                  <a:lnTo>
                    <a:pt x="834" y="87"/>
                  </a:lnTo>
                  <a:lnTo>
                    <a:pt x="834" y="86"/>
                  </a:lnTo>
                  <a:lnTo>
                    <a:pt x="835" y="85"/>
                  </a:lnTo>
                  <a:lnTo>
                    <a:pt x="835" y="83"/>
                  </a:lnTo>
                  <a:lnTo>
                    <a:pt x="835" y="82"/>
                  </a:lnTo>
                  <a:lnTo>
                    <a:pt x="835" y="81"/>
                  </a:lnTo>
                  <a:lnTo>
                    <a:pt x="834" y="80"/>
                  </a:lnTo>
                  <a:lnTo>
                    <a:pt x="834" y="79"/>
                  </a:lnTo>
                  <a:lnTo>
                    <a:pt x="834" y="78"/>
                  </a:lnTo>
                  <a:lnTo>
                    <a:pt x="834" y="77"/>
                  </a:lnTo>
                  <a:lnTo>
                    <a:pt x="834" y="76"/>
                  </a:lnTo>
                  <a:lnTo>
                    <a:pt x="833" y="75"/>
                  </a:lnTo>
                  <a:lnTo>
                    <a:pt x="833" y="74"/>
                  </a:lnTo>
                  <a:lnTo>
                    <a:pt x="832" y="73"/>
                  </a:lnTo>
                  <a:lnTo>
                    <a:pt x="832" y="72"/>
                  </a:lnTo>
                  <a:lnTo>
                    <a:pt x="818" y="60"/>
                  </a:lnTo>
                  <a:lnTo>
                    <a:pt x="810" y="55"/>
                  </a:lnTo>
                  <a:lnTo>
                    <a:pt x="800" y="49"/>
                  </a:lnTo>
                  <a:lnTo>
                    <a:pt x="789" y="45"/>
                  </a:lnTo>
                  <a:lnTo>
                    <a:pt x="777" y="40"/>
                  </a:lnTo>
                  <a:lnTo>
                    <a:pt x="764" y="35"/>
                  </a:lnTo>
                  <a:lnTo>
                    <a:pt x="750" y="31"/>
                  </a:lnTo>
                  <a:lnTo>
                    <a:pt x="736" y="27"/>
                  </a:lnTo>
                  <a:lnTo>
                    <a:pt x="720" y="24"/>
                  </a:lnTo>
                  <a:lnTo>
                    <a:pt x="705" y="21"/>
                  </a:lnTo>
                  <a:lnTo>
                    <a:pt x="688" y="18"/>
                  </a:lnTo>
                  <a:lnTo>
                    <a:pt x="672" y="15"/>
                  </a:lnTo>
                  <a:lnTo>
                    <a:pt x="654" y="13"/>
                  </a:lnTo>
                  <a:lnTo>
                    <a:pt x="637" y="10"/>
                  </a:lnTo>
                  <a:lnTo>
                    <a:pt x="620" y="8"/>
                  </a:lnTo>
                  <a:lnTo>
                    <a:pt x="602" y="7"/>
                  </a:lnTo>
                  <a:lnTo>
                    <a:pt x="584" y="5"/>
                  </a:lnTo>
                  <a:lnTo>
                    <a:pt x="567" y="4"/>
                  </a:lnTo>
                  <a:lnTo>
                    <a:pt x="549" y="3"/>
                  </a:lnTo>
                  <a:lnTo>
                    <a:pt x="532" y="2"/>
                  </a:lnTo>
                  <a:lnTo>
                    <a:pt x="516" y="1"/>
                  </a:lnTo>
                  <a:lnTo>
                    <a:pt x="499" y="1"/>
                  </a:lnTo>
                  <a:lnTo>
                    <a:pt x="484" y="0"/>
                  </a:lnTo>
                  <a:lnTo>
                    <a:pt x="468" y="0"/>
                  </a:lnTo>
                  <a:lnTo>
                    <a:pt x="454" y="1"/>
                  </a:lnTo>
                  <a:lnTo>
                    <a:pt x="441" y="1"/>
                  </a:lnTo>
                  <a:lnTo>
                    <a:pt x="428" y="1"/>
                  </a:lnTo>
                  <a:lnTo>
                    <a:pt x="416" y="2"/>
                  </a:lnTo>
                  <a:lnTo>
                    <a:pt x="406" y="3"/>
                  </a:lnTo>
                  <a:lnTo>
                    <a:pt x="396" y="4"/>
                  </a:lnTo>
                  <a:lnTo>
                    <a:pt x="388" y="5"/>
                  </a:lnTo>
                  <a:lnTo>
                    <a:pt x="383" y="7"/>
                  </a:lnTo>
                  <a:lnTo>
                    <a:pt x="380" y="8"/>
                  </a:lnTo>
                  <a:lnTo>
                    <a:pt x="378" y="9"/>
                  </a:lnTo>
                  <a:lnTo>
                    <a:pt x="375" y="11"/>
                  </a:lnTo>
                  <a:lnTo>
                    <a:pt x="372" y="13"/>
                  </a:lnTo>
                  <a:lnTo>
                    <a:pt x="369" y="15"/>
                  </a:lnTo>
                  <a:lnTo>
                    <a:pt x="366" y="17"/>
                  </a:lnTo>
                  <a:lnTo>
                    <a:pt x="363" y="20"/>
                  </a:lnTo>
                  <a:lnTo>
                    <a:pt x="360" y="22"/>
                  </a:lnTo>
                  <a:lnTo>
                    <a:pt x="356" y="25"/>
                  </a:lnTo>
                  <a:lnTo>
                    <a:pt x="354" y="28"/>
                  </a:lnTo>
                  <a:lnTo>
                    <a:pt x="350" y="31"/>
                  </a:lnTo>
                  <a:lnTo>
                    <a:pt x="347" y="34"/>
                  </a:lnTo>
                  <a:lnTo>
                    <a:pt x="344" y="37"/>
                  </a:lnTo>
                  <a:lnTo>
                    <a:pt x="341" y="40"/>
                  </a:lnTo>
                  <a:lnTo>
                    <a:pt x="338" y="43"/>
                  </a:lnTo>
                  <a:lnTo>
                    <a:pt x="336" y="46"/>
                  </a:lnTo>
                  <a:lnTo>
                    <a:pt x="332" y="49"/>
                  </a:lnTo>
                  <a:lnTo>
                    <a:pt x="330" y="51"/>
                  </a:lnTo>
                  <a:lnTo>
                    <a:pt x="327" y="54"/>
                  </a:lnTo>
                  <a:lnTo>
                    <a:pt x="325" y="57"/>
                  </a:lnTo>
                  <a:lnTo>
                    <a:pt x="322" y="59"/>
                  </a:lnTo>
                  <a:lnTo>
                    <a:pt x="320" y="62"/>
                  </a:lnTo>
                  <a:lnTo>
                    <a:pt x="318" y="64"/>
                  </a:lnTo>
                  <a:lnTo>
                    <a:pt x="316" y="66"/>
                  </a:lnTo>
                  <a:lnTo>
                    <a:pt x="315" y="67"/>
                  </a:lnTo>
                  <a:lnTo>
                    <a:pt x="313" y="69"/>
                  </a:lnTo>
                  <a:lnTo>
                    <a:pt x="312" y="70"/>
                  </a:lnTo>
                  <a:lnTo>
                    <a:pt x="310" y="71"/>
                  </a:lnTo>
                  <a:lnTo>
                    <a:pt x="310" y="72"/>
                  </a:lnTo>
                  <a:lnTo>
                    <a:pt x="309" y="72"/>
                  </a:lnTo>
                  <a:lnTo>
                    <a:pt x="300" y="73"/>
                  </a:lnTo>
                  <a:lnTo>
                    <a:pt x="295" y="73"/>
                  </a:lnTo>
                  <a:lnTo>
                    <a:pt x="289" y="72"/>
                  </a:lnTo>
                  <a:lnTo>
                    <a:pt x="284" y="71"/>
                  </a:lnTo>
                  <a:lnTo>
                    <a:pt x="278" y="70"/>
                  </a:lnTo>
                  <a:lnTo>
                    <a:pt x="271" y="69"/>
                  </a:lnTo>
                  <a:lnTo>
                    <a:pt x="265" y="67"/>
                  </a:lnTo>
                  <a:lnTo>
                    <a:pt x="258" y="65"/>
                  </a:lnTo>
                  <a:lnTo>
                    <a:pt x="251" y="63"/>
                  </a:lnTo>
                  <a:lnTo>
                    <a:pt x="244" y="61"/>
                  </a:lnTo>
                  <a:lnTo>
                    <a:pt x="236" y="59"/>
                  </a:lnTo>
                  <a:lnTo>
                    <a:pt x="229" y="57"/>
                  </a:lnTo>
                  <a:lnTo>
                    <a:pt x="222" y="54"/>
                  </a:lnTo>
                  <a:lnTo>
                    <a:pt x="214" y="52"/>
                  </a:lnTo>
                  <a:lnTo>
                    <a:pt x="206" y="49"/>
                  </a:lnTo>
                  <a:lnTo>
                    <a:pt x="198" y="47"/>
                  </a:lnTo>
                  <a:lnTo>
                    <a:pt x="190" y="44"/>
                  </a:lnTo>
                  <a:lnTo>
                    <a:pt x="182" y="42"/>
                  </a:lnTo>
                  <a:lnTo>
                    <a:pt x="174" y="39"/>
                  </a:lnTo>
                  <a:lnTo>
                    <a:pt x="166" y="37"/>
                  </a:lnTo>
                  <a:lnTo>
                    <a:pt x="159" y="35"/>
                  </a:lnTo>
                  <a:lnTo>
                    <a:pt x="151" y="33"/>
                  </a:lnTo>
                  <a:lnTo>
                    <a:pt x="143" y="31"/>
                  </a:lnTo>
                  <a:lnTo>
                    <a:pt x="136" y="29"/>
                  </a:lnTo>
                  <a:lnTo>
                    <a:pt x="128" y="28"/>
                  </a:lnTo>
                  <a:lnTo>
                    <a:pt x="121" y="27"/>
                  </a:lnTo>
                  <a:lnTo>
                    <a:pt x="114" y="25"/>
                  </a:lnTo>
                  <a:lnTo>
                    <a:pt x="107" y="25"/>
                  </a:lnTo>
                  <a:lnTo>
                    <a:pt x="100" y="24"/>
                  </a:lnTo>
                  <a:lnTo>
                    <a:pt x="94" y="24"/>
                  </a:lnTo>
                  <a:lnTo>
                    <a:pt x="88" y="25"/>
                  </a:lnTo>
                  <a:lnTo>
                    <a:pt x="80" y="25"/>
                  </a:lnTo>
                  <a:lnTo>
                    <a:pt x="76" y="25"/>
                  </a:lnTo>
                  <a:lnTo>
                    <a:pt x="72" y="26"/>
                  </a:lnTo>
                  <a:lnTo>
                    <a:pt x="69" y="27"/>
                  </a:lnTo>
                  <a:lnTo>
                    <a:pt x="66" y="27"/>
                  </a:lnTo>
                  <a:lnTo>
                    <a:pt x="62" y="28"/>
                  </a:lnTo>
                  <a:lnTo>
                    <a:pt x="59" y="29"/>
                  </a:lnTo>
                  <a:lnTo>
                    <a:pt x="56" y="30"/>
                  </a:lnTo>
                  <a:lnTo>
                    <a:pt x="53" y="31"/>
                  </a:lnTo>
                  <a:lnTo>
                    <a:pt x="50" y="33"/>
                  </a:lnTo>
                  <a:lnTo>
                    <a:pt x="47" y="34"/>
                  </a:lnTo>
                  <a:lnTo>
                    <a:pt x="44" y="35"/>
                  </a:lnTo>
                  <a:lnTo>
                    <a:pt x="42" y="37"/>
                  </a:lnTo>
                  <a:lnTo>
                    <a:pt x="39" y="39"/>
                  </a:lnTo>
                  <a:lnTo>
                    <a:pt x="36" y="41"/>
                  </a:lnTo>
                  <a:lnTo>
                    <a:pt x="34" y="43"/>
                  </a:lnTo>
                  <a:lnTo>
                    <a:pt x="31" y="45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4" y="52"/>
                  </a:lnTo>
                  <a:lnTo>
                    <a:pt x="22" y="55"/>
                  </a:lnTo>
                  <a:lnTo>
                    <a:pt x="19" y="57"/>
                  </a:lnTo>
                  <a:lnTo>
                    <a:pt x="17" y="61"/>
                  </a:lnTo>
                  <a:lnTo>
                    <a:pt x="15" y="64"/>
                  </a:lnTo>
                  <a:lnTo>
                    <a:pt x="13" y="67"/>
                  </a:lnTo>
                  <a:lnTo>
                    <a:pt x="11" y="71"/>
                  </a:lnTo>
                  <a:lnTo>
                    <a:pt x="8" y="74"/>
                  </a:lnTo>
                  <a:lnTo>
                    <a:pt x="6" y="78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0" y="9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23" name="Rectangle 4"/>
            <p:cNvSpPr>
              <a:spLocks noChangeArrowheads="1"/>
            </p:cNvSpPr>
            <p:nvPr/>
          </p:nvSpPr>
          <p:spPr bwMode="auto">
            <a:xfrm>
              <a:off x="2488" y="1631"/>
              <a:ext cx="149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024" name="Freeform 5"/>
            <p:cNvSpPr>
              <a:spLocks/>
            </p:cNvSpPr>
            <p:nvPr/>
          </p:nvSpPr>
          <p:spPr bwMode="auto">
            <a:xfrm>
              <a:off x="2833" y="2414"/>
              <a:ext cx="1816" cy="896"/>
            </a:xfrm>
            <a:custGeom>
              <a:avLst/>
              <a:gdLst>
                <a:gd name="T0" fmla="*/ 260 w 1457"/>
                <a:gd name="T1" fmla="*/ 3052 h 659"/>
                <a:gd name="T2" fmla="*/ 150 w 1457"/>
                <a:gd name="T3" fmla="*/ 3342 h 659"/>
                <a:gd name="T4" fmla="*/ 71 w 1457"/>
                <a:gd name="T5" fmla="*/ 3705 h 659"/>
                <a:gd name="T6" fmla="*/ 26 w 1457"/>
                <a:gd name="T7" fmla="*/ 4112 h 659"/>
                <a:gd name="T8" fmla="*/ 0 w 1457"/>
                <a:gd name="T9" fmla="*/ 4551 h 659"/>
                <a:gd name="T10" fmla="*/ 0 w 1457"/>
                <a:gd name="T11" fmla="*/ 5024 h 659"/>
                <a:gd name="T12" fmla="*/ 26 w 1457"/>
                <a:gd name="T13" fmla="*/ 5478 h 659"/>
                <a:gd name="T14" fmla="*/ 71 w 1457"/>
                <a:gd name="T15" fmla="*/ 5905 h 659"/>
                <a:gd name="T16" fmla="*/ 126 w 1457"/>
                <a:gd name="T17" fmla="*/ 6306 h 659"/>
                <a:gd name="T18" fmla="*/ 213 w 1457"/>
                <a:gd name="T19" fmla="*/ 6635 h 659"/>
                <a:gd name="T20" fmla="*/ 404 w 1457"/>
                <a:gd name="T21" fmla="*/ 7078 h 659"/>
                <a:gd name="T22" fmla="*/ 638 w 1457"/>
                <a:gd name="T23" fmla="*/ 7505 h 659"/>
                <a:gd name="T24" fmla="*/ 909 w 1457"/>
                <a:gd name="T25" fmla="*/ 7955 h 659"/>
                <a:gd name="T26" fmla="*/ 1207 w 1457"/>
                <a:gd name="T27" fmla="*/ 8413 h 659"/>
                <a:gd name="T28" fmla="*/ 1531 w 1457"/>
                <a:gd name="T29" fmla="*/ 8863 h 659"/>
                <a:gd name="T30" fmla="*/ 1860 w 1457"/>
                <a:gd name="T31" fmla="*/ 9274 h 659"/>
                <a:gd name="T32" fmla="*/ 2194 w 1457"/>
                <a:gd name="T33" fmla="*/ 9653 h 659"/>
                <a:gd name="T34" fmla="*/ 2508 w 1457"/>
                <a:gd name="T35" fmla="*/ 9976 h 659"/>
                <a:gd name="T36" fmla="*/ 2819 w 1457"/>
                <a:gd name="T37" fmla="*/ 10227 h 659"/>
                <a:gd name="T38" fmla="*/ 3091 w 1457"/>
                <a:gd name="T39" fmla="*/ 10385 h 659"/>
                <a:gd name="T40" fmla="*/ 3329 w 1457"/>
                <a:gd name="T41" fmla="*/ 10454 h 659"/>
                <a:gd name="T42" fmla="*/ 3562 w 1457"/>
                <a:gd name="T43" fmla="*/ 10454 h 659"/>
                <a:gd name="T44" fmla="*/ 3733 w 1457"/>
                <a:gd name="T45" fmla="*/ 10430 h 659"/>
                <a:gd name="T46" fmla="*/ 3921 w 1457"/>
                <a:gd name="T47" fmla="*/ 10415 h 659"/>
                <a:gd name="T48" fmla="*/ 4097 w 1457"/>
                <a:gd name="T49" fmla="*/ 10404 h 659"/>
                <a:gd name="T50" fmla="*/ 4281 w 1457"/>
                <a:gd name="T51" fmla="*/ 10348 h 659"/>
                <a:gd name="T52" fmla="*/ 4470 w 1457"/>
                <a:gd name="T53" fmla="*/ 10272 h 659"/>
                <a:gd name="T54" fmla="*/ 4635 w 1457"/>
                <a:gd name="T55" fmla="*/ 10156 h 659"/>
                <a:gd name="T56" fmla="*/ 4802 w 1457"/>
                <a:gd name="T57" fmla="*/ 10030 h 659"/>
                <a:gd name="T58" fmla="*/ 4967 w 1457"/>
                <a:gd name="T59" fmla="*/ 9842 h 659"/>
                <a:gd name="T60" fmla="*/ 5124 w 1457"/>
                <a:gd name="T61" fmla="*/ 9624 h 659"/>
                <a:gd name="T62" fmla="*/ 5250 w 1457"/>
                <a:gd name="T63" fmla="*/ 9364 h 659"/>
                <a:gd name="T64" fmla="*/ 5326 w 1457"/>
                <a:gd name="T65" fmla="*/ 9220 h 659"/>
                <a:gd name="T66" fmla="*/ 5386 w 1457"/>
                <a:gd name="T67" fmla="*/ 9058 h 659"/>
                <a:gd name="T68" fmla="*/ 5455 w 1457"/>
                <a:gd name="T69" fmla="*/ 8925 h 659"/>
                <a:gd name="T70" fmla="*/ 5510 w 1457"/>
                <a:gd name="T71" fmla="*/ 8798 h 659"/>
                <a:gd name="T72" fmla="*/ 5574 w 1457"/>
                <a:gd name="T73" fmla="*/ 8694 h 659"/>
                <a:gd name="T74" fmla="*/ 5641 w 1457"/>
                <a:gd name="T75" fmla="*/ 8574 h 659"/>
                <a:gd name="T76" fmla="*/ 5713 w 1457"/>
                <a:gd name="T77" fmla="*/ 8472 h 659"/>
                <a:gd name="T78" fmla="*/ 5798 w 1457"/>
                <a:gd name="T79" fmla="*/ 8350 h 659"/>
                <a:gd name="T80" fmla="*/ 5894 w 1457"/>
                <a:gd name="T81" fmla="*/ 8241 h 659"/>
                <a:gd name="T82" fmla="*/ 6070 w 1457"/>
                <a:gd name="T83" fmla="*/ 8049 h 659"/>
                <a:gd name="T84" fmla="*/ 6210 w 1457"/>
                <a:gd name="T85" fmla="*/ 7814 h 659"/>
                <a:gd name="T86" fmla="*/ 6340 w 1457"/>
                <a:gd name="T87" fmla="*/ 7498 h 659"/>
                <a:gd name="T88" fmla="*/ 6481 w 1457"/>
                <a:gd name="T89" fmla="*/ 7145 h 659"/>
                <a:gd name="T90" fmla="*/ 6601 w 1457"/>
                <a:gd name="T91" fmla="*/ 6759 h 659"/>
                <a:gd name="T92" fmla="*/ 6728 w 1457"/>
                <a:gd name="T93" fmla="*/ 6358 h 659"/>
                <a:gd name="T94" fmla="*/ 6868 w 1457"/>
                <a:gd name="T95" fmla="*/ 5952 h 659"/>
                <a:gd name="T96" fmla="*/ 7016 w 1457"/>
                <a:gd name="T97" fmla="*/ 5570 h 659"/>
                <a:gd name="T98" fmla="*/ 7167 w 1457"/>
                <a:gd name="T99" fmla="*/ 5206 h 659"/>
                <a:gd name="T100" fmla="*/ 7334 w 1457"/>
                <a:gd name="T101" fmla="*/ 4914 h 659"/>
                <a:gd name="T102" fmla="*/ 7520 w 1457"/>
                <a:gd name="T103" fmla="*/ 4677 h 659"/>
                <a:gd name="T104" fmla="*/ 7869 w 1457"/>
                <a:gd name="T105" fmla="*/ 4248 h 659"/>
                <a:gd name="T106" fmla="*/ 8140 w 1457"/>
                <a:gd name="T107" fmla="*/ 3789 h 659"/>
                <a:gd name="T108" fmla="*/ 8434 w 1457"/>
                <a:gd name="T109" fmla="*/ 3252 h 659"/>
                <a:gd name="T110" fmla="*/ 8725 w 1457"/>
                <a:gd name="T111" fmla="*/ 2689 h 659"/>
                <a:gd name="T112" fmla="*/ 9011 w 1457"/>
                <a:gd name="T113" fmla="*/ 2109 h 659"/>
                <a:gd name="T114" fmla="*/ 9313 w 1457"/>
                <a:gd name="T115" fmla="*/ 1532 h 659"/>
                <a:gd name="T116" fmla="*/ 9611 w 1457"/>
                <a:gd name="T117" fmla="*/ 1012 h 659"/>
                <a:gd name="T118" fmla="*/ 9903 w 1457"/>
                <a:gd name="T119" fmla="*/ 579 h 659"/>
                <a:gd name="T120" fmla="*/ 10193 w 1457"/>
                <a:gd name="T121" fmla="*/ 231 h 659"/>
                <a:gd name="T122" fmla="*/ 10473 w 1457"/>
                <a:gd name="T123" fmla="*/ 35 h 6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57"/>
                <a:gd name="T187" fmla="*/ 0 h 659"/>
                <a:gd name="T188" fmla="*/ 1457 w 1457"/>
                <a:gd name="T189" fmla="*/ 659 h 6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57" h="659">
                  <a:moveTo>
                    <a:pt x="55" y="180"/>
                  </a:moveTo>
                  <a:lnTo>
                    <a:pt x="42" y="188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5" y="204"/>
                  </a:lnTo>
                  <a:lnTo>
                    <a:pt x="21" y="210"/>
                  </a:lnTo>
                  <a:lnTo>
                    <a:pt x="17" y="218"/>
                  </a:lnTo>
                  <a:lnTo>
                    <a:pt x="14" y="225"/>
                  </a:lnTo>
                  <a:lnTo>
                    <a:pt x="10" y="233"/>
                  </a:lnTo>
                  <a:lnTo>
                    <a:pt x="8" y="241"/>
                  </a:lnTo>
                  <a:lnTo>
                    <a:pt x="5" y="250"/>
                  </a:lnTo>
                  <a:lnTo>
                    <a:pt x="4" y="259"/>
                  </a:lnTo>
                  <a:lnTo>
                    <a:pt x="2" y="268"/>
                  </a:lnTo>
                  <a:lnTo>
                    <a:pt x="1" y="278"/>
                  </a:lnTo>
                  <a:lnTo>
                    <a:pt x="0" y="287"/>
                  </a:lnTo>
                  <a:lnTo>
                    <a:pt x="0" y="297"/>
                  </a:lnTo>
                  <a:lnTo>
                    <a:pt x="0" y="306"/>
                  </a:lnTo>
                  <a:lnTo>
                    <a:pt x="0" y="316"/>
                  </a:lnTo>
                  <a:lnTo>
                    <a:pt x="1" y="326"/>
                  </a:lnTo>
                  <a:lnTo>
                    <a:pt x="2" y="336"/>
                  </a:lnTo>
                  <a:lnTo>
                    <a:pt x="4" y="345"/>
                  </a:lnTo>
                  <a:lnTo>
                    <a:pt x="5" y="354"/>
                  </a:lnTo>
                  <a:lnTo>
                    <a:pt x="7" y="364"/>
                  </a:lnTo>
                  <a:lnTo>
                    <a:pt x="10" y="372"/>
                  </a:lnTo>
                  <a:lnTo>
                    <a:pt x="12" y="381"/>
                  </a:lnTo>
                  <a:lnTo>
                    <a:pt x="15" y="389"/>
                  </a:lnTo>
                  <a:lnTo>
                    <a:pt x="18" y="397"/>
                  </a:lnTo>
                  <a:lnTo>
                    <a:pt x="22" y="404"/>
                  </a:lnTo>
                  <a:lnTo>
                    <a:pt x="26" y="411"/>
                  </a:lnTo>
                  <a:lnTo>
                    <a:pt x="30" y="418"/>
                  </a:lnTo>
                  <a:lnTo>
                    <a:pt x="34" y="424"/>
                  </a:lnTo>
                  <a:lnTo>
                    <a:pt x="39" y="429"/>
                  </a:lnTo>
                  <a:lnTo>
                    <a:pt x="56" y="446"/>
                  </a:lnTo>
                  <a:lnTo>
                    <a:pt x="66" y="454"/>
                  </a:lnTo>
                  <a:lnTo>
                    <a:pt x="76" y="464"/>
                  </a:lnTo>
                  <a:lnTo>
                    <a:pt x="88" y="473"/>
                  </a:lnTo>
                  <a:lnTo>
                    <a:pt x="100" y="482"/>
                  </a:lnTo>
                  <a:lnTo>
                    <a:pt x="112" y="492"/>
                  </a:lnTo>
                  <a:lnTo>
                    <a:pt x="125" y="501"/>
                  </a:lnTo>
                  <a:lnTo>
                    <a:pt x="138" y="511"/>
                  </a:lnTo>
                  <a:lnTo>
                    <a:pt x="152" y="520"/>
                  </a:lnTo>
                  <a:lnTo>
                    <a:pt x="166" y="530"/>
                  </a:lnTo>
                  <a:lnTo>
                    <a:pt x="181" y="539"/>
                  </a:lnTo>
                  <a:lnTo>
                    <a:pt x="196" y="548"/>
                  </a:lnTo>
                  <a:lnTo>
                    <a:pt x="210" y="558"/>
                  </a:lnTo>
                  <a:lnTo>
                    <a:pt x="226" y="567"/>
                  </a:lnTo>
                  <a:lnTo>
                    <a:pt x="241" y="576"/>
                  </a:lnTo>
                  <a:lnTo>
                    <a:pt x="256" y="584"/>
                  </a:lnTo>
                  <a:lnTo>
                    <a:pt x="272" y="592"/>
                  </a:lnTo>
                  <a:lnTo>
                    <a:pt x="287" y="600"/>
                  </a:lnTo>
                  <a:lnTo>
                    <a:pt x="302" y="608"/>
                  </a:lnTo>
                  <a:lnTo>
                    <a:pt x="317" y="615"/>
                  </a:lnTo>
                  <a:lnTo>
                    <a:pt x="332" y="622"/>
                  </a:lnTo>
                  <a:lnTo>
                    <a:pt x="346" y="628"/>
                  </a:lnTo>
                  <a:lnTo>
                    <a:pt x="360" y="634"/>
                  </a:lnTo>
                  <a:lnTo>
                    <a:pt x="374" y="639"/>
                  </a:lnTo>
                  <a:lnTo>
                    <a:pt x="388" y="644"/>
                  </a:lnTo>
                  <a:lnTo>
                    <a:pt x="401" y="648"/>
                  </a:lnTo>
                  <a:lnTo>
                    <a:pt x="414" y="651"/>
                  </a:lnTo>
                  <a:lnTo>
                    <a:pt x="426" y="654"/>
                  </a:lnTo>
                  <a:lnTo>
                    <a:pt x="437" y="656"/>
                  </a:lnTo>
                  <a:lnTo>
                    <a:pt x="448" y="657"/>
                  </a:lnTo>
                  <a:lnTo>
                    <a:pt x="458" y="658"/>
                  </a:lnTo>
                  <a:lnTo>
                    <a:pt x="474" y="658"/>
                  </a:lnTo>
                  <a:lnTo>
                    <a:pt x="482" y="658"/>
                  </a:lnTo>
                  <a:lnTo>
                    <a:pt x="490" y="658"/>
                  </a:lnTo>
                  <a:lnTo>
                    <a:pt x="498" y="658"/>
                  </a:lnTo>
                  <a:lnTo>
                    <a:pt x="506" y="658"/>
                  </a:lnTo>
                  <a:lnTo>
                    <a:pt x="514" y="657"/>
                  </a:lnTo>
                  <a:lnTo>
                    <a:pt x="523" y="657"/>
                  </a:lnTo>
                  <a:lnTo>
                    <a:pt x="531" y="657"/>
                  </a:lnTo>
                  <a:lnTo>
                    <a:pt x="540" y="656"/>
                  </a:lnTo>
                  <a:lnTo>
                    <a:pt x="548" y="656"/>
                  </a:lnTo>
                  <a:lnTo>
                    <a:pt x="556" y="656"/>
                  </a:lnTo>
                  <a:lnTo>
                    <a:pt x="565" y="655"/>
                  </a:lnTo>
                  <a:lnTo>
                    <a:pt x="573" y="654"/>
                  </a:lnTo>
                  <a:lnTo>
                    <a:pt x="582" y="653"/>
                  </a:lnTo>
                  <a:lnTo>
                    <a:pt x="590" y="652"/>
                  </a:lnTo>
                  <a:lnTo>
                    <a:pt x="598" y="650"/>
                  </a:lnTo>
                  <a:lnTo>
                    <a:pt x="607" y="649"/>
                  </a:lnTo>
                  <a:lnTo>
                    <a:pt x="615" y="647"/>
                  </a:lnTo>
                  <a:lnTo>
                    <a:pt x="623" y="645"/>
                  </a:lnTo>
                  <a:lnTo>
                    <a:pt x="631" y="643"/>
                  </a:lnTo>
                  <a:lnTo>
                    <a:pt x="639" y="640"/>
                  </a:lnTo>
                  <a:lnTo>
                    <a:pt x="647" y="638"/>
                  </a:lnTo>
                  <a:lnTo>
                    <a:pt x="655" y="635"/>
                  </a:lnTo>
                  <a:lnTo>
                    <a:pt x="662" y="632"/>
                  </a:lnTo>
                  <a:lnTo>
                    <a:pt x="670" y="628"/>
                  </a:lnTo>
                  <a:lnTo>
                    <a:pt x="677" y="624"/>
                  </a:lnTo>
                  <a:lnTo>
                    <a:pt x="684" y="620"/>
                  </a:lnTo>
                  <a:lnTo>
                    <a:pt x="691" y="616"/>
                  </a:lnTo>
                  <a:lnTo>
                    <a:pt x="698" y="611"/>
                  </a:lnTo>
                  <a:lnTo>
                    <a:pt x="705" y="606"/>
                  </a:lnTo>
                  <a:lnTo>
                    <a:pt x="712" y="600"/>
                  </a:lnTo>
                  <a:lnTo>
                    <a:pt x="719" y="593"/>
                  </a:lnTo>
                  <a:lnTo>
                    <a:pt x="723" y="590"/>
                  </a:lnTo>
                  <a:lnTo>
                    <a:pt x="726" y="586"/>
                  </a:lnTo>
                  <a:lnTo>
                    <a:pt x="730" y="583"/>
                  </a:lnTo>
                  <a:lnTo>
                    <a:pt x="733" y="580"/>
                  </a:lnTo>
                  <a:lnTo>
                    <a:pt x="736" y="577"/>
                  </a:lnTo>
                  <a:lnTo>
                    <a:pt x="739" y="574"/>
                  </a:lnTo>
                  <a:lnTo>
                    <a:pt x="742" y="571"/>
                  </a:lnTo>
                  <a:lnTo>
                    <a:pt x="745" y="568"/>
                  </a:lnTo>
                  <a:lnTo>
                    <a:pt x="748" y="565"/>
                  </a:lnTo>
                  <a:lnTo>
                    <a:pt x="751" y="562"/>
                  </a:lnTo>
                  <a:lnTo>
                    <a:pt x="754" y="560"/>
                  </a:lnTo>
                  <a:lnTo>
                    <a:pt x="756" y="557"/>
                  </a:lnTo>
                  <a:lnTo>
                    <a:pt x="759" y="554"/>
                  </a:lnTo>
                  <a:lnTo>
                    <a:pt x="762" y="552"/>
                  </a:lnTo>
                  <a:lnTo>
                    <a:pt x="765" y="550"/>
                  </a:lnTo>
                  <a:lnTo>
                    <a:pt x="768" y="547"/>
                  </a:lnTo>
                  <a:lnTo>
                    <a:pt x="770" y="544"/>
                  </a:lnTo>
                  <a:lnTo>
                    <a:pt x="774" y="542"/>
                  </a:lnTo>
                  <a:lnTo>
                    <a:pt x="777" y="540"/>
                  </a:lnTo>
                  <a:lnTo>
                    <a:pt x="780" y="537"/>
                  </a:lnTo>
                  <a:lnTo>
                    <a:pt x="783" y="535"/>
                  </a:lnTo>
                  <a:lnTo>
                    <a:pt x="787" y="533"/>
                  </a:lnTo>
                  <a:lnTo>
                    <a:pt x="791" y="530"/>
                  </a:lnTo>
                  <a:lnTo>
                    <a:pt x="794" y="528"/>
                  </a:lnTo>
                  <a:lnTo>
                    <a:pt x="798" y="526"/>
                  </a:lnTo>
                  <a:lnTo>
                    <a:pt x="803" y="524"/>
                  </a:lnTo>
                  <a:lnTo>
                    <a:pt x="807" y="521"/>
                  </a:lnTo>
                  <a:lnTo>
                    <a:pt x="812" y="519"/>
                  </a:lnTo>
                  <a:lnTo>
                    <a:pt x="817" y="516"/>
                  </a:lnTo>
                  <a:lnTo>
                    <a:pt x="822" y="514"/>
                  </a:lnTo>
                  <a:lnTo>
                    <a:pt x="836" y="507"/>
                  </a:lnTo>
                  <a:lnTo>
                    <a:pt x="842" y="502"/>
                  </a:lnTo>
                  <a:lnTo>
                    <a:pt x="849" y="497"/>
                  </a:lnTo>
                  <a:lnTo>
                    <a:pt x="855" y="492"/>
                  </a:lnTo>
                  <a:lnTo>
                    <a:pt x="861" y="486"/>
                  </a:lnTo>
                  <a:lnTo>
                    <a:pt x="868" y="479"/>
                  </a:lnTo>
                  <a:lnTo>
                    <a:pt x="874" y="472"/>
                  </a:lnTo>
                  <a:lnTo>
                    <a:pt x="880" y="465"/>
                  </a:lnTo>
                  <a:lnTo>
                    <a:pt x="886" y="458"/>
                  </a:lnTo>
                  <a:lnTo>
                    <a:pt x="892" y="450"/>
                  </a:lnTo>
                  <a:lnTo>
                    <a:pt x="897" y="442"/>
                  </a:lnTo>
                  <a:lnTo>
                    <a:pt x="903" y="434"/>
                  </a:lnTo>
                  <a:lnTo>
                    <a:pt x="909" y="426"/>
                  </a:lnTo>
                  <a:lnTo>
                    <a:pt x="915" y="417"/>
                  </a:lnTo>
                  <a:lnTo>
                    <a:pt x="921" y="409"/>
                  </a:lnTo>
                  <a:lnTo>
                    <a:pt x="927" y="400"/>
                  </a:lnTo>
                  <a:lnTo>
                    <a:pt x="934" y="392"/>
                  </a:lnTo>
                  <a:lnTo>
                    <a:pt x="940" y="383"/>
                  </a:lnTo>
                  <a:lnTo>
                    <a:pt x="946" y="375"/>
                  </a:lnTo>
                  <a:lnTo>
                    <a:pt x="952" y="367"/>
                  </a:lnTo>
                  <a:lnTo>
                    <a:pt x="959" y="358"/>
                  </a:lnTo>
                  <a:lnTo>
                    <a:pt x="966" y="351"/>
                  </a:lnTo>
                  <a:lnTo>
                    <a:pt x="973" y="343"/>
                  </a:lnTo>
                  <a:lnTo>
                    <a:pt x="980" y="336"/>
                  </a:lnTo>
                  <a:lnTo>
                    <a:pt x="987" y="328"/>
                  </a:lnTo>
                  <a:lnTo>
                    <a:pt x="995" y="322"/>
                  </a:lnTo>
                  <a:lnTo>
                    <a:pt x="1003" y="316"/>
                  </a:lnTo>
                  <a:lnTo>
                    <a:pt x="1010" y="310"/>
                  </a:lnTo>
                  <a:lnTo>
                    <a:pt x="1019" y="304"/>
                  </a:lnTo>
                  <a:lnTo>
                    <a:pt x="1027" y="299"/>
                  </a:lnTo>
                  <a:lnTo>
                    <a:pt x="1036" y="295"/>
                  </a:lnTo>
                  <a:lnTo>
                    <a:pt x="1060" y="282"/>
                  </a:lnTo>
                  <a:lnTo>
                    <a:pt x="1072" y="275"/>
                  </a:lnTo>
                  <a:lnTo>
                    <a:pt x="1084" y="267"/>
                  </a:lnTo>
                  <a:lnTo>
                    <a:pt x="1097" y="258"/>
                  </a:lnTo>
                  <a:lnTo>
                    <a:pt x="1110" y="248"/>
                  </a:lnTo>
                  <a:lnTo>
                    <a:pt x="1122" y="238"/>
                  </a:lnTo>
                  <a:lnTo>
                    <a:pt x="1135" y="227"/>
                  </a:lnTo>
                  <a:lnTo>
                    <a:pt x="1148" y="216"/>
                  </a:lnTo>
                  <a:lnTo>
                    <a:pt x="1162" y="205"/>
                  </a:lnTo>
                  <a:lnTo>
                    <a:pt x="1175" y="193"/>
                  </a:lnTo>
                  <a:lnTo>
                    <a:pt x="1188" y="181"/>
                  </a:lnTo>
                  <a:lnTo>
                    <a:pt x="1202" y="169"/>
                  </a:lnTo>
                  <a:lnTo>
                    <a:pt x="1215" y="157"/>
                  </a:lnTo>
                  <a:lnTo>
                    <a:pt x="1229" y="145"/>
                  </a:lnTo>
                  <a:lnTo>
                    <a:pt x="1242" y="133"/>
                  </a:lnTo>
                  <a:lnTo>
                    <a:pt x="1256" y="120"/>
                  </a:lnTo>
                  <a:lnTo>
                    <a:pt x="1270" y="109"/>
                  </a:lnTo>
                  <a:lnTo>
                    <a:pt x="1283" y="97"/>
                  </a:lnTo>
                  <a:lnTo>
                    <a:pt x="1297" y="86"/>
                  </a:lnTo>
                  <a:lnTo>
                    <a:pt x="1310" y="75"/>
                  </a:lnTo>
                  <a:lnTo>
                    <a:pt x="1324" y="64"/>
                  </a:lnTo>
                  <a:lnTo>
                    <a:pt x="1338" y="54"/>
                  </a:lnTo>
                  <a:lnTo>
                    <a:pt x="1351" y="45"/>
                  </a:lnTo>
                  <a:lnTo>
                    <a:pt x="1364" y="36"/>
                  </a:lnTo>
                  <a:lnTo>
                    <a:pt x="1378" y="28"/>
                  </a:lnTo>
                  <a:lnTo>
                    <a:pt x="1391" y="21"/>
                  </a:lnTo>
                  <a:lnTo>
                    <a:pt x="1404" y="15"/>
                  </a:lnTo>
                  <a:lnTo>
                    <a:pt x="1417" y="10"/>
                  </a:lnTo>
                  <a:lnTo>
                    <a:pt x="1430" y="5"/>
                  </a:lnTo>
                  <a:lnTo>
                    <a:pt x="1443" y="2"/>
                  </a:lnTo>
                  <a:lnTo>
                    <a:pt x="1456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25" name="Freeform 6"/>
            <p:cNvSpPr>
              <a:spLocks/>
            </p:cNvSpPr>
            <p:nvPr/>
          </p:nvSpPr>
          <p:spPr bwMode="auto">
            <a:xfrm>
              <a:off x="4450" y="1453"/>
              <a:ext cx="510" cy="968"/>
            </a:xfrm>
            <a:custGeom>
              <a:avLst/>
              <a:gdLst>
                <a:gd name="T0" fmla="*/ 96 w 409"/>
                <a:gd name="T1" fmla="*/ 173 h 711"/>
                <a:gd name="T2" fmla="*/ 209 w 409"/>
                <a:gd name="T3" fmla="*/ 88 h 711"/>
                <a:gd name="T4" fmla="*/ 325 w 409"/>
                <a:gd name="T5" fmla="*/ 35 h 711"/>
                <a:gd name="T6" fmla="*/ 440 w 409"/>
                <a:gd name="T7" fmla="*/ 0 h 711"/>
                <a:gd name="T8" fmla="*/ 550 w 409"/>
                <a:gd name="T9" fmla="*/ 0 h 711"/>
                <a:gd name="T10" fmla="*/ 668 w 409"/>
                <a:gd name="T11" fmla="*/ 35 h 711"/>
                <a:gd name="T12" fmla="*/ 779 w 409"/>
                <a:gd name="T13" fmla="*/ 93 h 711"/>
                <a:gd name="T14" fmla="*/ 893 w 409"/>
                <a:gd name="T15" fmla="*/ 173 h 711"/>
                <a:gd name="T16" fmla="*/ 990 w 409"/>
                <a:gd name="T17" fmla="*/ 294 h 711"/>
                <a:gd name="T18" fmla="*/ 1096 w 409"/>
                <a:gd name="T19" fmla="*/ 437 h 711"/>
                <a:gd name="T20" fmla="*/ 1183 w 409"/>
                <a:gd name="T21" fmla="*/ 595 h 711"/>
                <a:gd name="T22" fmla="*/ 1271 w 409"/>
                <a:gd name="T23" fmla="*/ 762 h 711"/>
                <a:gd name="T24" fmla="*/ 1342 w 409"/>
                <a:gd name="T25" fmla="*/ 983 h 711"/>
                <a:gd name="T26" fmla="*/ 1412 w 409"/>
                <a:gd name="T27" fmla="*/ 1199 h 711"/>
                <a:gd name="T28" fmla="*/ 1455 w 409"/>
                <a:gd name="T29" fmla="*/ 1432 h 711"/>
                <a:gd name="T30" fmla="*/ 1500 w 409"/>
                <a:gd name="T31" fmla="*/ 1685 h 711"/>
                <a:gd name="T32" fmla="*/ 1560 w 409"/>
                <a:gd name="T33" fmla="*/ 2082 h 711"/>
                <a:gd name="T34" fmla="*/ 1616 w 409"/>
                <a:gd name="T35" fmla="*/ 2327 h 711"/>
                <a:gd name="T36" fmla="*/ 1687 w 409"/>
                <a:gd name="T37" fmla="*/ 2575 h 711"/>
                <a:gd name="T38" fmla="*/ 1768 w 409"/>
                <a:gd name="T39" fmla="*/ 2806 h 711"/>
                <a:gd name="T40" fmla="*/ 1843 w 409"/>
                <a:gd name="T41" fmla="*/ 3037 h 711"/>
                <a:gd name="T42" fmla="*/ 1919 w 409"/>
                <a:gd name="T43" fmla="*/ 3278 h 711"/>
                <a:gd name="T44" fmla="*/ 2010 w 409"/>
                <a:gd name="T45" fmla="*/ 3506 h 711"/>
                <a:gd name="T46" fmla="*/ 2102 w 409"/>
                <a:gd name="T47" fmla="*/ 3726 h 711"/>
                <a:gd name="T48" fmla="*/ 2181 w 409"/>
                <a:gd name="T49" fmla="*/ 3960 h 711"/>
                <a:gd name="T50" fmla="*/ 2262 w 409"/>
                <a:gd name="T51" fmla="*/ 4216 h 711"/>
                <a:gd name="T52" fmla="*/ 2332 w 409"/>
                <a:gd name="T53" fmla="*/ 4441 h 711"/>
                <a:gd name="T54" fmla="*/ 2393 w 409"/>
                <a:gd name="T55" fmla="*/ 4698 h 711"/>
                <a:gd name="T56" fmla="*/ 2449 w 409"/>
                <a:gd name="T57" fmla="*/ 4969 h 711"/>
                <a:gd name="T58" fmla="*/ 2488 w 409"/>
                <a:gd name="T59" fmla="*/ 5235 h 711"/>
                <a:gd name="T60" fmla="*/ 2518 w 409"/>
                <a:gd name="T61" fmla="*/ 5522 h 711"/>
                <a:gd name="T62" fmla="*/ 2546 w 409"/>
                <a:gd name="T63" fmla="*/ 5950 h 711"/>
                <a:gd name="T64" fmla="*/ 2576 w 409"/>
                <a:gd name="T65" fmla="*/ 6235 h 711"/>
                <a:gd name="T66" fmla="*/ 2621 w 409"/>
                <a:gd name="T67" fmla="*/ 6523 h 711"/>
                <a:gd name="T68" fmla="*/ 2652 w 409"/>
                <a:gd name="T69" fmla="*/ 6815 h 711"/>
                <a:gd name="T70" fmla="*/ 2695 w 409"/>
                <a:gd name="T71" fmla="*/ 7119 h 711"/>
                <a:gd name="T72" fmla="*/ 2740 w 409"/>
                <a:gd name="T73" fmla="*/ 7416 h 711"/>
                <a:gd name="T74" fmla="*/ 2784 w 409"/>
                <a:gd name="T75" fmla="*/ 7717 h 711"/>
                <a:gd name="T76" fmla="*/ 2832 w 409"/>
                <a:gd name="T77" fmla="*/ 8035 h 711"/>
                <a:gd name="T78" fmla="*/ 2867 w 409"/>
                <a:gd name="T79" fmla="*/ 8321 h 711"/>
                <a:gd name="T80" fmla="*/ 2897 w 409"/>
                <a:gd name="T81" fmla="*/ 8630 h 711"/>
                <a:gd name="T82" fmla="*/ 2939 w 409"/>
                <a:gd name="T83" fmla="*/ 8942 h 711"/>
                <a:gd name="T84" fmla="*/ 2958 w 409"/>
                <a:gd name="T85" fmla="*/ 9239 h 711"/>
                <a:gd name="T86" fmla="*/ 2978 w 409"/>
                <a:gd name="T87" fmla="*/ 9549 h 711"/>
                <a:gd name="T88" fmla="*/ 2978 w 409"/>
                <a:gd name="T89" fmla="*/ 9835 h 711"/>
                <a:gd name="T90" fmla="*/ 2958 w 409"/>
                <a:gd name="T91" fmla="*/ 10129 h 711"/>
                <a:gd name="T92" fmla="*/ 2939 w 409"/>
                <a:gd name="T93" fmla="*/ 10415 h 711"/>
                <a:gd name="T94" fmla="*/ 2867 w 409"/>
                <a:gd name="T95" fmla="*/ 10731 h 711"/>
                <a:gd name="T96" fmla="*/ 2797 w 409"/>
                <a:gd name="T97" fmla="*/ 10911 h 711"/>
                <a:gd name="T98" fmla="*/ 2703 w 409"/>
                <a:gd name="T99" fmla="*/ 11065 h 711"/>
                <a:gd name="T100" fmla="*/ 2599 w 409"/>
                <a:gd name="T101" fmla="*/ 11169 h 711"/>
                <a:gd name="T102" fmla="*/ 2468 w 409"/>
                <a:gd name="T103" fmla="*/ 11262 h 711"/>
                <a:gd name="T104" fmla="*/ 2341 w 409"/>
                <a:gd name="T105" fmla="*/ 11329 h 711"/>
                <a:gd name="T106" fmla="*/ 2205 w 409"/>
                <a:gd name="T107" fmla="*/ 11375 h 711"/>
                <a:gd name="T108" fmla="*/ 2055 w 409"/>
                <a:gd name="T109" fmla="*/ 11416 h 711"/>
                <a:gd name="T110" fmla="*/ 1917 w 409"/>
                <a:gd name="T111" fmla="*/ 11416 h 711"/>
                <a:gd name="T112" fmla="*/ 1769 w 409"/>
                <a:gd name="T113" fmla="*/ 11416 h 711"/>
                <a:gd name="T114" fmla="*/ 1632 w 409"/>
                <a:gd name="T115" fmla="*/ 11375 h 711"/>
                <a:gd name="T116" fmla="*/ 1500 w 409"/>
                <a:gd name="T117" fmla="*/ 11346 h 711"/>
                <a:gd name="T118" fmla="*/ 1389 w 409"/>
                <a:gd name="T119" fmla="*/ 11308 h 711"/>
                <a:gd name="T120" fmla="*/ 1273 w 409"/>
                <a:gd name="T121" fmla="*/ 11262 h 711"/>
                <a:gd name="T122" fmla="*/ 1185 w 409"/>
                <a:gd name="T123" fmla="*/ 11206 h 7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9"/>
                <a:gd name="T187" fmla="*/ 0 h 711"/>
                <a:gd name="T188" fmla="*/ 409 w 409"/>
                <a:gd name="T189" fmla="*/ 711 h 7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9" h="711">
                  <a:moveTo>
                    <a:pt x="0" y="19"/>
                  </a:moveTo>
                  <a:lnTo>
                    <a:pt x="14" y="11"/>
                  </a:lnTo>
                  <a:lnTo>
                    <a:pt x="22" y="8"/>
                  </a:lnTo>
                  <a:lnTo>
                    <a:pt x="29" y="5"/>
                  </a:lnTo>
                  <a:lnTo>
                    <a:pt x="37" y="3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4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7" y="6"/>
                  </a:lnTo>
                  <a:lnTo>
                    <a:pt x="114" y="8"/>
                  </a:lnTo>
                  <a:lnTo>
                    <a:pt x="122" y="11"/>
                  </a:lnTo>
                  <a:lnTo>
                    <a:pt x="129" y="15"/>
                  </a:lnTo>
                  <a:lnTo>
                    <a:pt x="136" y="18"/>
                  </a:lnTo>
                  <a:lnTo>
                    <a:pt x="143" y="22"/>
                  </a:lnTo>
                  <a:lnTo>
                    <a:pt x="150" y="27"/>
                  </a:lnTo>
                  <a:lnTo>
                    <a:pt x="156" y="32"/>
                  </a:lnTo>
                  <a:lnTo>
                    <a:pt x="162" y="37"/>
                  </a:lnTo>
                  <a:lnTo>
                    <a:pt x="168" y="42"/>
                  </a:lnTo>
                  <a:lnTo>
                    <a:pt x="174" y="48"/>
                  </a:lnTo>
                  <a:lnTo>
                    <a:pt x="179" y="54"/>
                  </a:lnTo>
                  <a:lnTo>
                    <a:pt x="184" y="61"/>
                  </a:lnTo>
                  <a:lnTo>
                    <a:pt x="188" y="67"/>
                  </a:lnTo>
                  <a:lnTo>
                    <a:pt x="193" y="74"/>
                  </a:lnTo>
                  <a:lnTo>
                    <a:pt x="196" y="82"/>
                  </a:lnTo>
                  <a:lnTo>
                    <a:pt x="200" y="89"/>
                  </a:lnTo>
                  <a:lnTo>
                    <a:pt x="203" y="97"/>
                  </a:lnTo>
                  <a:lnTo>
                    <a:pt x="206" y="105"/>
                  </a:lnTo>
                  <a:lnTo>
                    <a:pt x="211" y="121"/>
                  </a:lnTo>
                  <a:lnTo>
                    <a:pt x="214" y="129"/>
                  </a:lnTo>
                  <a:lnTo>
                    <a:pt x="218" y="137"/>
                  </a:lnTo>
                  <a:lnTo>
                    <a:pt x="222" y="145"/>
                  </a:lnTo>
                  <a:lnTo>
                    <a:pt x="227" y="152"/>
                  </a:lnTo>
                  <a:lnTo>
                    <a:pt x="232" y="160"/>
                  </a:lnTo>
                  <a:lnTo>
                    <a:pt x="237" y="167"/>
                  </a:lnTo>
                  <a:lnTo>
                    <a:pt x="242" y="175"/>
                  </a:lnTo>
                  <a:lnTo>
                    <a:pt x="247" y="182"/>
                  </a:lnTo>
                  <a:lnTo>
                    <a:pt x="253" y="189"/>
                  </a:lnTo>
                  <a:lnTo>
                    <a:pt x="258" y="196"/>
                  </a:lnTo>
                  <a:lnTo>
                    <a:pt x="264" y="204"/>
                  </a:lnTo>
                  <a:lnTo>
                    <a:pt x="270" y="211"/>
                  </a:lnTo>
                  <a:lnTo>
                    <a:pt x="276" y="218"/>
                  </a:lnTo>
                  <a:lnTo>
                    <a:pt x="282" y="225"/>
                  </a:lnTo>
                  <a:lnTo>
                    <a:pt x="288" y="232"/>
                  </a:lnTo>
                  <a:lnTo>
                    <a:pt x="293" y="239"/>
                  </a:lnTo>
                  <a:lnTo>
                    <a:pt x="299" y="247"/>
                  </a:lnTo>
                  <a:lnTo>
                    <a:pt x="304" y="254"/>
                  </a:lnTo>
                  <a:lnTo>
                    <a:pt x="310" y="262"/>
                  </a:lnTo>
                  <a:lnTo>
                    <a:pt x="315" y="269"/>
                  </a:lnTo>
                  <a:lnTo>
                    <a:pt x="320" y="277"/>
                  </a:lnTo>
                  <a:lnTo>
                    <a:pt x="324" y="285"/>
                  </a:lnTo>
                  <a:lnTo>
                    <a:pt x="329" y="292"/>
                  </a:lnTo>
                  <a:lnTo>
                    <a:pt x="333" y="301"/>
                  </a:lnTo>
                  <a:lnTo>
                    <a:pt x="336" y="309"/>
                  </a:lnTo>
                  <a:lnTo>
                    <a:pt x="340" y="317"/>
                  </a:lnTo>
                  <a:lnTo>
                    <a:pt x="342" y="326"/>
                  </a:lnTo>
                  <a:lnTo>
                    <a:pt x="345" y="335"/>
                  </a:lnTo>
                  <a:lnTo>
                    <a:pt x="346" y="344"/>
                  </a:lnTo>
                  <a:lnTo>
                    <a:pt x="348" y="353"/>
                  </a:lnTo>
                  <a:lnTo>
                    <a:pt x="350" y="370"/>
                  </a:lnTo>
                  <a:lnTo>
                    <a:pt x="352" y="379"/>
                  </a:lnTo>
                  <a:lnTo>
                    <a:pt x="354" y="388"/>
                  </a:lnTo>
                  <a:lnTo>
                    <a:pt x="356" y="397"/>
                  </a:lnTo>
                  <a:lnTo>
                    <a:pt x="359" y="406"/>
                  </a:lnTo>
                  <a:lnTo>
                    <a:pt x="361" y="415"/>
                  </a:lnTo>
                  <a:lnTo>
                    <a:pt x="364" y="424"/>
                  </a:lnTo>
                  <a:lnTo>
                    <a:pt x="367" y="434"/>
                  </a:lnTo>
                  <a:lnTo>
                    <a:pt x="370" y="443"/>
                  </a:lnTo>
                  <a:lnTo>
                    <a:pt x="373" y="452"/>
                  </a:lnTo>
                  <a:lnTo>
                    <a:pt x="376" y="462"/>
                  </a:lnTo>
                  <a:lnTo>
                    <a:pt x="379" y="471"/>
                  </a:lnTo>
                  <a:lnTo>
                    <a:pt x="382" y="480"/>
                  </a:lnTo>
                  <a:lnTo>
                    <a:pt x="385" y="490"/>
                  </a:lnTo>
                  <a:lnTo>
                    <a:pt x="388" y="500"/>
                  </a:lnTo>
                  <a:lnTo>
                    <a:pt x="391" y="509"/>
                  </a:lnTo>
                  <a:lnTo>
                    <a:pt x="394" y="518"/>
                  </a:lnTo>
                  <a:lnTo>
                    <a:pt x="396" y="528"/>
                  </a:lnTo>
                  <a:lnTo>
                    <a:pt x="398" y="537"/>
                  </a:lnTo>
                  <a:lnTo>
                    <a:pt x="401" y="547"/>
                  </a:lnTo>
                  <a:lnTo>
                    <a:pt x="403" y="556"/>
                  </a:lnTo>
                  <a:lnTo>
                    <a:pt x="404" y="566"/>
                  </a:lnTo>
                  <a:lnTo>
                    <a:pt x="406" y="575"/>
                  </a:lnTo>
                  <a:lnTo>
                    <a:pt x="407" y="584"/>
                  </a:lnTo>
                  <a:lnTo>
                    <a:pt x="408" y="594"/>
                  </a:lnTo>
                  <a:lnTo>
                    <a:pt x="408" y="603"/>
                  </a:lnTo>
                  <a:lnTo>
                    <a:pt x="408" y="612"/>
                  </a:lnTo>
                  <a:lnTo>
                    <a:pt x="407" y="621"/>
                  </a:lnTo>
                  <a:lnTo>
                    <a:pt x="406" y="630"/>
                  </a:lnTo>
                  <a:lnTo>
                    <a:pt x="405" y="639"/>
                  </a:lnTo>
                  <a:lnTo>
                    <a:pt x="403" y="648"/>
                  </a:lnTo>
                  <a:lnTo>
                    <a:pt x="398" y="662"/>
                  </a:lnTo>
                  <a:lnTo>
                    <a:pt x="394" y="668"/>
                  </a:lnTo>
                  <a:lnTo>
                    <a:pt x="389" y="674"/>
                  </a:lnTo>
                  <a:lnTo>
                    <a:pt x="384" y="679"/>
                  </a:lnTo>
                  <a:lnTo>
                    <a:pt x="378" y="684"/>
                  </a:lnTo>
                  <a:lnTo>
                    <a:pt x="371" y="688"/>
                  </a:lnTo>
                  <a:lnTo>
                    <a:pt x="364" y="692"/>
                  </a:lnTo>
                  <a:lnTo>
                    <a:pt x="356" y="695"/>
                  </a:lnTo>
                  <a:lnTo>
                    <a:pt x="348" y="698"/>
                  </a:lnTo>
                  <a:lnTo>
                    <a:pt x="339" y="701"/>
                  </a:lnTo>
                  <a:lnTo>
                    <a:pt x="330" y="703"/>
                  </a:lnTo>
                  <a:lnTo>
                    <a:pt x="321" y="705"/>
                  </a:lnTo>
                  <a:lnTo>
                    <a:pt x="312" y="707"/>
                  </a:lnTo>
                  <a:lnTo>
                    <a:pt x="302" y="708"/>
                  </a:lnTo>
                  <a:lnTo>
                    <a:pt x="292" y="709"/>
                  </a:lnTo>
                  <a:lnTo>
                    <a:pt x="282" y="710"/>
                  </a:lnTo>
                  <a:lnTo>
                    <a:pt x="273" y="710"/>
                  </a:lnTo>
                  <a:lnTo>
                    <a:pt x="263" y="710"/>
                  </a:lnTo>
                  <a:lnTo>
                    <a:pt x="253" y="710"/>
                  </a:lnTo>
                  <a:lnTo>
                    <a:pt x="243" y="710"/>
                  </a:lnTo>
                  <a:lnTo>
                    <a:pt x="234" y="709"/>
                  </a:lnTo>
                  <a:lnTo>
                    <a:pt x="224" y="708"/>
                  </a:lnTo>
                  <a:lnTo>
                    <a:pt x="215" y="708"/>
                  </a:lnTo>
                  <a:lnTo>
                    <a:pt x="206" y="706"/>
                  </a:lnTo>
                  <a:lnTo>
                    <a:pt x="198" y="705"/>
                  </a:lnTo>
                  <a:lnTo>
                    <a:pt x="190" y="704"/>
                  </a:lnTo>
                  <a:lnTo>
                    <a:pt x="182" y="702"/>
                  </a:lnTo>
                  <a:lnTo>
                    <a:pt x="175" y="701"/>
                  </a:lnTo>
                  <a:lnTo>
                    <a:pt x="169" y="699"/>
                  </a:lnTo>
                  <a:lnTo>
                    <a:pt x="163" y="698"/>
                  </a:lnTo>
                  <a:lnTo>
                    <a:pt x="158" y="69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26" name="Freeform 7"/>
            <p:cNvSpPr>
              <a:spLocks/>
            </p:cNvSpPr>
            <p:nvPr/>
          </p:nvSpPr>
          <p:spPr bwMode="auto">
            <a:xfrm>
              <a:off x="3996" y="3018"/>
              <a:ext cx="545" cy="361"/>
            </a:xfrm>
            <a:custGeom>
              <a:avLst/>
              <a:gdLst>
                <a:gd name="T0" fmla="*/ 77 w 437"/>
                <a:gd name="T1" fmla="*/ 1 h 265"/>
                <a:gd name="T2" fmla="*/ 172 w 437"/>
                <a:gd name="T3" fmla="*/ 0 h 265"/>
                <a:gd name="T4" fmla="*/ 268 w 437"/>
                <a:gd name="T5" fmla="*/ 35 h 265"/>
                <a:gd name="T6" fmla="*/ 379 w 437"/>
                <a:gd name="T7" fmla="*/ 89 h 265"/>
                <a:gd name="T8" fmla="*/ 491 w 437"/>
                <a:gd name="T9" fmla="*/ 142 h 265"/>
                <a:gd name="T10" fmla="*/ 610 w 437"/>
                <a:gd name="T11" fmla="*/ 225 h 265"/>
                <a:gd name="T12" fmla="*/ 717 w 437"/>
                <a:gd name="T13" fmla="*/ 321 h 265"/>
                <a:gd name="T14" fmla="*/ 833 w 437"/>
                <a:gd name="T15" fmla="*/ 455 h 265"/>
                <a:gd name="T16" fmla="*/ 952 w 437"/>
                <a:gd name="T17" fmla="*/ 569 h 265"/>
                <a:gd name="T18" fmla="*/ 1068 w 437"/>
                <a:gd name="T19" fmla="*/ 717 h 265"/>
                <a:gd name="T20" fmla="*/ 1184 w 437"/>
                <a:gd name="T21" fmla="*/ 845 h 265"/>
                <a:gd name="T22" fmla="*/ 1295 w 437"/>
                <a:gd name="T23" fmla="*/ 977 h 265"/>
                <a:gd name="T24" fmla="*/ 1389 w 437"/>
                <a:gd name="T25" fmla="*/ 1105 h 265"/>
                <a:gd name="T26" fmla="*/ 1477 w 437"/>
                <a:gd name="T27" fmla="*/ 1234 h 265"/>
                <a:gd name="T28" fmla="*/ 1556 w 437"/>
                <a:gd name="T29" fmla="*/ 1342 h 265"/>
                <a:gd name="T30" fmla="*/ 1616 w 437"/>
                <a:gd name="T31" fmla="*/ 1464 h 265"/>
                <a:gd name="T32" fmla="*/ 1711 w 437"/>
                <a:gd name="T33" fmla="*/ 1635 h 265"/>
                <a:gd name="T34" fmla="*/ 1761 w 437"/>
                <a:gd name="T35" fmla="*/ 1759 h 265"/>
                <a:gd name="T36" fmla="*/ 1792 w 437"/>
                <a:gd name="T37" fmla="*/ 1891 h 265"/>
                <a:gd name="T38" fmla="*/ 1802 w 437"/>
                <a:gd name="T39" fmla="*/ 2018 h 265"/>
                <a:gd name="T40" fmla="*/ 1821 w 437"/>
                <a:gd name="T41" fmla="*/ 2150 h 265"/>
                <a:gd name="T42" fmla="*/ 1821 w 437"/>
                <a:gd name="T43" fmla="*/ 2280 h 265"/>
                <a:gd name="T44" fmla="*/ 1821 w 437"/>
                <a:gd name="T45" fmla="*/ 2413 h 265"/>
                <a:gd name="T46" fmla="*/ 1821 w 437"/>
                <a:gd name="T47" fmla="*/ 2541 h 265"/>
                <a:gd name="T48" fmla="*/ 1821 w 437"/>
                <a:gd name="T49" fmla="*/ 2670 h 265"/>
                <a:gd name="T50" fmla="*/ 1827 w 437"/>
                <a:gd name="T51" fmla="*/ 2793 h 265"/>
                <a:gd name="T52" fmla="*/ 1830 w 437"/>
                <a:gd name="T53" fmla="*/ 2929 h 265"/>
                <a:gd name="T54" fmla="*/ 1857 w 437"/>
                <a:gd name="T55" fmla="*/ 3034 h 265"/>
                <a:gd name="T56" fmla="*/ 1886 w 437"/>
                <a:gd name="T57" fmla="*/ 3173 h 265"/>
                <a:gd name="T58" fmla="*/ 1921 w 437"/>
                <a:gd name="T59" fmla="*/ 3287 h 265"/>
                <a:gd name="T60" fmla="*/ 1987 w 437"/>
                <a:gd name="T61" fmla="*/ 3392 h 265"/>
                <a:gd name="T62" fmla="*/ 2090 w 437"/>
                <a:gd name="T63" fmla="*/ 3534 h 265"/>
                <a:gd name="T64" fmla="*/ 2160 w 437"/>
                <a:gd name="T65" fmla="*/ 3637 h 265"/>
                <a:gd name="T66" fmla="*/ 2235 w 437"/>
                <a:gd name="T67" fmla="*/ 3705 h 265"/>
                <a:gd name="T68" fmla="*/ 2298 w 437"/>
                <a:gd name="T69" fmla="*/ 3805 h 265"/>
                <a:gd name="T70" fmla="*/ 2371 w 437"/>
                <a:gd name="T71" fmla="*/ 3895 h 265"/>
                <a:gd name="T72" fmla="*/ 2441 w 437"/>
                <a:gd name="T73" fmla="*/ 3964 h 265"/>
                <a:gd name="T74" fmla="*/ 2512 w 437"/>
                <a:gd name="T75" fmla="*/ 4042 h 265"/>
                <a:gd name="T76" fmla="*/ 2575 w 437"/>
                <a:gd name="T77" fmla="*/ 4090 h 265"/>
                <a:gd name="T78" fmla="*/ 2651 w 437"/>
                <a:gd name="T79" fmla="*/ 4133 h 265"/>
                <a:gd name="T80" fmla="*/ 2721 w 437"/>
                <a:gd name="T81" fmla="*/ 4185 h 265"/>
                <a:gd name="T82" fmla="*/ 2796 w 437"/>
                <a:gd name="T83" fmla="*/ 4222 h 265"/>
                <a:gd name="T84" fmla="*/ 2866 w 437"/>
                <a:gd name="T85" fmla="*/ 4250 h 265"/>
                <a:gd name="T86" fmla="*/ 2943 w 437"/>
                <a:gd name="T87" fmla="*/ 4271 h 265"/>
                <a:gd name="T88" fmla="*/ 3019 w 437"/>
                <a:gd name="T89" fmla="*/ 4271 h 265"/>
                <a:gd name="T90" fmla="*/ 3102 w 437"/>
                <a:gd name="T91" fmla="*/ 4250 h 265"/>
                <a:gd name="T92" fmla="*/ 3184 w 437"/>
                <a:gd name="T93" fmla="*/ 4222 h 2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7"/>
                <a:gd name="T142" fmla="*/ 0 h 265"/>
                <a:gd name="T143" fmla="*/ 437 w 437"/>
                <a:gd name="T144" fmla="*/ 265 h 2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7" h="265">
                  <a:moveTo>
                    <a:pt x="0" y="4"/>
                  </a:moveTo>
                  <a:lnTo>
                    <a:pt x="11" y="1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2" y="5"/>
                  </a:lnTo>
                  <a:lnTo>
                    <a:pt x="59" y="6"/>
                  </a:lnTo>
                  <a:lnTo>
                    <a:pt x="67" y="9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1" y="17"/>
                  </a:lnTo>
                  <a:lnTo>
                    <a:pt x="99" y="20"/>
                  </a:lnTo>
                  <a:lnTo>
                    <a:pt x="107" y="24"/>
                  </a:lnTo>
                  <a:lnTo>
                    <a:pt x="115" y="28"/>
                  </a:lnTo>
                  <a:lnTo>
                    <a:pt x="123" y="32"/>
                  </a:lnTo>
                  <a:lnTo>
                    <a:pt x="131" y="35"/>
                  </a:lnTo>
                  <a:lnTo>
                    <a:pt x="139" y="39"/>
                  </a:lnTo>
                  <a:lnTo>
                    <a:pt x="147" y="44"/>
                  </a:lnTo>
                  <a:lnTo>
                    <a:pt x="155" y="48"/>
                  </a:lnTo>
                  <a:lnTo>
                    <a:pt x="162" y="52"/>
                  </a:lnTo>
                  <a:lnTo>
                    <a:pt x="169" y="56"/>
                  </a:lnTo>
                  <a:lnTo>
                    <a:pt x="177" y="60"/>
                  </a:lnTo>
                  <a:lnTo>
                    <a:pt x="183" y="64"/>
                  </a:lnTo>
                  <a:lnTo>
                    <a:pt x="190" y="68"/>
                  </a:lnTo>
                  <a:lnTo>
                    <a:pt x="196" y="72"/>
                  </a:lnTo>
                  <a:lnTo>
                    <a:pt x="202" y="76"/>
                  </a:lnTo>
                  <a:lnTo>
                    <a:pt x="208" y="80"/>
                  </a:lnTo>
                  <a:lnTo>
                    <a:pt x="213" y="83"/>
                  </a:lnTo>
                  <a:lnTo>
                    <a:pt x="218" y="86"/>
                  </a:lnTo>
                  <a:lnTo>
                    <a:pt x="222" y="90"/>
                  </a:lnTo>
                  <a:lnTo>
                    <a:pt x="231" y="97"/>
                  </a:lnTo>
                  <a:lnTo>
                    <a:pt x="235" y="101"/>
                  </a:lnTo>
                  <a:lnTo>
                    <a:pt x="238" y="105"/>
                  </a:lnTo>
                  <a:lnTo>
                    <a:pt x="241" y="109"/>
                  </a:lnTo>
                  <a:lnTo>
                    <a:pt x="243" y="113"/>
                  </a:lnTo>
                  <a:lnTo>
                    <a:pt x="245" y="117"/>
                  </a:lnTo>
                  <a:lnTo>
                    <a:pt x="246" y="121"/>
                  </a:lnTo>
                  <a:lnTo>
                    <a:pt x="247" y="125"/>
                  </a:lnTo>
                  <a:lnTo>
                    <a:pt x="248" y="129"/>
                  </a:lnTo>
                  <a:lnTo>
                    <a:pt x="249" y="133"/>
                  </a:lnTo>
                  <a:lnTo>
                    <a:pt x="249" y="137"/>
                  </a:lnTo>
                  <a:lnTo>
                    <a:pt x="249" y="141"/>
                  </a:lnTo>
                  <a:lnTo>
                    <a:pt x="249" y="145"/>
                  </a:lnTo>
                  <a:lnTo>
                    <a:pt x="249" y="149"/>
                  </a:lnTo>
                  <a:lnTo>
                    <a:pt x="249" y="153"/>
                  </a:lnTo>
                  <a:lnTo>
                    <a:pt x="249" y="157"/>
                  </a:lnTo>
                  <a:lnTo>
                    <a:pt x="249" y="161"/>
                  </a:lnTo>
                  <a:lnTo>
                    <a:pt x="249" y="165"/>
                  </a:lnTo>
                  <a:lnTo>
                    <a:pt x="250" y="169"/>
                  </a:lnTo>
                  <a:lnTo>
                    <a:pt x="250" y="173"/>
                  </a:lnTo>
                  <a:lnTo>
                    <a:pt x="251" y="177"/>
                  </a:lnTo>
                  <a:lnTo>
                    <a:pt x="251" y="181"/>
                  </a:lnTo>
                  <a:lnTo>
                    <a:pt x="253" y="185"/>
                  </a:lnTo>
                  <a:lnTo>
                    <a:pt x="254" y="188"/>
                  </a:lnTo>
                  <a:lnTo>
                    <a:pt x="256" y="192"/>
                  </a:lnTo>
                  <a:lnTo>
                    <a:pt x="258" y="196"/>
                  </a:lnTo>
                  <a:lnTo>
                    <a:pt x="261" y="200"/>
                  </a:lnTo>
                  <a:lnTo>
                    <a:pt x="264" y="203"/>
                  </a:lnTo>
                  <a:lnTo>
                    <a:pt x="268" y="207"/>
                  </a:lnTo>
                  <a:lnTo>
                    <a:pt x="272" y="210"/>
                  </a:lnTo>
                  <a:lnTo>
                    <a:pt x="277" y="214"/>
                  </a:lnTo>
                  <a:lnTo>
                    <a:pt x="287" y="219"/>
                  </a:lnTo>
                  <a:lnTo>
                    <a:pt x="291" y="222"/>
                  </a:lnTo>
                  <a:lnTo>
                    <a:pt x="296" y="225"/>
                  </a:lnTo>
                  <a:lnTo>
                    <a:pt x="301" y="228"/>
                  </a:lnTo>
                  <a:lnTo>
                    <a:pt x="306" y="230"/>
                  </a:lnTo>
                  <a:lnTo>
                    <a:pt x="311" y="233"/>
                  </a:lnTo>
                  <a:lnTo>
                    <a:pt x="315" y="236"/>
                  </a:lnTo>
                  <a:lnTo>
                    <a:pt x="320" y="238"/>
                  </a:lnTo>
                  <a:lnTo>
                    <a:pt x="325" y="241"/>
                  </a:lnTo>
                  <a:lnTo>
                    <a:pt x="329" y="243"/>
                  </a:lnTo>
                  <a:lnTo>
                    <a:pt x="334" y="245"/>
                  </a:lnTo>
                  <a:lnTo>
                    <a:pt x="339" y="248"/>
                  </a:lnTo>
                  <a:lnTo>
                    <a:pt x="344" y="250"/>
                  </a:lnTo>
                  <a:lnTo>
                    <a:pt x="349" y="252"/>
                  </a:lnTo>
                  <a:lnTo>
                    <a:pt x="353" y="253"/>
                  </a:lnTo>
                  <a:lnTo>
                    <a:pt x="358" y="255"/>
                  </a:lnTo>
                  <a:lnTo>
                    <a:pt x="363" y="256"/>
                  </a:lnTo>
                  <a:lnTo>
                    <a:pt x="368" y="258"/>
                  </a:lnTo>
                  <a:lnTo>
                    <a:pt x="373" y="259"/>
                  </a:lnTo>
                  <a:lnTo>
                    <a:pt x="378" y="260"/>
                  </a:lnTo>
                  <a:lnTo>
                    <a:pt x="383" y="261"/>
                  </a:lnTo>
                  <a:lnTo>
                    <a:pt x="388" y="262"/>
                  </a:lnTo>
                  <a:lnTo>
                    <a:pt x="393" y="263"/>
                  </a:lnTo>
                  <a:lnTo>
                    <a:pt x="398" y="263"/>
                  </a:lnTo>
                  <a:lnTo>
                    <a:pt x="403" y="264"/>
                  </a:lnTo>
                  <a:lnTo>
                    <a:pt x="409" y="264"/>
                  </a:lnTo>
                  <a:lnTo>
                    <a:pt x="414" y="264"/>
                  </a:lnTo>
                  <a:lnTo>
                    <a:pt x="419" y="263"/>
                  </a:lnTo>
                  <a:lnTo>
                    <a:pt x="425" y="263"/>
                  </a:lnTo>
                  <a:lnTo>
                    <a:pt x="430" y="262"/>
                  </a:lnTo>
                  <a:lnTo>
                    <a:pt x="436" y="26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27" name="Freeform 8"/>
            <p:cNvSpPr>
              <a:spLocks/>
            </p:cNvSpPr>
            <p:nvPr/>
          </p:nvSpPr>
          <p:spPr bwMode="auto">
            <a:xfrm>
              <a:off x="3701" y="864"/>
              <a:ext cx="818" cy="605"/>
            </a:xfrm>
            <a:custGeom>
              <a:avLst/>
              <a:gdLst>
                <a:gd name="T0" fmla="*/ 4689 w 657"/>
                <a:gd name="T1" fmla="*/ 6686 h 444"/>
                <a:gd name="T2" fmla="*/ 4715 w 657"/>
                <a:gd name="T3" fmla="*/ 6190 h 444"/>
                <a:gd name="T4" fmla="*/ 4639 w 657"/>
                <a:gd name="T5" fmla="*/ 5703 h 444"/>
                <a:gd name="T6" fmla="*/ 4508 w 657"/>
                <a:gd name="T7" fmla="*/ 5238 h 444"/>
                <a:gd name="T8" fmla="*/ 4310 w 657"/>
                <a:gd name="T9" fmla="*/ 4781 h 444"/>
                <a:gd name="T10" fmla="*/ 4076 w 657"/>
                <a:gd name="T11" fmla="*/ 4362 h 444"/>
                <a:gd name="T12" fmla="*/ 3819 w 657"/>
                <a:gd name="T13" fmla="*/ 4003 h 444"/>
                <a:gd name="T14" fmla="*/ 3567 w 657"/>
                <a:gd name="T15" fmla="*/ 3676 h 444"/>
                <a:gd name="T16" fmla="*/ 3326 w 657"/>
                <a:gd name="T17" fmla="*/ 3420 h 444"/>
                <a:gd name="T18" fmla="*/ 3118 w 657"/>
                <a:gd name="T19" fmla="*/ 3216 h 444"/>
                <a:gd name="T20" fmla="*/ 2931 w 657"/>
                <a:gd name="T21" fmla="*/ 3086 h 444"/>
                <a:gd name="T22" fmla="*/ 2834 w 657"/>
                <a:gd name="T23" fmla="*/ 2950 h 444"/>
                <a:gd name="T24" fmla="*/ 2757 w 657"/>
                <a:gd name="T25" fmla="*/ 2785 h 444"/>
                <a:gd name="T26" fmla="*/ 2671 w 657"/>
                <a:gd name="T27" fmla="*/ 2594 h 444"/>
                <a:gd name="T28" fmla="*/ 2608 w 657"/>
                <a:gd name="T29" fmla="*/ 2385 h 444"/>
                <a:gd name="T30" fmla="*/ 2539 w 657"/>
                <a:gd name="T31" fmla="*/ 2190 h 444"/>
                <a:gd name="T32" fmla="*/ 2465 w 657"/>
                <a:gd name="T33" fmla="*/ 1970 h 444"/>
                <a:gd name="T34" fmla="*/ 2384 w 657"/>
                <a:gd name="T35" fmla="*/ 1799 h 444"/>
                <a:gd name="T36" fmla="*/ 2285 w 657"/>
                <a:gd name="T37" fmla="*/ 1642 h 444"/>
                <a:gd name="T38" fmla="*/ 2175 w 657"/>
                <a:gd name="T39" fmla="*/ 1519 h 444"/>
                <a:gd name="T40" fmla="*/ 2049 w 657"/>
                <a:gd name="T41" fmla="*/ 1465 h 444"/>
                <a:gd name="T42" fmla="*/ 1987 w 657"/>
                <a:gd name="T43" fmla="*/ 1465 h 444"/>
                <a:gd name="T44" fmla="*/ 1915 w 657"/>
                <a:gd name="T45" fmla="*/ 1466 h 444"/>
                <a:gd name="T46" fmla="*/ 1854 w 657"/>
                <a:gd name="T47" fmla="*/ 1466 h 444"/>
                <a:gd name="T48" fmla="*/ 1778 w 657"/>
                <a:gd name="T49" fmla="*/ 1514 h 444"/>
                <a:gd name="T50" fmla="*/ 1699 w 657"/>
                <a:gd name="T51" fmla="*/ 1519 h 444"/>
                <a:gd name="T52" fmla="*/ 1609 w 657"/>
                <a:gd name="T53" fmla="*/ 1537 h 444"/>
                <a:gd name="T54" fmla="*/ 1536 w 657"/>
                <a:gd name="T55" fmla="*/ 1537 h 444"/>
                <a:gd name="T56" fmla="*/ 1473 w 657"/>
                <a:gd name="T57" fmla="*/ 1537 h 444"/>
                <a:gd name="T58" fmla="*/ 1416 w 657"/>
                <a:gd name="T59" fmla="*/ 1514 h 444"/>
                <a:gd name="T60" fmla="*/ 1372 w 657"/>
                <a:gd name="T61" fmla="*/ 1466 h 444"/>
                <a:gd name="T62" fmla="*/ 1302 w 657"/>
                <a:gd name="T63" fmla="*/ 1300 h 444"/>
                <a:gd name="T64" fmla="*/ 1258 w 657"/>
                <a:gd name="T65" fmla="*/ 1128 h 444"/>
                <a:gd name="T66" fmla="*/ 1229 w 657"/>
                <a:gd name="T67" fmla="*/ 987 h 444"/>
                <a:gd name="T68" fmla="*/ 1206 w 657"/>
                <a:gd name="T69" fmla="*/ 818 h 444"/>
                <a:gd name="T70" fmla="*/ 1196 w 657"/>
                <a:gd name="T71" fmla="*/ 676 h 444"/>
                <a:gd name="T72" fmla="*/ 1175 w 657"/>
                <a:gd name="T73" fmla="*/ 531 h 444"/>
                <a:gd name="T74" fmla="*/ 1150 w 657"/>
                <a:gd name="T75" fmla="*/ 403 h 444"/>
                <a:gd name="T76" fmla="*/ 1112 w 657"/>
                <a:gd name="T77" fmla="*/ 307 h 444"/>
                <a:gd name="T78" fmla="*/ 1061 w 657"/>
                <a:gd name="T79" fmla="*/ 193 h 444"/>
                <a:gd name="T80" fmla="*/ 974 w 657"/>
                <a:gd name="T81" fmla="*/ 121 h 444"/>
                <a:gd name="T82" fmla="*/ 853 w 657"/>
                <a:gd name="T83" fmla="*/ 48 h 444"/>
                <a:gd name="T84" fmla="*/ 773 w 657"/>
                <a:gd name="T85" fmla="*/ 1 h 444"/>
                <a:gd name="T86" fmla="*/ 695 w 657"/>
                <a:gd name="T87" fmla="*/ 0 h 444"/>
                <a:gd name="T88" fmla="*/ 608 w 657"/>
                <a:gd name="T89" fmla="*/ 0 h 444"/>
                <a:gd name="T90" fmla="*/ 518 w 657"/>
                <a:gd name="T91" fmla="*/ 0 h 444"/>
                <a:gd name="T92" fmla="*/ 423 w 657"/>
                <a:gd name="T93" fmla="*/ 1 h 444"/>
                <a:gd name="T94" fmla="*/ 340 w 657"/>
                <a:gd name="T95" fmla="*/ 1 h 444"/>
                <a:gd name="T96" fmla="*/ 254 w 657"/>
                <a:gd name="T97" fmla="*/ 48 h 444"/>
                <a:gd name="T98" fmla="*/ 167 w 657"/>
                <a:gd name="T99" fmla="*/ 48 h 444"/>
                <a:gd name="T100" fmla="*/ 77 w 657"/>
                <a:gd name="T101" fmla="*/ 65 h 444"/>
                <a:gd name="T102" fmla="*/ 0 w 657"/>
                <a:gd name="T103" fmla="*/ 65 h 4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7"/>
                <a:gd name="T157" fmla="*/ 0 h 444"/>
                <a:gd name="T158" fmla="*/ 657 w 657"/>
                <a:gd name="T159" fmla="*/ 444 h 4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7" h="444">
                  <a:moveTo>
                    <a:pt x="633" y="443"/>
                  </a:moveTo>
                  <a:lnTo>
                    <a:pt x="648" y="423"/>
                  </a:lnTo>
                  <a:lnTo>
                    <a:pt x="652" y="413"/>
                  </a:lnTo>
                  <a:lnTo>
                    <a:pt x="655" y="403"/>
                  </a:lnTo>
                  <a:lnTo>
                    <a:pt x="656" y="392"/>
                  </a:lnTo>
                  <a:lnTo>
                    <a:pt x="656" y="382"/>
                  </a:lnTo>
                  <a:lnTo>
                    <a:pt x="654" y="372"/>
                  </a:lnTo>
                  <a:lnTo>
                    <a:pt x="650" y="362"/>
                  </a:lnTo>
                  <a:lnTo>
                    <a:pt x="646" y="352"/>
                  </a:lnTo>
                  <a:lnTo>
                    <a:pt x="641" y="342"/>
                  </a:lnTo>
                  <a:lnTo>
                    <a:pt x="634" y="333"/>
                  </a:lnTo>
                  <a:lnTo>
                    <a:pt x="627" y="323"/>
                  </a:lnTo>
                  <a:lnTo>
                    <a:pt x="618" y="313"/>
                  </a:lnTo>
                  <a:lnTo>
                    <a:pt x="609" y="304"/>
                  </a:lnTo>
                  <a:lnTo>
                    <a:pt x="599" y="295"/>
                  </a:lnTo>
                  <a:lnTo>
                    <a:pt x="589" y="286"/>
                  </a:lnTo>
                  <a:lnTo>
                    <a:pt x="578" y="278"/>
                  </a:lnTo>
                  <a:lnTo>
                    <a:pt x="567" y="269"/>
                  </a:lnTo>
                  <a:lnTo>
                    <a:pt x="555" y="261"/>
                  </a:lnTo>
                  <a:lnTo>
                    <a:pt x="543" y="254"/>
                  </a:lnTo>
                  <a:lnTo>
                    <a:pt x="531" y="247"/>
                  </a:lnTo>
                  <a:lnTo>
                    <a:pt x="520" y="239"/>
                  </a:lnTo>
                  <a:lnTo>
                    <a:pt x="508" y="233"/>
                  </a:lnTo>
                  <a:lnTo>
                    <a:pt x="496" y="227"/>
                  </a:lnTo>
                  <a:lnTo>
                    <a:pt x="484" y="221"/>
                  </a:lnTo>
                  <a:lnTo>
                    <a:pt x="473" y="216"/>
                  </a:lnTo>
                  <a:lnTo>
                    <a:pt x="463" y="211"/>
                  </a:lnTo>
                  <a:lnTo>
                    <a:pt x="452" y="207"/>
                  </a:lnTo>
                  <a:lnTo>
                    <a:pt x="443" y="203"/>
                  </a:lnTo>
                  <a:lnTo>
                    <a:pt x="434" y="199"/>
                  </a:lnTo>
                  <a:lnTo>
                    <a:pt x="426" y="197"/>
                  </a:lnTo>
                  <a:lnTo>
                    <a:pt x="420" y="195"/>
                  </a:lnTo>
                  <a:lnTo>
                    <a:pt x="408" y="191"/>
                  </a:lnTo>
                  <a:lnTo>
                    <a:pt x="404" y="188"/>
                  </a:lnTo>
                  <a:lnTo>
                    <a:pt x="399" y="185"/>
                  </a:lnTo>
                  <a:lnTo>
                    <a:pt x="394" y="182"/>
                  </a:lnTo>
                  <a:lnTo>
                    <a:pt x="390" y="179"/>
                  </a:lnTo>
                  <a:lnTo>
                    <a:pt x="386" y="175"/>
                  </a:lnTo>
                  <a:lnTo>
                    <a:pt x="383" y="172"/>
                  </a:lnTo>
                  <a:lnTo>
                    <a:pt x="379" y="168"/>
                  </a:lnTo>
                  <a:lnTo>
                    <a:pt x="376" y="164"/>
                  </a:lnTo>
                  <a:lnTo>
                    <a:pt x="372" y="160"/>
                  </a:lnTo>
                  <a:lnTo>
                    <a:pt x="369" y="156"/>
                  </a:lnTo>
                  <a:lnTo>
                    <a:pt x="366" y="152"/>
                  </a:lnTo>
                  <a:lnTo>
                    <a:pt x="362" y="147"/>
                  </a:lnTo>
                  <a:lnTo>
                    <a:pt x="359" y="143"/>
                  </a:lnTo>
                  <a:lnTo>
                    <a:pt x="356" y="139"/>
                  </a:lnTo>
                  <a:lnTo>
                    <a:pt x="353" y="135"/>
                  </a:lnTo>
                  <a:lnTo>
                    <a:pt x="350" y="130"/>
                  </a:lnTo>
                  <a:lnTo>
                    <a:pt x="346" y="126"/>
                  </a:lnTo>
                  <a:lnTo>
                    <a:pt x="343" y="122"/>
                  </a:lnTo>
                  <a:lnTo>
                    <a:pt x="339" y="118"/>
                  </a:lnTo>
                  <a:lnTo>
                    <a:pt x="336" y="114"/>
                  </a:lnTo>
                  <a:lnTo>
                    <a:pt x="332" y="111"/>
                  </a:lnTo>
                  <a:lnTo>
                    <a:pt x="328" y="107"/>
                  </a:lnTo>
                  <a:lnTo>
                    <a:pt x="323" y="104"/>
                  </a:lnTo>
                  <a:lnTo>
                    <a:pt x="318" y="101"/>
                  </a:lnTo>
                  <a:lnTo>
                    <a:pt x="314" y="99"/>
                  </a:lnTo>
                  <a:lnTo>
                    <a:pt x="308" y="96"/>
                  </a:lnTo>
                  <a:lnTo>
                    <a:pt x="303" y="94"/>
                  </a:lnTo>
                  <a:lnTo>
                    <a:pt x="297" y="92"/>
                  </a:lnTo>
                  <a:lnTo>
                    <a:pt x="291" y="91"/>
                  </a:lnTo>
                  <a:lnTo>
                    <a:pt x="285" y="90"/>
                  </a:lnTo>
                  <a:lnTo>
                    <a:pt x="281" y="90"/>
                  </a:lnTo>
                  <a:lnTo>
                    <a:pt x="278" y="90"/>
                  </a:lnTo>
                  <a:lnTo>
                    <a:pt x="276" y="90"/>
                  </a:lnTo>
                  <a:lnTo>
                    <a:pt x="273" y="90"/>
                  </a:lnTo>
                  <a:lnTo>
                    <a:pt x="270" y="90"/>
                  </a:lnTo>
                  <a:lnTo>
                    <a:pt x="267" y="91"/>
                  </a:lnTo>
                  <a:lnTo>
                    <a:pt x="264" y="91"/>
                  </a:lnTo>
                  <a:lnTo>
                    <a:pt x="261" y="91"/>
                  </a:lnTo>
                  <a:lnTo>
                    <a:pt x="258" y="91"/>
                  </a:lnTo>
                  <a:lnTo>
                    <a:pt x="254" y="92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3" y="93"/>
                  </a:lnTo>
                  <a:lnTo>
                    <a:pt x="239" y="93"/>
                  </a:lnTo>
                  <a:lnTo>
                    <a:pt x="236" y="94"/>
                  </a:lnTo>
                  <a:lnTo>
                    <a:pt x="232" y="94"/>
                  </a:lnTo>
                  <a:lnTo>
                    <a:pt x="228" y="95"/>
                  </a:lnTo>
                  <a:lnTo>
                    <a:pt x="224" y="95"/>
                  </a:lnTo>
                  <a:lnTo>
                    <a:pt x="221" y="95"/>
                  </a:lnTo>
                  <a:lnTo>
                    <a:pt x="218" y="95"/>
                  </a:lnTo>
                  <a:lnTo>
                    <a:pt x="214" y="95"/>
                  </a:lnTo>
                  <a:lnTo>
                    <a:pt x="211" y="95"/>
                  </a:lnTo>
                  <a:lnTo>
                    <a:pt x="208" y="95"/>
                  </a:lnTo>
                  <a:lnTo>
                    <a:pt x="205" y="95"/>
                  </a:lnTo>
                  <a:lnTo>
                    <a:pt x="202" y="95"/>
                  </a:lnTo>
                  <a:lnTo>
                    <a:pt x="199" y="94"/>
                  </a:lnTo>
                  <a:lnTo>
                    <a:pt x="197" y="93"/>
                  </a:lnTo>
                  <a:lnTo>
                    <a:pt x="195" y="93"/>
                  </a:lnTo>
                  <a:lnTo>
                    <a:pt x="193" y="92"/>
                  </a:lnTo>
                  <a:lnTo>
                    <a:pt x="191" y="91"/>
                  </a:lnTo>
                  <a:lnTo>
                    <a:pt x="190" y="90"/>
                  </a:lnTo>
                  <a:lnTo>
                    <a:pt x="184" y="83"/>
                  </a:lnTo>
                  <a:lnTo>
                    <a:pt x="181" y="80"/>
                  </a:lnTo>
                  <a:lnTo>
                    <a:pt x="179" y="77"/>
                  </a:lnTo>
                  <a:lnTo>
                    <a:pt x="177" y="73"/>
                  </a:lnTo>
                  <a:lnTo>
                    <a:pt x="175" y="70"/>
                  </a:lnTo>
                  <a:lnTo>
                    <a:pt x="174" y="67"/>
                  </a:lnTo>
                  <a:lnTo>
                    <a:pt x="172" y="64"/>
                  </a:lnTo>
                  <a:lnTo>
                    <a:pt x="171" y="61"/>
                  </a:lnTo>
                  <a:lnTo>
                    <a:pt x="170" y="57"/>
                  </a:lnTo>
                  <a:lnTo>
                    <a:pt x="169" y="54"/>
                  </a:lnTo>
                  <a:lnTo>
                    <a:pt x="168" y="51"/>
                  </a:lnTo>
                  <a:lnTo>
                    <a:pt x="168" y="48"/>
                  </a:lnTo>
                  <a:lnTo>
                    <a:pt x="167" y="45"/>
                  </a:lnTo>
                  <a:lnTo>
                    <a:pt x="166" y="42"/>
                  </a:lnTo>
                  <a:lnTo>
                    <a:pt x="165" y="39"/>
                  </a:lnTo>
                  <a:lnTo>
                    <a:pt x="164" y="36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1" y="28"/>
                  </a:lnTo>
                  <a:lnTo>
                    <a:pt x="160" y="25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19"/>
                  </a:lnTo>
                  <a:lnTo>
                    <a:pt x="152" y="16"/>
                  </a:lnTo>
                  <a:lnTo>
                    <a:pt x="150" y="14"/>
                  </a:lnTo>
                  <a:lnTo>
                    <a:pt x="147" y="12"/>
                  </a:lnTo>
                  <a:lnTo>
                    <a:pt x="144" y="10"/>
                  </a:lnTo>
                  <a:lnTo>
                    <a:pt x="140" y="9"/>
                  </a:lnTo>
                  <a:lnTo>
                    <a:pt x="136" y="7"/>
                  </a:lnTo>
                  <a:lnTo>
                    <a:pt x="131" y="5"/>
                  </a:lnTo>
                  <a:lnTo>
                    <a:pt x="126" y="4"/>
                  </a:lnTo>
                  <a:lnTo>
                    <a:pt x="119" y="3"/>
                  </a:lnTo>
                  <a:lnTo>
                    <a:pt x="115" y="2"/>
                  </a:lnTo>
                  <a:lnTo>
                    <a:pt x="112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1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2"/>
                  </a:lnTo>
                  <a:lnTo>
                    <a:pt x="39" y="2"/>
                  </a:lnTo>
                  <a:lnTo>
                    <a:pt x="35" y="3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28" name="Freeform 9"/>
            <p:cNvSpPr>
              <a:spLocks/>
            </p:cNvSpPr>
            <p:nvPr/>
          </p:nvSpPr>
          <p:spPr bwMode="auto">
            <a:xfrm>
              <a:off x="4441" y="3373"/>
              <a:ext cx="316" cy="418"/>
            </a:xfrm>
            <a:custGeom>
              <a:avLst/>
              <a:gdLst>
                <a:gd name="T0" fmla="*/ 0 w 254"/>
                <a:gd name="T1" fmla="*/ 0 h 306"/>
                <a:gd name="T2" fmla="*/ 88 w 254"/>
                <a:gd name="T3" fmla="*/ 372 h 306"/>
                <a:gd name="T4" fmla="*/ 136 w 254"/>
                <a:gd name="T5" fmla="*/ 557 h 306"/>
                <a:gd name="T6" fmla="*/ 184 w 254"/>
                <a:gd name="T7" fmla="*/ 731 h 306"/>
                <a:gd name="T8" fmla="*/ 229 w 254"/>
                <a:gd name="T9" fmla="*/ 922 h 306"/>
                <a:gd name="T10" fmla="*/ 284 w 254"/>
                <a:gd name="T11" fmla="*/ 1116 h 306"/>
                <a:gd name="T12" fmla="*/ 325 w 254"/>
                <a:gd name="T13" fmla="*/ 1265 h 306"/>
                <a:gd name="T14" fmla="*/ 379 w 254"/>
                <a:gd name="T15" fmla="*/ 1455 h 306"/>
                <a:gd name="T16" fmla="*/ 429 w 254"/>
                <a:gd name="T17" fmla="*/ 1627 h 306"/>
                <a:gd name="T18" fmla="*/ 474 w 254"/>
                <a:gd name="T19" fmla="*/ 1791 h 306"/>
                <a:gd name="T20" fmla="*/ 527 w 254"/>
                <a:gd name="T21" fmla="*/ 1952 h 306"/>
                <a:gd name="T22" fmla="*/ 582 w 254"/>
                <a:gd name="T23" fmla="*/ 2117 h 306"/>
                <a:gd name="T24" fmla="*/ 638 w 254"/>
                <a:gd name="T25" fmla="*/ 2262 h 306"/>
                <a:gd name="T26" fmla="*/ 684 w 254"/>
                <a:gd name="T27" fmla="*/ 2444 h 306"/>
                <a:gd name="T28" fmla="*/ 740 w 254"/>
                <a:gd name="T29" fmla="*/ 2590 h 306"/>
                <a:gd name="T30" fmla="*/ 794 w 254"/>
                <a:gd name="T31" fmla="*/ 2751 h 306"/>
                <a:gd name="T32" fmla="*/ 851 w 254"/>
                <a:gd name="T33" fmla="*/ 2892 h 306"/>
                <a:gd name="T34" fmla="*/ 908 w 254"/>
                <a:gd name="T35" fmla="*/ 3071 h 306"/>
                <a:gd name="T36" fmla="*/ 963 w 254"/>
                <a:gd name="T37" fmla="*/ 3198 h 306"/>
                <a:gd name="T38" fmla="*/ 1019 w 254"/>
                <a:gd name="T39" fmla="*/ 3351 h 306"/>
                <a:gd name="T40" fmla="*/ 1079 w 254"/>
                <a:gd name="T41" fmla="*/ 3492 h 306"/>
                <a:gd name="T42" fmla="*/ 1146 w 254"/>
                <a:gd name="T43" fmla="*/ 3642 h 306"/>
                <a:gd name="T44" fmla="*/ 1198 w 254"/>
                <a:gd name="T45" fmla="*/ 3798 h 306"/>
                <a:gd name="T46" fmla="*/ 1263 w 254"/>
                <a:gd name="T47" fmla="*/ 3927 h 306"/>
                <a:gd name="T48" fmla="*/ 1324 w 254"/>
                <a:gd name="T49" fmla="*/ 4072 h 306"/>
                <a:gd name="T50" fmla="*/ 1395 w 254"/>
                <a:gd name="T51" fmla="*/ 4221 h 306"/>
                <a:gd name="T52" fmla="*/ 1457 w 254"/>
                <a:gd name="T53" fmla="*/ 4348 h 306"/>
                <a:gd name="T54" fmla="*/ 1529 w 254"/>
                <a:gd name="T55" fmla="*/ 4485 h 306"/>
                <a:gd name="T56" fmla="*/ 1591 w 254"/>
                <a:gd name="T57" fmla="*/ 4631 h 306"/>
                <a:gd name="T58" fmla="*/ 1666 w 254"/>
                <a:gd name="T59" fmla="*/ 4770 h 306"/>
                <a:gd name="T60" fmla="*/ 1736 w 254"/>
                <a:gd name="T61" fmla="*/ 4924 h 306"/>
                <a:gd name="T62" fmla="*/ 1808 w 254"/>
                <a:gd name="T63" fmla="*/ 5061 h 3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306"/>
                <a:gd name="T98" fmla="*/ 254 w 254"/>
                <a:gd name="T99" fmla="*/ 306 h 3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306">
                  <a:moveTo>
                    <a:pt x="0" y="0"/>
                  </a:moveTo>
                  <a:lnTo>
                    <a:pt x="12" y="23"/>
                  </a:lnTo>
                  <a:lnTo>
                    <a:pt x="19" y="34"/>
                  </a:lnTo>
                  <a:lnTo>
                    <a:pt x="26" y="45"/>
                  </a:lnTo>
                  <a:lnTo>
                    <a:pt x="32" y="56"/>
                  </a:lnTo>
                  <a:lnTo>
                    <a:pt x="39" y="67"/>
                  </a:lnTo>
                  <a:lnTo>
                    <a:pt x="46" y="77"/>
                  </a:lnTo>
                  <a:lnTo>
                    <a:pt x="53" y="88"/>
                  </a:lnTo>
                  <a:lnTo>
                    <a:pt x="60" y="98"/>
                  </a:lnTo>
                  <a:lnTo>
                    <a:pt x="67" y="108"/>
                  </a:lnTo>
                  <a:lnTo>
                    <a:pt x="74" y="118"/>
                  </a:lnTo>
                  <a:lnTo>
                    <a:pt x="81" y="128"/>
                  </a:lnTo>
                  <a:lnTo>
                    <a:pt x="89" y="137"/>
                  </a:lnTo>
                  <a:lnTo>
                    <a:pt x="96" y="147"/>
                  </a:lnTo>
                  <a:lnTo>
                    <a:pt x="104" y="157"/>
                  </a:lnTo>
                  <a:lnTo>
                    <a:pt x="111" y="166"/>
                  </a:lnTo>
                  <a:lnTo>
                    <a:pt x="119" y="175"/>
                  </a:lnTo>
                  <a:lnTo>
                    <a:pt x="127" y="185"/>
                  </a:lnTo>
                  <a:lnTo>
                    <a:pt x="135" y="193"/>
                  </a:lnTo>
                  <a:lnTo>
                    <a:pt x="143" y="203"/>
                  </a:lnTo>
                  <a:lnTo>
                    <a:pt x="151" y="211"/>
                  </a:lnTo>
                  <a:lnTo>
                    <a:pt x="160" y="220"/>
                  </a:lnTo>
                  <a:lnTo>
                    <a:pt x="168" y="229"/>
                  </a:lnTo>
                  <a:lnTo>
                    <a:pt x="177" y="237"/>
                  </a:lnTo>
                  <a:lnTo>
                    <a:pt x="186" y="246"/>
                  </a:lnTo>
                  <a:lnTo>
                    <a:pt x="195" y="255"/>
                  </a:lnTo>
                  <a:lnTo>
                    <a:pt x="204" y="263"/>
                  </a:lnTo>
                  <a:lnTo>
                    <a:pt x="214" y="271"/>
                  </a:lnTo>
                  <a:lnTo>
                    <a:pt x="223" y="280"/>
                  </a:lnTo>
                  <a:lnTo>
                    <a:pt x="233" y="288"/>
                  </a:lnTo>
                  <a:lnTo>
                    <a:pt x="243" y="297"/>
                  </a:lnTo>
                  <a:lnTo>
                    <a:pt x="253" y="30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29" name="Line 10"/>
            <p:cNvSpPr>
              <a:spLocks noChangeShapeType="1"/>
            </p:cNvSpPr>
            <p:nvPr/>
          </p:nvSpPr>
          <p:spPr bwMode="auto">
            <a:xfrm flipV="1">
              <a:off x="4540" y="3334"/>
              <a:ext cx="38" cy="14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030" name="Freeform 11"/>
            <p:cNvSpPr>
              <a:spLocks/>
            </p:cNvSpPr>
            <p:nvPr/>
          </p:nvSpPr>
          <p:spPr bwMode="auto">
            <a:xfrm>
              <a:off x="4797" y="3141"/>
              <a:ext cx="59" cy="79"/>
            </a:xfrm>
            <a:custGeom>
              <a:avLst/>
              <a:gdLst>
                <a:gd name="T0" fmla="*/ 301 w 48"/>
                <a:gd name="T1" fmla="*/ 0 h 58"/>
                <a:gd name="T2" fmla="*/ 270 w 48"/>
                <a:gd name="T3" fmla="*/ 1 h 58"/>
                <a:gd name="T4" fmla="*/ 257 w 48"/>
                <a:gd name="T5" fmla="*/ 35 h 58"/>
                <a:gd name="T6" fmla="*/ 245 w 48"/>
                <a:gd name="T7" fmla="*/ 35 h 58"/>
                <a:gd name="T8" fmla="*/ 224 w 48"/>
                <a:gd name="T9" fmla="*/ 48 h 58"/>
                <a:gd name="T10" fmla="*/ 210 w 48"/>
                <a:gd name="T11" fmla="*/ 65 h 58"/>
                <a:gd name="T12" fmla="*/ 199 w 48"/>
                <a:gd name="T13" fmla="*/ 89 h 58"/>
                <a:gd name="T14" fmla="*/ 186 w 48"/>
                <a:gd name="T15" fmla="*/ 93 h 58"/>
                <a:gd name="T16" fmla="*/ 171 w 48"/>
                <a:gd name="T17" fmla="*/ 127 h 58"/>
                <a:gd name="T18" fmla="*/ 162 w 48"/>
                <a:gd name="T19" fmla="*/ 142 h 58"/>
                <a:gd name="T20" fmla="*/ 156 w 48"/>
                <a:gd name="T21" fmla="*/ 165 h 58"/>
                <a:gd name="T22" fmla="*/ 139 w 48"/>
                <a:gd name="T23" fmla="*/ 193 h 58"/>
                <a:gd name="T24" fmla="*/ 132 w 48"/>
                <a:gd name="T25" fmla="*/ 217 h 58"/>
                <a:gd name="T26" fmla="*/ 119 w 48"/>
                <a:gd name="T27" fmla="*/ 236 h 58"/>
                <a:gd name="T28" fmla="*/ 111 w 48"/>
                <a:gd name="T29" fmla="*/ 263 h 58"/>
                <a:gd name="T30" fmla="*/ 92 w 48"/>
                <a:gd name="T31" fmla="*/ 296 h 58"/>
                <a:gd name="T32" fmla="*/ 90 w 48"/>
                <a:gd name="T33" fmla="*/ 321 h 58"/>
                <a:gd name="T34" fmla="*/ 87 w 48"/>
                <a:gd name="T35" fmla="*/ 358 h 58"/>
                <a:gd name="T36" fmla="*/ 73 w 48"/>
                <a:gd name="T37" fmla="*/ 390 h 58"/>
                <a:gd name="T38" fmla="*/ 61 w 48"/>
                <a:gd name="T39" fmla="*/ 417 h 58"/>
                <a:gd name="T40" fmla="*/ 59 w 48"/>
                <a:gd name="T41" fmla="*/ 455 h 58"/>
                <a:gd name="T42" fmla="*/ 48 w 48"/>
                <a:gd name="T43" fmla="*/ 488 h 58"/>
                <a:gd name="T44" fmla="*/ 48 w 48"/>
                <a:gd name="T45" fmla="*/ 531 h 58"/>
                <a:gd name="T46" fmla="*/ 32 w 48"/>
                <a:gd name="T47" fmla="*/ 568 h 58"/>
                <a:gd name="T48" fmla="*/ 32 w 48"/>
                <a:gd name="T49" fmla="*/ 620 h 58"/>
                <a:gd name="T50" fmla="*/ 26 w 48"/>
                <a:gd name="T51" fmla="*/ 647 h 58"/>
                <a:gd name="T52" fmla="*/ 21 w 48"/>
                <a:gd name="T53" fmla="*/ 676 h 58"/>
                <a:gd name="T54" fmla="*/ 2 w 48"/>
                <a:gd name="T55" fmla="*/ 723 h 58"/>
                <a:gd name="T56" fmla="*/ 1 w 48"/>
                <a:gd name="T57" fmla="*/ 774 h 58"/>
                <a:gd name="T58" fmla="*/ 1 w 48"/>
                <a:gd name="T59" fmla="*/ 816 h 58"/>
                <a:gd name="T60" fmla="*/ 0 w 48"/>
                <a:gd name="T61" fmla="*/ 881 h 58"/>
                <a:gd name="T62" fmla="*/ 0 w 48"/>
                <a:gd name="T63" fmla="*/ 92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58"/>
                <a:gd name="T98" fmla="*/ 48 w 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58">
                  <a:moveTo>
                    <a:pt x="47" y="0"/>
                  </a:moveTo>
                  <a:lnTo>
                    <a:pt x="42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31" name="Freeform 12"/>
            <p:cNvSpPr>
              <a:spLocks/>
            </p:cNvSpPr>
            <p:nvPr/>
          </p:nvSpPr>
          <p:spPr bwMode="auto">
            <a:xfrm>
              <a:off x="2664" y="844"/>
              <a:ext cx="436" cy="974"/>
            </a:xfrm>
            <a:custGeom>
              <a:avLst/>
              <a:gdLst>
                <a:gd name="T0" fmla="*/ 118 w 350"/>
                <a:gd name="T1" fmla="*/ 93 h 716"/>
                <a:gd name="T2" fmla="*/ 207 w 350"/>
                <a:gd name="T3" fmla="*/ 284 h 716"/>
                <a:gd name="T4" fmla="*/ 258 w 350"/>
                <a:gd name="T5" fmla="*/ 522 h 716"/>
                <a:gd name="T6" fmla="*/ 284 w 350"/>
                <a:gd name="T7" fmla="*/ 789 h 716"/>
                <a:gd name="T8" fmla="*/ 304 w 350"/>
                <a:gd name="T9" fmla="*/ 1095 h 716"/>
                <a:gd name="T10" fmla="*/ 321 w 350"/>
                <a:gd name="T11" fmla="*/ 1407 h 716"/>
                <a:gd name="T12" fmla="*/ 330 w 350"/>
                <a:gd name="T13" fmla="*/ 1721 h 716"/>
                <a:gd name="T14" fmla="*/ 354 w 350"/>
                <a:gd name="T15" fmla="*/ 2041 h 716"/>
                <a:gd name="T16" fmla="*/ 384 w 350"/>
                <a:gd name="T17" fmla="*/ 2338 h 716"/>
                <a:gd name="T18" fmla="*/ 452 w 350"/>
                <a:gd name="T19" fmla="*/ 2583 h 716"/>
                <a:gd name="T20" fmla="*/ 563 w 350"/>
                <a:gd name="T21" fmla="*/ 2802 h 716"/>
                <a:gd name="T22" fmla="*/ 627 w 350"/>
                <a:gd name="T23" fmla="*/ 2921 h 716"/>
                <a:gd name="T24" fmla="*/ 695 w 350"/>
                <a:gd name="T25" fmla="*/ 2995 h 716"/>
                <a:gd name="T26" fmla="*/ 757 w 350"/>
                <a:gd name="T27" fmla="*/ 3087 h 716"/>
                <a:gd name="T28" fmla="*/ 820 w 350"/>
                <a:gd name="T29" fmla="*/ 3152 h 716"/>
                <a:gd name="T30" fmla="*/ 873 w 350"/>
                <a:gd name="T31" fmla="*/ 3221 h 716"/>
                <a:gd name="T32" fmla="*/ 931 w 350"/>
                <a:gd name="T33" fmla="*/ 3307 h 716"/>
                <a:gd name="T34" fmla="*/ 984 w 350"/>
                <a:gd name="T35" fmla="*/ 3414 h 716"/>
                <a:gd name="T36" fmla="*/ 1023 w 350"/>
                <a:gd name="T37" fmla="*/ 3550 h 716"/>
                <a:gd name="T38" fmla="*/ 1061 w 350"/>
                <a:gd name="T39" fmla="*/ 3733 h 716"/>
                <a:gd name="T40" fmla="*/ 1088 w 350"/>
                <a:gd name="T41" fmla="*/ 3945 h 716"/>
                <a:gd name="T42" fmla="*/ 1114 w 350"/>
                <a:gd name="T43" fmla="*/ 4333 h 716"/>
                <a:gd name="T44" fmla="*/ 1114 w 350"/>
                <a:gd name="T45" fmla="*/ 4644 h 716"/>
                <a:gd name="T46" fmla="*/ 1107 w 350"/>
                <a:gd name="T47" fmla="*/ 4954 h 716"/>
                <a:gd name="T48" fmla="*/ 1095 w 350"/>
                <a:gd name="T49" fmla="*/ 5275 h 716"/>
                <a:gd name="T50" fmla="*/ 1085 w 350"/>
                <a:gd name="T51" fmla="*/ 5581 h 716"/>
                <a:gd name="T52" fmla="*/ 1079 w 350"/>
                <a:gd name="T53" fmla="*/ 5894 h 716"/>
                <a:gd name="T54" fmla="*/ 1079 w 350"/>
                <a:gd name="T55" fmla="*/ 6224 h 716"/>
                <a:gd name="T56" fmla="*/ 1088 w 350"/>
                <a:gd name="T57" fmla="*/ 6506 h 716"/>
                <a:gd name="T58" fmla="*/ 1116 w 350"/>
                <a:gd name="T59" fmla="*/ 6803 h 716"/>
                <a:gd name="T60" fmla="*/ 1175 w 350"/>
                <a:gd name="T61" fmla="*/ 7068 h 716"/>
                <a:gd name="T62" fmla="*/ 1274 w 350"/>
                <a:gd name="T63" fmla="*/ 7365 h 716"/>
                <a:gd name="T64" fmla="*/ 1355 w 350"/>
                <a:gd name="T65" fmla="*/ 7539 h 716"/>
                <a:gd name="T66" fmla="*/ 1440 w 350"/>
                <a:gd name="T67" fmla="*/ 7705 h 716"/>
                <a:gd name="T68" fmla="*/ 1517 w 350"/>
                <a:gd name="T69" fmla="*/ 7846 h 716"/>
                <a:gd name="T70" fmla="*/ 1587 w 350"/>
                <a:gd name="T71" fmla="*/ 8000 h 716"/>
                <a:gd name="T72" fmla="*/ 1668 w 350"/>
                <a:gd name="T73" fmla="*/ 8146 h 716"/>
                <a:gd name="T74" fmla="*/ 1718 w 350"/>
                <a:gd name="T75" fmla="*/ 8325 h 716"/>
                <a:gd name="T76" fmla="*/ 1768 w 350"/>
                <a:gd name="T77" fmla="*/ 8516 h 716"/>
                <a:gd name="T78" fmla="*/ 1800 w 350"/>
                <a:gd name="T79" fmla="*/ 8755 h 716"/>
                <a:gd name="T80" fmla="*/ 1824 w 350"/>
                <a:gd name="T81" fmla="*/ 9039 h 716"/>
                <a:gd name="T82" fmla="*/ 1834 w 350"/>
                <a:gd name="T83" fmla="*/ 9427 h 716"/>
                <a:gd name="T84" fmla="*/ 1824 w 350"/>
                <a:gd name="T85" fmla="*/ 9639 h 716"/>
                <a:gd name="T86" fmla="*/ 1824 w 350"/>
                <a:gd name="T87" fmla="*/ 9828 h 716"/>
                <a:gd name="T88" fmla="*/ 1820 w 350"/>
                <a:gd name="T89" fmla="*/ 9990 h 716"/>
                <a:gd name="T90" fmla="*/ 1820 w 350"/>
                <a:gd name="T91" fmla="*/ 10148 h 716"/>
                <a:gd name="T92" fmla="*/ 1834 w 350"/>
                <a:gd name="T93" fmla="*/ 10309 h 716"/>
                <a:gd name="T94" fmla="*/ 1851 w 350"/>
                <a:gd name="T95" fmla="*/ 10435 h 716"/>
                <a:gd name="T96" fmla="*/ 1881 w 350"/>
                <a:gd name="T97" fmla="*/ 10570 h 716"/>
                <a:gd name="T98" fmla="*/ 1918 w 350"/>
                <a:gd name="T99" fmla="*/ 10679 h 716"/>
                <a:gd name="T100" fmla="*/ 1977 w 350"/>
                <a:gd name="T101" fmla="*/ 10812 h 716"/>
                <a:gd name="T102" fmla="*/ 2064 w 350"/>
                <a:gd name="T103" fmla="*/ 10960 h 716"/>
                <a:gd name="T104" fmla="*/ 2306 w 350"/>
                <a:gd name="T105" fmla="*/ 11289 h 716"/>
                <a:gd name="T106" fmla="*/ 2369 w 350"/>
                <a:gd name="T107" fmla="*/ 11364 h 716"/>
                <a:gd name="T108" fmla="*/ 2382 w 350"/>
                <a:gd name="T109" fmla="*/ 11325 h 716"/>
                <a:gd name="T110" fmla="*/ 2343 w 350"/>
                <a:gd name="T111" fmla="*/ 11205 h 716"/>
                <a:gd name="T112" fmla="*/ 2272 w 350"/>
                <a:gd name="T113" fmla="*/ 11073 h 716"/>
                <a:gd name="T114" fmla="*/ 2217 w 350"/>
                <a:gd name="T115" fmla="*/ 10938 h 716"/>
                <a:gd name="T116" fmla="*/ 2178 w 350"/>
                <a:gd name="T117" fmla="*/ 10845 h 716"/>
                <a:gd name="T118" fmla="*/ 2186 w 350"/>
                <a:gd name="T119" fmla="*/ 10845 h 716"/>
                <a:gd name="T120" fmla="*/ 2267 w 350"/>
                <a:gd name="T121" fmla="*/ 10975 h 716"/>
                <a:gd name="T122" fmla="*/ 2438 w 350"/>
                <a:gd name="T123" fmla="*/ 11261 h 7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0"/>
                <a:gd name="T187" fmla="*/ 0 h 716"/>
                <a:gd name="T188" fmla="*/ 350 w 350"/>
                <a:gd name="T189" fmla="*/ 716 h 7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0" h="716">
                  <a:moveTo>
                    <a:pt x="0" y="0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21" y="10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30" y="22"/>
                  </a:lnTo>
                  <a:lnTo>
                    <a:pt x="33" y="27"/>
                  </a:lnTo>
                  <a:lnTo>
                    <a:pt x="35" y="32"/>
                  </a:lnTo>
                  <a:lnTo>
                    <a:pt x="37" y="37"/>
                  </a:lnTo>
                  <a:lnTo>
                    <a:pt x="38" y="43"/>
                  </a:lnTo>
                  <a:lnTo>
                    <a:pt x="39" y="49"/>
                  </a:lnTo>
                  <a:lnTo>
                    <a:pt x="40" y="55"/>
                  </a:lnTo>
                  <a:lnTo>
                    <a:pt x="41" y="62"/>
                  </a:lnTo>
                  <a:lnTo>
                    <a:pt x="42" y="68"/>
                  </a:lnTo>
                  <a:lnTo>
                    <a:pt x="42" y="74"/>
                  </a:lnTo>
                  <a:lnTo>
                    <a:pt x="43" y="81"/>
                  </a:lnTo>
                  <a:lnTo>
                    <a:pt x="44" y="88"/>
                  </a:lnTo>
                  <a:lnTo>
                    <a:pt x="44" y="94"/>
                  </a:lnTo>
                  <a:lnTo>
                    <a:pt x="45" y="101"/>
                  </a:lnTo>
                  <a:lnTo>
                    <a:pt x="46" y="108"/>
                  </a:lnTo>
                  <a:lnTo>
                    <a:pt x="46" y="115"/>
                  </a:lnTo>
                  <a:lnTo>
                    <a:pt x="48" y="121"/>
                  </a:lnTo>
                  <a:lnTo>
                    <a:pt x="49" y="128"/>
                  </a:lnTo>
                  <a:lnTo>
                    <a:pt x="50" y="134"/>
                  </a:lnTo>
                  <a:lnTo>
                    <a:pt x="52" y="140"/>
                  </a:lnTo>
                  <a:lnTo>
                    <a:pt x="54" y="146"/>
                  </a:lnTo>
                  <a:lnTo>
                    <a:pt x="57" y="152"/>
                  </a:lnTo>
                  <a:lnTo>
                    <a:pt x="60" y="157"/>
                  </a:lnTo>
                  <a:lnTo>
                    <a:pt x="63" y="162"/>
                  </a:lnTo>
                  <a:lnTo>
                    <a:pt x="67" y="167"/>
                  </a:lnTo>
                  <a:lnTo>
                    <a:pt x="72" y="172"/>
                  </a:lnTo>
                  <a:lnTo>
                    <a:pt x="78" y="176"/>
                  </a:lnTo>
                  <a:lnTo>
                    <a:pt x="81" y="179"/>
                  </a:lnTo>
                  <a:lnTo>
                    <a:pt x="84" y="181"/>
                  </a:lnTo>
                  <a:lnTo>
                    <a:pt x="87" y="183"/>
                  </a:lnTo>
                  <a:lnTo>
                    <a:pt x="90" y="185"/>
                  </a:lnTo>
                  <a:lnTo>
                    <a:pt x="93" y="186"/>
                  </a:lnTo>
                  <a:lnTo>
                    <a:pt x="96" y="188"/>
                  </a:lnTo>
                  <a:lnTo>
                    <a:pt x="99" y="190"/>
                  </a:lnTo>
                  <a:lnTo>
                    <a:pt x="102" y="191"/>
                  </a:lnTo>
                  <a:lnTo>
                    <a:pt x="105" y="193"/>
                  </a:lnTo>
                  <a:lnTo>
                    <a:pt x="108" y="194"/>
                  </a:lnTo>
                  <a:lnTo>
                    <a:pt x="110" y="196"/>
                  </a:lnTo>
                  <a:lnTo>
                    <a:pt x="113" y="197"/>
                  </a:lnTo>
                  <a:lnTo>
                    <a:pt x="116" y="198"/>
                  </a:lnTo>
                  <a:lnTo>
                    <a:pt x="119" y="200"/>
                  </a:lnTo>
                  <a:lnTo>
                    <a:pt x="121" y="202"/>
                  </a:lnTo>
                  <a:lnTo>
                    <a:pt x="124" y="203"/>
                  </a:lnTo>
                  <a:lnTo>
                    <a:pt x="126" y="205"/>
                  </a:lnTo>
                  <a:lnTo>
                    <a:pt x="129" y="207"/>
                  </a:lnTo>
                  <a:lnTo>
                    <a:pt x="131" y="209"/>
                  </a:lnTo>
                  <a:lnTo>
                    <a:pt x="133" y="212"/>
                  </a:lnTo>
                  <a:lnTo>
                    <a:pt x="136" y="214"/>
                  </a:lnTo>
                  <a:lnTo>
                    <a:pt x="138" y="217"/>
                  </a:lnTo>
                  <a:lnTo>
                    <a:pt x="140" y="220"/>
                  </a:lnTo>
                  <a:lnTo>
                    <a:pt x="142" y="223"/>
                  </a:lnTo>
                  <a:lnTo>
                    <a:pt x="143" y="226"/>
                  </a:lnTo>
                  <a:lnTo>
                    <a:pt x="145" y="230"/>
                  </a:lnTo>
                  <a:lnTo>
                    <a:pt x="147" y="234"/>
                  </a:lnTo>
                  <a:lnTo>
                    <a:pt x="148" y="238"/>
                  </a:lnTo>
                  <a:lnTo>
                    <a:pt x="150" y="243"/>
                  </a:lnTo>
                  <a:lnTo>
                    <a:pt x="151" y="248"/>
                  </a:lnTo>
                  <a:lnTo>
                    <a:pt x="153" y="260"/>
                  </a:lnTo>
                  <a:lnTo>
                    <a:pt x="154" y="266"/>
                  </a:lnTo>
                  <a:lnTo>
                    <a:pt x="154" y="272"/>
                  </a:lnTo>
                  <a:lnTo>
                    <a:pt x="154" y="278"/>
                  </a:lnTo>
                  <a:lnTo>
                    <a:pt x="154" y="285"/>
                  </a:lnTo>
                  <a:lnTo>
                    <a:pt x="154" y="291"/>
                  </a:lnTo>
                  <a:lnTo>
                    <a:pt x="154" y="298"/>
                  </a:lnTo>
                  <a:lnTo>
                    <a:pt x="154" y="304"/>
                  </a:lnTo>
                  <a:lnTo>
                    <a:pt x="153" y="311"/>
                  </a:lnTo>
                  <a:lnTo>
                    <a:pt x="153" y="318"/>
                  </a:lnTo>
                  <a:lnTo>
                    <a:pt x="152" y="324"/>
                  </a:lnTo>
                  <a:lnTo>
                    <a:pt x="152" y="331"/>
                  </a:lnTo>
                  <a:lnTo>
                    <a:pt x="151" y="337"/>
                  </a:lnTo>
                  <a:lnTo>
                    <a:pt x="150" y="344"/>
                  </a:lnTo>
                  <a:lnTo>
                    <a:pt x="150" y="350"/>
                  </a:lnTo>
                  <a:lnTo>
                    <a:pt x="149" y="357"/>
                  </a:lnTo>
                  <a:lnTo>
                    <a:pt x="149" y="364"/>
                  </a:lnTo>
                  <a:lnTo>
                    <a:pt x="149" y="370"/>
                  </a:lnTo>
                  <a:lnTo>
                    <a:pt x="148" y="377"/>
                  </a:lnTo>
                  <a:lnTo>
                    <a:pt x="148" y="383"/>
                  </a:lnTo>
                  <a:lnTo>
                    <a:pt x="149" y="390"/>
                  </a:lnTo>
                  <a:lnTo>
                    <a:pt x="149" y="396"/>
                  </a:lnTo>
                  <a:lnTo>
                    <a:pt x="150" y="402"/>
                  </a:lnTo>
                  <a:lnTo>
                    <a:pt x="151" y="408"/>
                  </a:lnTo>
                  <a:lnTo>
                    <a:pt x="152" y="414"/>
                  </a:lnTo>
                  <a:lnTo>
                    <a:pt x="154" y="420"/>
                  </a:lnTo>
                  <a:lnTo>
                    <a:pt x="155" y="426"/>
                  </a:lnTo>
                  <a:lnTo>
                    <a:pt x="158" y="432"/>
                  </a:lnTo>
                  <a:lnTo>
                    <a:pt x="160" y="437"/>
                  </a:lnTo>
                  <a:lnTo>
                    <a:pt x="163" y="443"/>
                  </a:lnTo>
                  <a:lnTo>
                    <a:pt x="167" y="448"/>
                  </a:lnTo>
                  <a:lnTo>
                    <a:pt x="174" y="458"/>
                  </a:lnTo>
                  <a:lnTo>
                    <a:pt x="177" y="462"/>
                  </a:lnTo>
                  <a:lnTo>
                    <a:pt x="181" y="466"/>
                  </a:lnTo>
                  <a:lnTo>
                    <a:pt x="184" y="470"/>
                  </a:lnTo>
                  <a:lnTo>
                    <a:pt x="188" y="473"/>
                  </a:lnTo>
                  <a:lnTo>
                    <a:pt x="192" y="477"/>
                  </a:lnTo>
                  <a:lnTo>
                    <a:pt x="196" y="480"/>
                  </a:lnTo>
                  <a:lnTo>
                    <a:pt x="199" y="483"/>
                  </a:lnTo>
                  <a:lnTo>
                    <a:pt x="203" y="486"/>
                  </a:lnTo>
                  <a:lnTo>
                    <a:pt x="207" y="489"/>
                  </a:lnTo>
                  <a:lnTo>
                    <a:pt x="210" y="492"/>
                  </a:lnTo>
                  <a:lnTo>
                    <a:pt x="214" y="495"/>
                  </a:lnTo>
                  <a:lnTo>
                    <a:pt x="217" y="498"/>
                  </a:lnTo>
                  <a:lnTo>
                    <a:pt x="220" y="501"/>
                  </a:lnTo>
                  <a:lnTo>
                    <a:pt x="224" y="504"/>
                  </a:lnTo>
                  <a:lnTo>
                    <a:pt x="227" y="508"/>
                  </a:lnTo>
                  <a:lnTo>
                    <a:pt x="230" y="511"/>
                  </a:lnTo>
                  <a:lnTo>
                    <a:pt x="233" y="514"/>
                  </a:lnTo>
                  <a:lnTo>
                    <a:pt x="236" y="518"/>
                  </a:lnTo>
                  <a:lnTo>
                    <a:pt x="238" y="522"/>
                  </a:lnTo>
                  <a:lnTo>
                    <a:pt x="241" y="525"/>
                  </a:lnTo>
                  <a:lnTo>
                    <a:pt x="243" y="530"/>
                  </a:lnTo>
                  <a:lnTo>
                    <a:pt x="245" y="534"/>
                  </a:lnTo>
                  <a:lnTo>
                    <a:pt x="247" y="539"/>
                  </a:lnTo>
                  <a:lnTo>
                    <a:pt x="249" y="544"/>
                  </a:lnTo>
                  <a:lnTo>
                    <a:pt x="250" y="549"/>
                  </a:lnTo>
                  <a:lnTo>
                    <a:pt x="252" y="555"/>
                  </a:lnTo>
                  <a:lnTo>
                    <a:pt x="252" y="561"/>
                  </a:lnTo>
                  <a:lnTo>
                    <a:pt x="253" y="567"/>
                  </a:lnTo>
                  <a:lnTo>
                    <a:pt x="254" y="574"/>
                  </a:lnTo>
                  <a:lnTo>
                    <a:pt x="254" y="582"/>
                  </a:lnTo>
                  <a:lnTo>
                    <a:pt x="254" y="591"/>
                  </a:lnTo>
                  <a:lnTo>
                    <a:pt x="254" y="595"/>
                  </a:lnTo>
                  <a:lnTo>
                    <a:pt x="253" y="600"/>
                  </a:lnTo>
                  <a:lnTo>
                    <a:pt x="253" y="604"/>
                  </a:lnTo>
                  <a:lnTo>
                    <a:pt x="253" y="608"/>
                  </a:lnTo>
                  <a:lnTo>
                    <a:pt x="253" y="612"/>
                  </a:lnTo>
                  <a:lnTo>
                    <a:pt x="253" y="616"/>
                  </a:lnTo>
                  <a:lnTo>
                    <a:pt x="252" y="620"/>
                  </a:lnTo>
                  <a:lnTo>
                    <a:pt x="252" y="623"/>
                  </a:lnTo>
                  <a:lnTo>
                    <a:pt x="252" y="626"/>
                  </a:lnTo>
                  <a:lnTo>
                    <a:pt x="252" y="630"/>
                  </a:lnTo>
                  <a:lnTo>
                    <a:pt x="252" y="633"/>
                  </a:lnTo>
                  <a:lnTo>
                    <a:pt x="252" y="636"/>
                  </a:lnTo>
                  <a:lnTo>
                    <a:pt x="253" y="640"/>
                  </a:lnTo>
                  <a:lnTo>
                    <a:pt x="253" y="642"/>
                  </a:lnTo>
                  <a:lnTo>
                    <a:pt x="254" y="646"/>
                  </a:lnTo>
                  <a:lnTo>
                    <a:pt x="254" y="648"/>
                  </a:lnTo>
                  <a:lnTo>
                    <a:pt x="255" y="651"/>
                  </a:lnTo>
                  <a:lnTo>
                    <a:pt x="256" y="654"/>
                  </a:lnTo>
                  <a:lnTo>
                    <a:pt x="257" y="657"/>
                  </a:lnTo>
                  <a:lnTo>
                    <a:pt x="259" y="660"/>
                  </a:lnTo>
                  <a:lnTo>
                    <a:pt x="260" y="662"/>
                  </a:lnTo>
                  <a:lnTo>
                    <a:pt x="262" y="665"/>
                  </a:lnTo>
                  <a:lnTo>
                    <a:pt x="264" y="668"/>
                  </a:lnTo>
                  <a:lnTo>
                    <a:pt x="266" y="670"/>
                  </a:lnTo>
                  <a:lnTo>
                    <a:pt x="269" y="673"/>
                  </a:lnTo>
                  <a:lnTo>
                    <a:pt x="272" y="676"/>
                  </a:lnTo>
                  <a:lnTo>
                    <a:pt x="274" y="678"/>
                  </a:lnTo>
                  <a:lnTo>
                    <a:pt x="278" y="681"/>
                  </a:lnTo>
                  <a:lnTo>
                    <a:pt x="282" y="684"/>
                  </a:lnTo>
                  <a:lnTo>
                    <a:pt x="286" y="687"/>
                  </a:lnTo>
                  <a:lnTo>
                    <a:pt x="305" y="700"/>
                  </a:lnTo>
                  <a:lnTo>
                    <a:pt x="313" y="704"/>
                  </a:lnTo>
                  <a:lnTo>
                    <a:pt x="319" y="708"/>
                  </a:lnTo>
                  <a:lnTo>
                    <a:pt x="323" y="710"/>
                  </a:lnTo>
                  <a:lnTo>
                    <a:pt x="326" y="711"/>
                  </a:lnTo>
                  <a:lnTo>
                    <a:pt x="328" y="712"/>
                  </a:lnTo>
                  <a:lnTo>
                    <a:pt x="330" y="712"/>
                  </a:lnTo>
                  <a:lnTo>
                    <a:pt x="330" y="711"/>
                  </a:lnTo>
                  <a:lnTo>
                    <a:pt x="329" y="710"/>
                  </a:lnTo>
                  <a:lnTo>
                    <a:pt x="328" y="708"/>
                  </a:lnTo>
                  <a:lnTo>
                    <a:pt x="326" y="705"/>
                  </a:lnTo>
                  <a:lnTo>
                    <a:pt x="324" y="703"/>
                  </a:lnTo>
                  <a:lnTo>
                    <a:pt x="321" y="700"/>
                  </a:lnTo>
                  <a:lnTo>
                    <a:pt x="318" y="697"/>
                  </a:lnTo>
                  <a:lnTo>
                    <a:pt x="315" y="694"/>
                  </a:lnTo>
                  <a:lnTo>
                    <a:pt x="312" y="691"/>
                  </a:lnTo>
                  <a:lnTo>
                    <a:pt x="309" y="688"/>
                  </a:lnTo>
                  <a:lnTo>
                    <a:pt x="307" y="686"/>
                  </a:lnTo>
                  <a:lnTo>
                    <a:pt x="304" y="683"/>
                  </a:lnTo>
                  <a:lnTo>
                    <a:pt x="303" y="682"/>
                  </a:lnTo>
                  <a:lnTo>
                    <a:pt x="302" y="680"/>
                  </a:lnTo>
                  <a:lnTo>
                    <a:pt x="301" y="679"/>
                  </a:lnTo>
                  <a:lnTo>
                    <a:pt x="302" y="680"/>
                  </a:lnTo>
                  <a:lnTo>
                    <a:pt x="303" y="680"/>
                  </a:lnTo>
                  <a:lnTo>
                    <a:pt x="305" y="682"/>
                  </a:lnTo>
                  <a:lnTo>
                    <a:pt x="309" y="684"/>
                  </a:lnTo>
                  <a:lnTo>
                    <a:pt x="314" y="688"/>
                  </a:lnTo>
                  <a:lnTo>
                    <a:pt x="320" y="693"/>
                  </a:lnTo>
                  <a:lnTo>
                    <a:pt x="328" y="699"/>
                  </a:lnTo>
                  <a:lnTo>
                    <a:pt x="337" y="706"/>
                  </a:lnTo>
                  <a:lnTo>
                    <a:pt x="349" y="71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32" name="Freeform 13"/>
            <p:cNvSpPr>
              <a:spLocks/>
            </p:cNvSpPr>
            <p:nvPr/>
          </p:nvSpPr>
          <p:spPr bwMode="auto">
            <a:xfrm>
              <a:off x="4341" y="3204"/>
              <a:ext cx="238" cy="106"/>
            </a:xfrm>
            <a:custGeom>
              <a:avLst/>
              <a:gdLst>
                <a:gd name="T0" fmla="*/ 0 w 191"/>
                <a:gd name="T1" fmla="*/ 0 h 78"/>
                <a:gd name="T2" fmla="*/ 88 w 191"/>
                <a:gd name="T3" fmla="*/ 88 h 78"/>
                <a:gd name="T4" fmla="*/ 126 w 191"/>
                <a:gd name="T5" fmla="*/ 120 h 78"/>
                <a:gd name="T6" fmla="*/ 171 w 191"/>
                <a:gd name="T7" fmla="*/ 163 h 78"/>
                <a:gd name="T8" fmla="*/ 213 w 191"/>
                <a:gd name="T9" fmla="*/ 209 h 78"/>
                <a:gd name="T10" fmla="*/ 258 w 191"/>
                <a:gd name="T11" fmla="*/ 231 h 78"/>
                <a:gd name="T12" fmla="*/ 302 w 191"/>
                <a:gd name="T13" fmla="*/ 284 h 78"/>
                <a:gd name="T14" fmla="*/ 345 w 191"/>
                <a:gd name="T15" fmla="*/ 334 h 78"/>
                <a:gd name="T16" fmla="*/ 380 w 191"/>
                <a:gd name="T17" fmla="*/ 386 h 78"/>
                <a:gd name="T18" fmla="*/ 419 w 191"/>
                <a:gd name="T19" fmla="*/ 427 h 78"/>
                <a:gd name="T20" fmla="*/ 469 w 191"/>
                <a:gd name="T21" fmla="*/ 477 h 78"/>
                <a:gd name="T22" fmla="*/ 503 w 191"/>
                <a:gd name="T23" fmla="*/ 525 h 78"/>
                <a:gd name="T24" fmla="*/ 550 w 191"/>
                <a:gd name="T25" fmla="*/ 557 h 78"/>
                <a:gd name="T26" fmla="*/ 591 w 191"/>
                <a:gd name="T27" fmla="*/ 617 h 78"/>
                <a:gd name="T28" fmla="*/ 638 w 191"/>
                <a:gd name="T29" fmla="*/ 648 h 78"/>
                <a:gd name="T30" fmla="*/ 683 w 191"/>
                <a:gd name="T31" fmla="*/ 700 h 78"/>
                <a:gd name="T32" fmla="*/ 728 w 191"/>
                <a:gd name="T33" fmla="*/ 741 h 78"/>
                <a:gd name="T34" fmla="*/ 761 w 191"/>
                <a:gd name="T35" fmla="*/ 788 h 78"/>
                <a:gd name="T36" fmla="*/ 802 w 191"/>
                <a:gd name="T37" fmla="*/ 824 h 78"/>
                <a:gd name="T38" fmla="*/ 851 w 191"/>
                <a:gd name="T39" fmla="*/ 875 h 78"/>
                <a:gd name="T40" fmla="*/ 891 w 191"/>
                <a:gd name="T41" fmla="*/ 901 h 78"/>
                <a:gd name="T42" fmla="*/ 938 w 191"/>
                <a:gd name="T43" fmla="*/ 951 h 78"/>
                <a:gd name="T44" fmla="*/ 973 w 191"/>
                <a:gd name="T45" fmla="*/ 978 h 78"/>
                <a:gd name="T46" fmla="*/ 1022 w 191"/>
                <a:gd name="T47" fmla="*/ 1007 h 78"/>
                <a:gd name="T48" fmla="*/ 1064 w 191"/>
                <a:gd name="T49" fmla="*/ 1048 h 78"/>
                <a:gd name="T50" fmla="*/ 1110 w 191"/>
                <a:gd name="T51" fmla="*/ 1071 h 78"/>
                <a:gd name="T52" fmla="*/ 1154 w 191"/>
                <a:gd name="T53" fmla="*/ 1102 h 78"/>
                <a:gd name="T54" fmla="*/ 1197 w 191"/>
                <a:gd name="T55" fmla="*/ 1139 h 78"/>
                <a:gd name="T56" fmla="*/ 1245 w 191"/>
                <a:gd name="T57" fmla="*/ 1152 h 78"/>
                <a:gd name="T58" fmla="*/ 1292 w 191"/>
                <a:gd name="T59" fmla="*/ 1189 h 78"/>
                <a:gd name="T60" fmla="*/ 1330 w 191"/>
                <a:gd name="T61" fmla="*/ 1189 h 78"/>
                <a:gd name="T62" fmla="*/ 1379 w 191"/>
                <a:gd name="T63" fmla="*/ 1224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1"/>
                <a:gd name="T97" fmla="*/ 0 h 78"/>
                <a:gd name="T98" fmla="*/ 191 w 191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1" h="78">
                  <a:moveTo>
                    <a:pt x="0" y="0"/>
                  </a:moveTo>
                  <a:lnTo>
                    <a:pt x="12" y="5"/>
                  </a:lnTo>
                  <a:lnTo>
                    <a:pt x="18" y="7"/>
                  </a:lnTo>
                  <a:lnTo>
                    <a:pt x="24" y="10"/>
                  </a:lnTo>
                  <a:lnTo>
                    <a:pt x="30" y="13"/>
                  </a:lnTo>
                  <a:lnTo>
                    <a:pt x="35" y="15"/>
                  </a:lnTo>
                  <a:lnTo>
                    <a:pt x="41" y="18"/>
                  </a:lnTo>
                  <a:lnTo>
                    <a:pt x="47" y="21"/>
                  </a:lnTo>
                  <a:lnTo>
                    <a:pt x="53" y="24"/>
                  </a:lnTo>
                  <a:lnTo>
                    <a:pt x="58" y="27"/>
                  </a:lnTo>
                  <a:lnTo>
                    <a:pt x="64" y="30"/>
                  </a:lnTo>
                  <a:lnTo>
                    <a:pt x="70" y="33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88" y="41"/>
                  </a:lnTo>
                  <a:lnTo>
                    <a:pt x="94" y="44"/>
                  </a:lnTo>
                  <a:lnTo>
                    <a:pt x="100" y="47"/>
                  </a:lnTo>
                  <a:lnTo>
                    <a:pt x="105" y="50"/>
                  </a:lnTo>
                  <a:lnTo>
                    <a:pt x="111" y="52"/>
                  </a:lnTo>
                  <a:lnTo>
                    <a:pt x="117" y="55"/>
                  </a:lnTo>
                  <a:lnTo>
                    <a:pt x="123" y="57"/>
                  </a:lnTo>
                  <a:lnTo>
                    <a:pt x="129" y="60"/>
                  </a:lnTo>
                  <a:lnTo>
                    <a:pt x="135" y="62"/>
                  </a:lnTo>
                  <a:lnTo>
                    <a:pt x="141" y="64"/>
                  </a:lnTo>
                  <a:lnTo>
                    <a:pt x="147" y="66"/>
                  </a:lnTo>
                  <a:lnTo>
                    <a:pt x="153" y="68"/>
                  </a:lnTo>
                  <a:lnTo>
                    <a:pt x="159" y="70"/>
                  </a:lnTo>
                  <a:lnTo>
                    <a:pt x="165" y="72"/>
                  </a:lnTo>
                  <a:lnTo>
                    <a:pt x="172" y="73"/>
                  </a:lnTo>
                  <a:lnTo>
                    <a:pt x="178" y="75"/>
                  </a:lnTo>
                  <a:lnTo>
                    <a:pt x="184" y="75"/>
                  </a:lnTo>
                  <a:lnTo>
                    <a:pt x="190" y="7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33" name="Freeform 14"/>
            <p:cNvSpPr>
              <a:spLocks/>
            </p:cNvSpPr>
            <p:nvPr/>
          </p:nvSpPr>
          <p:spPr bwMode="auto">
            <a:xfrm>
              <a:off x="4372" y="3103"/>
              <a:ext cx="396" cy="117"/>
            </a:xfrm>
            <a:custGeom>
              <a:avLst/>
              <a:gdLst>
                <a:gd name="T0" fmla="*/ 0 w 318"/>
                <a:gd name="T1" fmla="*/ 0 h 87"/>
                <a:gd name="T2" fmla="*/ 147 w 318"/>
                <a:gd name="T3" fmla="*/ 73 h 87"/>
                <a:gd name="T4" fmla="*/ 213 w 318"/>
                <a:gd name="T5" fmla="*/ 117 h 87"/>
                <a:gd name="T6" fmla="*/ 289 w 318"/>
                <a:gd name="T7" fmla="*/ 157 h 87"/>
                <a:gd name="T8" fmla="*/ 354 w 318"/>
                <a:gd name="T9" fmla="*/ 206 h 87"/>
                <a:gd name="T10" fmla="*/ 423 w 318"/>
                <a:gd name="T11" fmla="*/ 246 h 87"/>
                <a:gd name="T12" fmla="*/ 498 w 318"/>
                <a:gd name="T13" fmla="*/ 304 h 87"/>
                <a:gd name="T14" fmla="*/ 562 w 318"/>
                <a:gd name="T15" fmla="*/ 344 h 87"/>
                <a:gd name="T16" fmla="*/ 638 w 318"/>
                <a:gd name="T17" fmla="*/ 382 h 87"/>
                <a:gd name="T18" fmla="*/ 706 w 318"/>
                <a:gd name="T19" fmla="*/ 445 h 87"/>
                <a:gd name="T20" fmla="*/ 772 w 318"/>
                <a:gd name="T21" fmla="*/ 494 h 87"/>
                <a:gd name="T22" fmla="*/ 833 w 318"/>
                <a:gd name="T23" fmla="*/ 534 h 87"/>
                <a:gd name="T24" fmla="*/ 912 w 318"/>
                <a:gd name="T25" fmla="*/ 588 h 87"/>
                <a:gd name="T26" fmla="*/ 978 w 318"/>
                <a:gd name="T27" fmla="*/ 628 h 87"/>
                <a:gd name="T28" fmla="*/ 1047 w 318"/>
                <a:gd name="T29" fmla="*/ 675 h 87"/>
                <a:gd name="T30" fmla="*/ 1115 w 318"/>
                <a:gd name="T31" fmla="*/ 740 h 87"/>
                <a:gd name="T32" fmla="*/ 1181 w 318"/>
                <a:gd name="T33" fmla="*/ 781 h 87"/>
                <a:gd name="T34" fmla="*/ 1253 w 318"/>
                <a:gd name="T35" fmla="*/ 827 h 87"/>
                <a:gd name="T36" fmla="*/ 1322 w 318"/>
                <a:gd name="T37" fmla="*/ 870 h 87"/>
                <a:gd name="T38" fmla="*/ 1400 w 318"/>
                <a:gd name="T39" fmla="*/ 908 h 87"/>
                <a:gd name="T40" fmla="*/ 1462 w 318"/>
                <a:gd name="T41" fmla="*/ 956 h 87"/>
                <a:gd name="T42" fmla="*/ 1534 w 318"/>
                <a:gd name="T43" fmla="*/ 995 h 87"/>
                <a:gd name="T44" fmla="*/ 1608 w 318"/>
                <a:gd name="T45" fmla="*/ 1017 h 87"/>
                <a:gd name="T46" fmla="*/ 1676 w 318"/>
                <a:gd name="T47" fmla="*/ 1050 h 87"/>
                <a:gd name="T48" fmla="*/ 1747 w 318"/>
                <a:gd name="T49" fmla="*/ 1085 h 87"/>
                <a:gd name="T50" fmla="*/ 1832 w 318"/>
                <a:gd name="T51" fmla="*/ 1127 h 87"/>
                <a:gd name="T52" fmla="*/ 1904 w 318"/>
                <a:gd name="T53" fmla="*/ 1136 h 87"/>
                <a:gd name="T54" fmla="*/ 1974 w 318"/>
                <a:gd name="T55" fmla="*/ 1170 h 87"/>
                <a:gd name="T56" fmla="*/ 2050 w 318"/>
                <a:gd name="T57" fmla="*/ 1201 h 87"/>
                <a:gd name="T58" fmla="*/ 2124 w 318"/>
                <a:gd name="T59" fmla="*/ 1205 h 87"/>
                <a:gd name="T60" fmla="*/ 2199 w 318"/>
                <a:gd name="T61" fmla="*/ 1221 h 87"/>
                <a:gd name="T62" fmla="*/ 2284 w 318"/>
                <a:gd name="T63" fmla="*/ 1241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8"/>
                <a:gd name="T97" fmla="*/ 0 h 87"/>
                <a:gd name="T98" fmla="*/ 318 w 318"/>
                <a:gd name="T99" fmla="*/ 87 h 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8" h="87">
                  <a:moveTo>
                    <a:pt x="0" y="0"/>
                  </a:moveTo>
                  <a:lnTo>
                    <a:pt x="20" y="5"/>
                  </a:lnTo>
                  <a:lnTo>
                    <a:pt x="30" y="8"/>
                  </a:lnTo>
                  <a:lnTo>
                    <a:pt x="40" y="11"/>
                  </a:lnTo>
                  <a:lnTo>
                    <a:pt x="49" y="14"/>
                  </a:lnTo>
                  <a:lnTo>
                    <a:pt x="59" y="17"/>
                  </a:lnTo>
                  <a:lnTo>
                    <a:pt x="69" y="21"/>
                  </a:lnTo>
                  <a:lnTo>
                    <a:pt x="78" y="24"/>
                  </a:lnTo>
                  <a:lnTo>
                    <a:pt x="88" y="27"/>
                  </a:lnTo>
                  <a:lnTo>
                    <a:pt x="98" y="31"/>
                  </a:lnTo>
                  <a:lnTo>
                    <a:pt x="107" y="34"/>
                  </a:lnTo>
                  <a:lnTo>
                    <a:pt x="116" y="37"/>
                  </a:lnTo>
                  <a:lnTo>
                    <a:pt x="126" y="41"/>
                  </a:lnTo>
                  <a:lnTo>
                    <a:pt x="136" y="44"/>
                  </a:lnTo>
                  <a:lnTo>
                    <a:pt x="145" y="47"/>
                  </a:lnTo>
                  <a:lnTo>
                    <a:pt x="155" y="51"/>
                  </a:lnTo>
                  <a:lnTo>
                    <a:pt x="164" y="54"/>
                  </a:lnTo>
                  <a:lnTo>
                    <a:pt x="174" y="57"/>
                  </a:lnTo>
                  <a:lnTo>
                    <a:pt x="184" y="60"/>
                  </a:lnTo>
                  <a:lnTo>
                    <a:pt x="194" y="63"/>
                  </a:lnTo>
                  <a:lnTo>
                    <a:pt x="203" y="66"/>
                  </a:lnTo>
                  <a:lnTo>
                    <a:pt x="213" y="69"/>
                  </a:lnTo>
                  <a:lnTo>
                    <a:pt x="223" y="71"/>
                  </a:lnTo>
                  <a:lnTo>
                    <a:pt x="233" y="73"/>
                  </a:lnTo>
                  <a:lnTo>
                    <a:pt x="243" y="76"/>
                  </a:lnTo>
                  <a:lnTo>
                    <a:pt x="254" y="78"/>
                  </a:lnTo>
                  <a:lnTo>
                    <a:pt x="264" y="79"/>
                  </a:lnTo>
                  <a:lnTo>
                    <a:pt x="274" y="81"/>
                  </a:lnTo>
                  <a:lnTo>
                    <a:pt x="285" y="83"/>
                  </a:lnTo>
                  <a:lnTo>
                    <a:pt x="295" y="84"/>
                  </a:lnTo>
                  <a:lnTo>
                    <a:pt x="306" y="85"/>
                  </a:lnTo>
                  <a:lnTo>
                    <a:pt x="317" y="8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34" name="Freeform 15"/>
            <p:cNvSpPr>
              <a:spLocks/>
            </p:cNvSpPr>
            <p:nvPr/>
          </p:nvSpPr>
          <p:spPr bwMode="auto">
            <a:xfrm>
              <a:off x="4313" y="3113"/>
              <a:ext cx="79" cy="30"/>
            </a:xfrm>
            <a:custGeom>
              <a:avLst/>
              <a:gdLst>
                <a:gd name="T0" fmla="*/ 418 w 64"/>
                <a:gd name="T1" fmla="*/ 27 h 23"/>
                <a:gd name="T2" fmla="*/ 393 w 64"/>
                <a:gd name="T3" fmla="*/ 1 h 23"/>
                <a:gd name="T4" fmla="*/ 376 w 64"/>
                <a:gd name="T5" fmla="*/ 1 h 23"/>
                <a:gd name="T6" fmla="*/ 367 w 64"/>
                <a:gd name="T7" fmla="*/ 1 h 23"/>
                <a:gd name="T8" fmla="*/ 346 w 64"/>
                <a:gd name="T9" fmla="*/ 0 h 23"/>
                <a:gd name="T10" fmla="*/ 336 w 64"/>
                <a:gd name="T11" fmla="*/ 0 h 23"/>
                <a:gd name="T12" fmla="*/ 318 w 64"/>
                <a:gd name="T13" fmla="*/ 0 h 23"/>
                <a:gd name="T14" fmla="*/ 305 w 64"/>
                <a:gd name="T15" fmla="*/ 0 h 23"/>
                <a:gd name="T16" fmla="*/ 294 w 64"/>
                <a:gd name="T17" fmla="*/ 0 h 23"/>
                <a:gd name="T18" fmla="*/ 280 w 64"/>
                <a:gd name="T19" fmla="*/ 0 h 23"/>
                <a:gd name="T20" fmla="*/ 259 w 64"/>
                <a:gd name="T21" fmla="*/ 1 h 23"/>
                <a:gd name="T22" fmla="*/ 256 w 64"/>
                <a:gd name="T23" fmla="*/ 1 h 23"/>
                <a:gd name="T24" fmla="*/ 238 w 64"/>
                <a:gd name="T25" fmla="*/ 1 h 23"/>
                <a:gd name="T26" fmla="*/ 223 w 64"/>
                <a:gd name="T27" fmla="*/ 27 h 23"/>
                <a:gd name="T28" fmla="*/ 207 w 64"/>
                <a:gd name="T29" fmla="*/ 27 h 23"/>
                <a:gd name="T30" fmla="*/ 200 w 64"/>
                <a:gd name="T31" fmla="*/ 35 h 23"/>
                <a:gd name="T32" fmla="*/ 181 w 64"/>
                <a:gd name="T33" fmla="*/ 46 h 23"/>
                <a:gd name="T34" fmla="*/ 170 w 64"/>
                <a:gd name="T35" fmla="*/ 46 h 23"/>
                <a:gd name="T36" fmla="*/ 162 w 64"/>
                <a:gd name="T37" fmla="*/ 60 h 23"/>
                <a:gd name="T38" fmla="*/ 147 w 64"/>
                <a:gd name="T39" fmla="*/ 65 h 23"/>
                <a:gd name="T40" fmla="*/ 136 w 64"/>
                <a:gd name="T41" fmla="*/ 78 h 23"/>
                <a:gd name="T42" fmla="*/ 119 w 64"/>
                <a:gd name="T43" fmla="*/ 85 h 23"/>
                <a:gd name="T44" fmla="*/ 110 w 64"/>
                <a:gd name="T45" fmla="*/ 102 h 23"/>
                <a:gd name="T46" fmla="*/ 91 w 64"/>
                <a:gd name="T47" fmla="*/ 111 h 23"/>
                <a:gd name="T48" fmla="*/ 80 w 64"/>
                <a:gd name="T49" fmla="*/ 113 h 23"/>
                <a:gd name="T50" fmla="*/ 74 w 64"/>
                <a:gd name="T51" fmla="*/ 133 h 23"/>
                <a:gd name="T52" fmla="*/ 60 w 64"/>
                <a:gd name="T53" fmla="*/ 147 h 23"/>
                <a:gd name="T54" fmla="*/ 49 w 64"/>
                <a:gd name="T55" fmla="*/ 166 h 23"/>
                <a:gd name="T56" fmla="*/ 32 w 64"/>
                <a:gd name="T57" fmla="*/ 173 h 23"/>
                <a:gd name="T58" fmla="*/ 21 w 64"/>
                <a:gd name="T59" fmla="*/ 192 h 23"/>
                <a:gd name="T60" fmla="*/ 1 w 64"/>
                <a:gd name="T61" fmla="*/ 217 h 23"/>
                <a:gd name="T62" fmla="*/ 0 w 64"/>
                <a:gd name="T63" fmla="*/ 247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23"/>
                <a:gd name="T98" fmla="*/ 64 w 64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23">
                  <a:moveTo>
                    <a:pt x="63" y="2"/>
                  </a:moveTo>
                  <a:lnTo>
                    <a:pt x="59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8" y="8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2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35" name="Freeform 16"/>
            <p:cNvSpPr>
              <a:spLocks/>
            </p:cNvSpPr>
            <p:nvPr/>
          </p:nvSpPr>
          <p:spPr bwMode="auto">
            <a:xfrm>
              <a:off x="4372" y="3037"/>
              <a:ext cx="474" cy="93"/>
            </a:xfrm>
            <a:custGeom>
              <a:avLst/>
              <a:gdLst>
                <a:gd name="T0" fmla="*/ 2715 w 381"/>
                <a:gd name="T1" fmla="*/ 979 h 69"/>
                <a:gd name="T2" fmla="*/ 2540 w 381"/>
                <a:gd name="T3" fmla="*/ 999 h 69"/>
                <a:gd name="T4" fmla="*/ 2462 w 381"/>
                <a:gd name="T5" fmla="*/ 999 h 69"/>
                <a:gd name="T6" fmla="*/ 2376 w 381"/>
                <a:gd name="T7" fmla="*/ 979 h 69"/>
                <a:gd name="T8" fmla="*/ 2288 w 381"/>
                <a:gd name="T9" fmla="*/ 970 h 69"/>
                <a:gd name="T10" fmla="*/ 2207 w 381"/>
                <a:gd name="T11" fmla="*/ 960 h 69"/>
                <a:gd name="T12" fmla="*/ 2131 w 381"/>
                <a:gd name="T13" fmla="*/ 930 h 69"/>
                <a:gd name="T14" fmla="*/ 2042 w 381"/>
                <a:gd name="T15" fmla="*/ 899 h 69"/>
                <a:gd name="T16" fmla="*/ 1954 w 381"/>
                <a:gd name="T17" fmla="*/ 879 h 69"/>
                <a:gd name="T18" fmla="*/ 1871 w 381"/>
                <a:gd name="T19" fmla="*/ 842 h 69"/>
                <a:gd name="T20" fmla="*/ 1783 w 381"/>
                <a:gd name="T21" fmla="*/ 790 h 69"/>
                <a:gd name="T22" fmla="*/ 1698 w 381"/>
                <a:gd name="T23" fmla="*/ 747 h 69"/>
                <a:gd name="T24" fmla="*/ 1622 w 381"/>
                <a:gd name="T25" fmla="*/ 720 h 69"/>
                <a:gd name="T26" fmla="*/ 1530 w 381"/>
                <a:gd name="T27" fmla="*/ 667 h 69"/>
                <a:gd name="T28" fmla="*/ 1453 w 381"/>
                <a:gd name="T29" fmla="*/ 625 h 69"/>
                <a:gd name="T30" fmla="*/ 1365 w 381"/>
                <a:gd name="T31" fmla="*/ 576 h 69"/>
                <a:gd name="T32" fmla="*/ 1279 w 381"/>
                <a:gd name="T33" fmla="*/ 534 h 69"/>
                <a:gd name="T34" fmla="*/ 1198 w 381"/>
                <a:gd name="T35" fmla="*/ 484 h 69"/>
                <a:gd name="T36" fmla="*/ 1111 w 381"/>
                <a:gd name="T37" fmla="*/ 427 h 69"/>
                <a:gd name="T38" fmla="*/ 1028 w 381"/>
                <a:gd name="T39" fmla="*/ 380 h 69"/>
                <a:gd name="T40" fmla="*/ 941 w 381"/>
                <a:gd name="T41" fmla="*/ 344 h 69"/>
                <a:gd name="T42" fmla="*/ 852 w 381"/>
                <a:gd name="T43" fmla="*/ 282 h 69"/>
                <a:gd name="T44" fmla="*/ 773 w 381"/>
                <a:gd name="T45" fmla="*/ 255 h 69"/>
                <a:gd name="T46" fmla="*/ 684 w 381"/>
                <a:gd name="T47" fmla="*/ 209 h 69"/>
                <a:gd name="T48" fmla="*/ 607 w 381"/>
                <a:gd name="T49" fmla="*/ 162 h 69"/>
                <a:gd name="T50" fmla="*/ 514 w 381"/>
                <a:gd name="T51" fmla="*/ 132 h 69"/>
                <a:gd name="T52" fmla="*/ 429 w 381"/>
                <a:gd name="T53" fmla="*/ 98 h 69"/>
                <a:gd name="T54" fmla="*/ 345 w 381"/>
                <a:gd name="T55" fmla="*/ 73 h 69"/>
                <a:gd name="T56" fmla="*/ 259 w 381"/>
                <a:gd name="T57" fmla="*/ 40 h 69"/>
                <a:gd name="T58" fmla="*/ 169 w 381"/>
                <a:gd name="T59" fmla="*/ 1 h 69"/>
                <a:gd name="T60" fmla="*/ 88 w 381"/>
                <a:gd name="T61" fmla="*/ 1 h 69"/>
                <a:gd name="T62" fmla="*/ 0 w 381"/>
                <a:gd name="T63" fmla="*/ 0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69"/>
                <a:gd name="T98" fmla="*/ 381 w 381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69">
                  <a:moveTo>
                    <a:pt x="380" y="67"/>
                  </a:moveTo>
                  <a:lnTo>
                    <a:pt x="356" y="68"/>
                  </a:lnTo>
                  <a:lnTo>
                    <a:pt x="345" y="68"/>
                  </a:lnTo>
                  <a:lnTo>
                    <a:pt x="333" y="67"/>
                  </a:lnTo>
                  <a:lnTo>
                    <a:pt x="321" y="66"/>
                  </a:lnTo>
                  <a:lnTo>
                    <a:pt x="309" y="65"/>
                  </a:lnTo>
                  <a:lnTo>
                    <a:pt x="298" y="63"/>
                  </a:lnTo>
                  <a:lnTo>
                    <a:pt x="286" y="61"/>
                  </a:lnTo>
                  <a:lnTo>
                    <a:pt x="274" y="59"/>
                  </a:lnTo>
                  <a:lnTo>
                    <a:pt x="262" y="57"/>
                  </a:lnTo>
                  <a:lnTo>
                    <a:pt x="250" y="54"/>
                  </a:lnTo>
                  <a:lnTo>
                    <a:pt x="238" y="51"/>
                  </a:lnTo>
                  <a:lnTo>
                    <a:pt x="227" y="49"/>
                  </a:lnTo>
                  <a:lnTo>
                    <a:pt x="215" y="45"/>
                  </a:lnTo>
                  <a:lnTo>
                    <a:pt x="203" y="42"/>
                  </a:lnTo>
                  <a:lnTo>
                    <a:pt x="191" y="39"/>
                  </a:lnTo>
                  <a:lnTo>
                    <a:pt x="179" y="36"/>
                  </a:lnTo>
                  <a:lnTo>
                    <a:pt x="168" y="33"/>
                  </a:lnTo>
                  <a:lnTo>
                    <a:pt x="156" y="29"/>
                  </a:lnTo>
                  <a:lnTo>
                    <a:pt x="144" y="26"/>
                  </a:lnTo>
                  <a:lnTo>
                    <a:pt x="132" y="23"/>
                  </a:lnTo>
                  <a:lnTo>
                    <a:pt x="120" y="19"/>
                  </a:lnTo>
                  <a:lnTo>
                    <a:pt x="108" y="17"/>
                  </a:lnTo>
                  <a:lnTo>
                    <a:pt x="96" y="14"/>
                  </a:lnTo>
                  <a:lnTo>
                    <a:pt x="84" y="11"/>
                  </a:lnTo>
                  <a:lnTo>
                    <a:pt x="72" y="9"/>
                  </a:lnTo>
                  <a:lnTo>
                    <a:pt x="60" y="7"/>
                  </a:lnTo>
                  <a:lnTo>
                    <a:pt x="48" y="5"/>
                  </a:lnTo>
                  <a:lnTo>
                    <a:pt x="36" y="3"/>
                  </a:lnTo>
                  <a:lnTo>
                    <a:pt x="24" y="1"/>
                  </a:lnTo>
                  <a:lnTo>
                    <a:pt x="12" y="1"/>
                  </a:lnTo>
                  <a:lnTo>
                    <a:pt x="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36" name="Freeform 17"/>
            <p:cNvSpPr>
              <a:spLocks/>
            </p:cNvSpPr>
            <p:nvPr/>
          </p:nvSpPr>
          <p:spPr bwMode="auto">
            <a:xfrm>
              <a:off x="4441" y="2985"/>
              <a:ext cx="474" cy="41"/>
            </a:xfrm>
            <a:custGeom>
              <a:avLst/>
              <a:gdLst>
                <a:gd name="T0" fmla="*/ 2715 w 381"/>
                <a:gd name="T1" fmla="*/ 493 h 30"/>
                <a:gd name="T2" fmla="*/ 2540 w 381"/>
                <a:gd name="T3" fmla="*/ 465 h 30"/>
                <a:gd name="T4" fmla="*/ 2455 w 381"/>
                <a:gd name="T5" fmla="*/ 458 h 30"/>
                <a:gd name="T6" fmla="*/ 2368 w 381"/>
                <a:gd name="T7" fmla="*/ 458 h 30"/>
                <a:gd name="T8" fmla="*/ 2283 w 381"/>
                <a:gd name="T9" fmla="*/ 439 h 30"/>
                <a:gd name="T10" fmla="*/ 2198 w 381"/>
                <a:gd name="T11" fmla="*/ 439 h 30"/>
                <a:gd name="T12" fmla="*/ 2112 w 381"/>
                <a:gd name="T13" fmla="*/ 411 h 30"/>
                <a:gd name="T14" fmla="*/ 2024 w 381"/>
                <a:gd name="T15" fmla="*/ 411 h 30"/>
                <a:gd name="T16" fmla="*/ 1942 w 381"/>
                <a:gd name="T17" fmla="*/ 411 h 30"/>
                <a:gd name="T18" fmla="*/ 1854 w 381"/>
                <a:gd name="T19" fmla="*/ 406 h 30"/>
                <a:gd name="T20" fmla="*/ 1780 w 381"/>
                <a:gd name="T21" fmla="*/ 373 h 30"/>
                <a:gd name="T22" fmla="*/ 1697 w 381"/>
                <a:gd name="T23" fmla="*/ 373 h 30"/>
                <a:gd name="T24" fmla="*/ 1609 w 381"/>
                <a:gd name="T25" fmla="*/ 368 h 30"/>
                <a:gd name="T26" fmla="*/ 1523 w 381"/>
                <a:gd name="T27" fmla="*/ 368 h 30"/>
                <a:gd name="T28" fmla="*/ 1433 w 381"/>
                <a:gd name="T29" fmla="*/ 361 h 30"/>
                <a:gd name="T30" fmla="*/ 1346 w 381"/>
                <a:gd name="T31" fmla="*/ 335 h 30"/>
                <a:gd name="T32" fmla="*/ 1263 w 381"/>
                <a:gd name="T33" fmla="*/ 321 h 30"/>
                <a:gd name="T34" fmla="*/ 1174 w 381"/>
                <a:gd name="T35" fmla="*/ 321 h 30"/>
                <a:gd name="T36" fmla="*/ 1090 w 381"/>
                <a:gd name="T37" fmla="*/ 301 h 30"/>
                <a:gd name="T38" fmla="*/ 1003 w 381"/>
                <a:gd name="T39" fmla="*/ 273 h 30"/>
                <a:gd name="T40" fmla="*/ 921 w 381"/>
                <a:gd name="T41" fmla="*/ 269 h 30"/>
                <a:gd name="T42" fmla="*/ 845 w 381"/>
                <a:gd name="T43" fmla="*/ 264 h 30"/>
                <a:gd name="T44" fmla="*/ 756 w 381"/>
                <a:gd name="T45" fmla="*/ 220 h 30"/>
                <a:gd name="T46" fmla="*/ 673 w 381"/>
                <a:gd name="T47" fmla="*/ 197 h 30"/>
                <a:gd name="T48" fmla="*/ 587 w 381"/>
                <a:gd name="T49" fmla="*/ 193 h 30"/>
                <a:gd name="T50" fmla="*/ 499 w 381"/>
                <a:gd name="T51" fmla="*/ 172 h 30"/>
                <a:gd name="T52" fmla="*/ 413 w 381"/>
                <a:gd name="T53" fmla="*/ 141 h 30"/>
                <a:gd name="T54" fmla="*/ 325 w 381"/>
                <a:gd name="T55" fmla="*/ 126 h 30"/>
                <a:gd name="T56" fmla="*/ 243 w 381"/>
                <a:gd name="T57" fmla="*/ 92 h 30"/>
                <a:gd name="T58" fmla="*/ 167 w 381"/>
                <a:gd name="T59" fmla="*/ 49 h 30"/>
                <a:gd name="T60" fmla="*/ 77 w 381"/>
                <a:gd name="T61" fmla="*/ 36 h 30"/>
                <a:gd name="T62" fmla="*/ 0 w 381"/>
                <a:gd name="T63" fmla="*/ 0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30"/>
                <a:gd name="T98" fmla="*/ 381 w 381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30">
                  <a:moveTo>
                    <a:pt x="380" y="29"/>
                  </a:moveTo>
                  <a:lnTo>
                    <a:pt x="356" y="28"/>
                  </a:lnTo>
                  <a:lnTo>
                    <a:pt x="344" y="27"/>
                  </a:lnTo>
                  <a:lnTo>
                    <a:pt x="332" y="27"/>
                  </a:lnTo>
                  <a:lnTo>
                    <a:pt x="320" y="26"/>
                  </a:lnTo>
                  <a:lnTo>
                    <a:pt x="308" y="26"/>
                  </a:lnTo>
                  <a:lnTo>
                    <a:pt x="296" y="25"/>
                  </a:lnTo>
                  <a:lnTo>
                    <a:pt x="284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3"/>
                  </a:lnTo>
                  <a:lnTo>
                    <a:pt x="237" y="23"/>
                  </a:lnTo>
                  <a:lnTo>
                    <a:pt x="225" y="22"/>
                  </a:lnTo>
                  <a:lnTo>
                    <a:pt x="213" y="22"/>
                  </a:lnTo>
                  <a:lnTo>
                    <a:pt x="201" y="21"/>
                  </a:lnTo>
                  <a:lnTo>
                    <a:pt x="189" y="20"/>
                  </a:lnTo>
                  <a:lnTo>
                    <a:pt x="177" y="19"/>
                  </a:lnTo>
                  <a:lnTo>
                    <a:pt x="165" y="19"/>
                  </a:lnTo>
                  <a:lnTo>
                    <a:pt x="153" y="18"/>
                  </a:lnTo>
                  <a:lnTo>
                    <a:pt x="141" y="17"/>
                  </a:lnTo>
                  <a:lnTo>
                    <a:pt x="129" y="16"/>
                  </a:lnTo>
                  <a:lnTo>
                    <a:pt x="118" y="15"/>
                  </a:lnTo>
                  <a:lnTo>
                    <a:pt x="106" y="13"/>
                  </a:lnTo>
                  <a:lnTo>
                    <a:pt x="94" y="12"/>
                  </a:lnTo>
                  <a:lnTo>
                    <a:pt x="82" y="11"/>
                  </a:lnTo>
                  <a:lnTo>
                    <a:pt x="70" y="10"/>
                  </a:lnTo>
                  <a:lnTo>
                    <a:pt x="58" y="8"/>
                  </a:lnTo>
                  <a:lnTo>
                    <a:pt x="46" y="7"/>
                  </a:lnTo>
                  <a:lnTo>
                    <a:pt x="34" y="5"/>
                  </a:lnTo>
                  <a:lnTo>
                    <a:pt x="23" y="3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37" name="Freeform 18"/>
            <p:cNvSpPr>
              <a:spLocks/>
            </p:cNvSpPr>
            <p:nvPr/>
          </p:nvSpPr>
          <p:spPr bwMode="auto">
            <a:xfrm>
              <a:off x="4461" y="2907"/>
              <a:ext cx="513" cy="53"/>
            </a:xfrm>
            <a:custGeom>
              <a:avLst/>
              <a:gdLst>
                <a:gd name="T0" fmla="*/ 2960 w 412"/>
                <a:gd name="T1" fmla="*/ 0 h 39"/>
                <a:gd name="T2" fmla="*/ 2765 w 412"/>
                <a:gd name="T3" fmla="*/ 35 h 39"/>
                <a:gd name="T4" fmla="*/ 2676 w 412"/>
                <a:gd name="T5" fmla="*/ 35 h 39"/>
                <a:gd name="T6" fmla="*/ 2586 w 412"/>
                <a:gd name="T7" fmla="*/ 48 h 39"/>
                <a:gd name="T8" fmla="*/ 2492 w 412"/>
                <a:gd name="T9" fmla="*/ 65 h 39"/>
                <a:gd name="T10" fmla="*/ 2403 w 412"/>
                <a:gd name="T11" fmla="*/ 88 h 39"/>
                <a:gd name="T12" fmla="*/ 2306 w 412"/>
                <a:gd name="T13" fmla="*/ 92 h 39"/>
                <a:gd name="T14" fmla="*/ 2219 w 412"/>
                <a:gd name="T15" fmla="*/ 92 h 39"/>
                <a:gd name="T16" fmla="*/ 2119 w 412"/>
                <a:gd name="T17" fmla="*/ 120 h 39"/>
                <a:gd name="T18" fmla="*/ 2026 w 412"/>
                <a:gd name="T19" fmla="*/ 120 h 39"/>
                <a:gd name="T20" fmla="*/ 1931 w 412"/>
                <a:gd name="T21" fmla="*/ 125 h 39"/>
                <a:gd name="T22" fmla="*/ 1842 w 412"/>
                <a:gd name="T23" fmla="*/ 125 h 39"/>
                <a:gd name="T24" fmla="*/ 1747 w 412"/>
                <a:gd name="T25" fmla="*/ 140 h 39"/>
                <a:gd name="T26" fmla="*/ 1651 w 412"/>
                <a:gd name="T27" fmla="*/ 163 h 39"/>
                <a:gd name="T28" fmla="*/ 1556 w 412"/>
                <a:gd name="T29" fmla="*/ 163 h 39"/>
                <a:gd name="T30" fmla="*/ 1463 w 412"/>
                <a:gd name="T31" fmla="*/ 170 h 39"/>
                <a:gd name="T32" fmla="*/ 1383 w 412"/>
                <a:gd name="T33" fmla="*/ 190 h 39"/>
                <a:gd name="T34" fmla="*/ 1283 w 412"/>
                <a:gd name="T35" fmla="*/ 190 h 39"/>
                <a:gd name="T36" fmla="*/ 1197 w 412"/>
                <a:gd name="T37" fmla="*/ 209 h 39"/>
                <a:gd name="T38" fmla="*/ 1104 w 412"/>
                <a:gd name="T39" fmla="*/ 222 h 39"/>
                <a:gd name="T40" fmla="*/ 1004 w 412"/>
                <a:gd name="T41" fmla="*/ 231 h 39"/>
                <a:gd name="T42" fmla="*/ 913 w 412"/>
                <a:gd name="T43" fmla="*/ 258 h 39"/>
                <a:gd name="T44" fmla="*/ 821 w 412"/>
                <a:gd name="T45" fmla="*/ 284 h 39"/>
                <a:gd name="T46" fmla="*/ 733 w 412"/>
                <a:gd name="T47" fmla="*/ 314 h 39"/>
                <a:gd name="T48" fmla="*/ 638 w 412"/>
                <a:gd name="T49" fmla="*/ 334 h 39"/>
                <a:gd name="T50" fmla="*/ 549 w 412"/>
                <a:gd name="T51" fmla="*/ 359 h 39"/>
                <a:gd name="T52" fmla="*/ 451 w 412"/>
                <a:gd name="T53" fmla="*/ 400 h 39"/>
                <a:gd name="T54" fmla="*/ 360 w 412"/>
                <a:gd name="T55" fmla="*/ 427 h 39"/>
                <a:gd name="T56" fmla="*/ 273 w 412"/>
                <a:gd name="T57" fmla="*/ 454 h 39"/>
                <a:gd name="T58" fmla="*/ 183 w 412"/>
                <a:gd name="T59" fmla="*/ 495 h 39"/>
                <a:gd name="T60" fmla="*/ 88 w 412"/>
                <a:gd name="T61" fmla="*/ 557 h 39"/>
                <a:gd name="T62" fmla="*/ 0 w 412"/>
                <a:gd name="T63" fmla="*/ 606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2"/>
                <a:gd name="T97" fmla="*/ 0 h 39"/>
                <a:gd name="T98" fmla="*/ 412 w 412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2" h="39">
                  <a:moveTo>
                    <a:pt x="411" y="0"/>
                  </a:moveTo>
                  <a:lnTo>
                    <a:pt x="385" y="2"/>
                  </a:lnTo>
                  <a:lnTo>
                    <a:pt x="372" y="2"/>
                  </a:lnTo>
                  <a:lnTo>
                    <a:pt x="359" y="3"/>
                  </a:lnTo>
                  <a:lnTo>
                    <a:pt x="346" y="4"/>
                  </a:lnTo>
                  <a:lnTo>
                    <a:pt x="334" y="5"/>
                  </a:lnTo>
                  <a:lnTo>
                    <a:pt x="320" y="6"/>
                  </a:lnTo>
                  <a:lnTo>
                    <a:pt x="308" y="6"/>
                  </a:lnTo>
                  <a:lnTo>
                    <a:pt x="295" y="7"/>
                  </a:lnTo>
                  <a:lnTo>
                    <a:pt x="282" y="7"/>
                  </a:lnTo>
                  <a:lnTo>
                    <a:pt x="269" y="8"/>
                  </a:lnTo>
                  <a:lnTo>
                    <a:pt x="256" y="8"/>
                  </a:lnTo>
                  <a:lnTo>
                    <a:pt x="243" y="9"/>
                  </a:lnTo>
                  <a:lnTo>
                    <a:pt x="230" y="10"/>
                  </a:lnTo>
                  <a:lnTo>
                    <a:pt x="217" y="10"/>
                  </a:lnTo>
                  <a:lnTo>
                    <a:pt x="204" y="11"/>
                  </a:lnTo>
                  <a:lnTo>
                    <a:pt x="192" y="12"/>
                  </a:lnTo>
                  <a:lnTo>
                    <a:pt x="178" y="12"/>
                  </a:lnTo>
                  <a:lnTo>
                    <a:pt x="166" y="13"/>
                  </a:lnTo>
                  <a:lnTo>
                    <a:pt x="153" y="14"/>
                  </a:lnTo>
                  <a:lnTo>
                    <a:pt x="140" y="15"/>
                  </a:lnTo>
                  <a:lnTo>
                    <a:pt x="127" y="16"/>
                  </a:lnTo>
                  <a:lnTo>
                    <a:pt x="114" y="18"/>
                  </a:lnTo>
                  <a:lnTo>
                    <a:pt x="102" y="20"/>
                  </a:lnTo>
                  <a:lnTo>
                    <a:pt x="88" y="21"/>
                  </a:lnTo>
                  <a:lnTo>
                    <a:pt x="76" y="23"/>
                  </a:lnTo>
                  <a:lnTo>
                    <a:pt x="63" y="25"/>
                  </a:lnTo>
                  <a:lnTo>
                    <a:pt x="50" y="27"/>
                  </a:lnTo>
                  <a:lnTo>
                    <a:pt x="38" y="29"/>
                  </a:lnTo>
                  <a:lnTo>
                    <a:pt x="25" y="32"/>
                  </a:lnTo>
                  <a:lnTo>
                    <a:pt x="12" y="35"/>
                  </a:lnTo>
                  <a:lnTo>
                    <a:pt x="0" y="38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38" name="Freeform 19"/>
            <p:cNvSpPr>
              <a:spLocks/>
            </p:cNvSpPr>
            <p:nvPr/>
          </p:nvSpPr>
          <p:spPr bwMode="auto">
            <a:xfrm>
              <a:off x="4479" y="2776"/>
              <a:ext cx="516" cy="132"/>
            </a:xfrm>
            <a:custGeom>
              <a:avLst/>
              <a:gdLst>
                <a:gd name="T0" fmla="*/ 3052 w 413"/>
                <a:gd name="T1" fmla="*/ 0 h 97"/>
                <a:gd name="T2" fmla="*/ 2880 w 413"/>
                <a:gd name="T3" fmla="*/ 1 h 97"/>
                <a:gd name="T4" fmla="*/ 2786 w 413"/>
                <a:gd name="T5" fmla="*/ 35 h 97"/>
                <a:gd name="T6" fmla="*/ 2699 w 413"/>
                <a:gd name="T7" fmla="*/ 35 h 97"/>
                <a:gd name="T8" fmla="*/ 2605 w 413"/>
                <a:gd name="T9" fmla="*/ 65 h 97"/>
                <a:gd name="T10" fmla="*/ 2503 w 413"/>
                <a:gd name="T11" fmla="*/ 93 h 97"/>
                <a:gd name="T12" fmla="*/ 2408 w 413"/>
                <a:gd name="T13" fmla="*/ 120 h 97"/>
                <a:gd name="T14" fmla="*/ 2315 w 413"/>
                <a:gd name="T15" fmla="*/ 140 h 97"/>
                <a:gd name="T16" fmla="*/ 2218 w 413"/>
                <a:gd name="T17" fmla="*/ 191 h 97"/>
                <a:gd name="T18" fmla="*/ 2114 w 413"/>
                <a:gd name="T19" fmla="*/ 222 h 97"/>
                <a:gd name="T20" fmla="*/ 2017 w 413"/>
                <a:gd name="T21" fmla="*/ 260 h 97"/>
                <a:gd name="T22" fmla="*/ 1908 w 413"/>
                <a:gd name="T23" fmla="*/ 320 h 97"/>
                <a:gd name="T24" fmla="*/ 1815 w 413"/>
                <a:gd name="T25" fmla="*/ 354 h 97"/>
                <a:gd name="T26" fmla="*/ 1713 w 413"/>
                <a:gd name="T27" fmla="*/ 411 h 97"/>
                <a:gd name="T28" fmla="*/ 1613 w 413"/>
                <a:gd name="T29" fmla="*/ 456 h 97"/>
                <a:gd name="T30" fmla="*/ 1517 w 413"/>
                <a:gd name="T31" fmla="*/ 523 h 97"/>
                <a:gd name="T32" fmla="*/ 1407 w 413"/>
                <a:gd name="T33" fmla="*/ 580 h 97"/>
                <a:gd name="T34" fmla="*/ 1311 w 413"/>
                <a:gd name="T35" fmla="*/ 630 h 97"/>
                <a:gd name="T36" fmla="*/ 1214 w 413"/>
                <a:gd name="T37" fmla="*/ 691 h 97"/>
                <a:gd name="T38" fmla="*/ 1102 w 413"/>
                <a:gd name="T39" fmla="*/ 751 h 97"/>
                <a:gd name="T40" fmla="*/ 1008 w 413"/>
                <a:gd name="T41" fmla="*/ 815 h 97"/>
                <a:gd name="T42" fmla="*/ 915 w 413"/>
                <a:gd name="T43" fmla="*/ 882 h 97"/>
                <a:gd name="T44" fmla="*/ 807 w 413"/>
                <a:gd name="T45" fmla="*/ 940 h 97"/>
                <a:gd name="T46" fmla="*/ 720 w 413"/>
                <a:gd name="T47" fmla="*/ 1007 h 97"/>
                <a:gd name="T48" fmla="*/ 625 w 413"/>
                <a:gd name="T49" fmla="*/ 1074 h 97"/>
                <a:gd name="T50" fmla="*/ 530 w 413"/>
                <a:gd name="T51" fmla="*/ 1140 h 97"/>
                <a:gd name="T52" fmla="*/ 439 w 413"/>
                <a:gd name="T53" fmla="*/ 1200 h 97"/>
                <a:gd name="T54" fmla="*/ 339 w 413"/>
                <a:gd name="T55" fmla="*/ 1279 h 97"/>
                <a:gd name="T56" fmla="*/ 245 w 413"/>
                <a:gd name="T57" fmla="*/ 1340 h 97"/>
                <a:gd name="T58" fmla="*/ 170 w 413"/>
                <a:gd name="T59" fmla="*/ 1410 h 97"/>
                <a:gd name="T60" fmla="*/ 77 w 413"/>
                <a:gd name="T61" fmla="*/ 1464 h 97"/>
                <a:gd name="T62" fmla="*/ 0 w 413"/>
                <a:gd name="T63" fmla="*/ 1536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3"/>
                <a:gd name="T97" fmla="*/ 0 h 97"/>
                <a:gd name="T98" fmla="*/ 413 w 413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3" h="97">
                  <a:moveTo>
                    <a:pt x="412" y="0"/>
                  </a:moveTo>
                  <a:lnTo>
                    <a:pt x="388" y="1"/>
                  </a:lnTo>
                  <a:lnTo>
                    <a:pt x="376" y="2"/>
                  </a:lnTo>
                  <a:lnTo>
                    <a:pt x="364" y="2"/>
                  </a:lnTo>
                  <a:lnTo>
                    <a:pt x="351" y="4"/>
                  </a:lnTo>
                  <a:lnTo>
                    <a:pt x="338" y="6"/>
                  </a:lnTo>
                  <a:lnTo>
                    <a:pt x="325" y="7"/>
                  </a:lnTo>
                  <a:lnTo>
                    <a:pt x="312" y="9"/>
                  </a:lnTo>
                  <a:lnTo>
                    <a:pt x="299" y="12"/>
                  </a:lnTo>
                  <a:lnTo>
                    <a:pt x="285" y="14"/>
                  </a:lnTo>
                  <a:lnTo>
                    <a:pt x="272" y="16"/>
                  </a:lnTo>
                  <a:lnTo>
                    <a:pt x="258" y="20"/>
                  </a:lnTo>
                  <a:lnTo>
                    <a:pt x="245" y="22"/>
                  </a:lnTo>
                  <a:lnTo>
                    <a:pt x="231" y="26"/>
                  </a:lnTo>
                  <a:lnTo>
                    <a:pt x="217" y="29"/>
                  </a:lnTo>
                  <a:lnTo>
                    <a:pt x="204" y="32"/>
                  </a:lnTo>
                  <a:lnTo>
                    <a:pt x="190" y="36"/>
                  </a:lnTo>
                  <a:lnTo>
                    <a:pt x="177" y="40"/>
                  </a:lnTo>
                  <a:lnTo>
                    <a:pt x="163" y="43"/>
                  </a:lnTo>
                  <a:lnTo>
                    <a:pt x="149" y="47"/>
                  </a:lnTo>
                  <a:lnTo>
                    <a:pt x="136" y="51"/>
                  </a:lnTo>
                  <a:lnTo>
                    <a:pt x="123" y="55"/>
                  </a:lnTo>
                  <a:lnTo>
                    <a:pt x="109" y="59"/>
                  </a:lnTo>
                  <a:lnTo>
                    <a:pt x="97" y="63"/>
                  </a:lnTo>
                  <a:lnTo>
                    <a:pt x="84" y="67"/>
                  </a:lnTo>
                  <a:lnTo>
                    <a:pt x="71" y="71"/>
                  </a:lnTo>
                  <a:lnTo>
                    <a:pt x="59" y="75"/>
                  </a:lnTo>
                  <a:lnTo>
                    <a:pt x="46" y="80"/>
                  </a:lnTo>
                  <a:lnTo>
                    <a:pt x="34" y="84"/>
                  </a:lnTo>
                  <a:lnTo>
                    <a:pt x="23" y="88"/>
                  </a:lnTo>
                  <a:lnTo>
                    <a:pt x="11" y="92"/>
                  </a:lnTo>
                  <a:lnTo>
                    <a:pt x="0" y="9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39" name="Freeform 20"/>
            <p:cNvSpPr>
              <a:spLocks/>
            </p:cNvSpPr>
            <p:nvPr/>
          </p:nvSpPr>
          <p:spPr bwMode="auto">
            <a:xfrm>
              <a:off x="4508" y="2648"/>
              <a:ext cx="476" cy="183"/>
            </a:xfrm>
            <a:custGeom>
              <a:avLst/>
              <a:gdLst>
                <a:gd name="T0" fmla="*/ 2817 w 381"/>
                <a:gd name="T1" fmla="*/ 0 h 135"/>
                <a:gd name="T2" fmla="*/ 2669 w 381"/>
                <a:gd name="T3" fmla="*/ 229 h 135"/>
                <a:gd name="T4" fmla="*/ 2591 w 381"/>
                <a:gd name="T5" fmla="*/ 321 h 135"/>
                <a:gd name="T6" fmla="*/ 2517 w 381"/>
                <a:gd name="T7" fmla="*/ 435 h 135"/>
                <a:gd name="T8" fmla="*/ 2434 w 381"/>
                <a:gd name="T9" fmla="*/ 523 h 135"/>
                <a:gd name="T10" fmla="*/ 2348 w 381"/>
                <a:gd name="T11" fmla="*/ 615 h 135"/>
                <a:gd name="T12" fmla="*/ 2260 w 381"/>
                <a:gd name="T13" fmla="*/ 699 h 135"/>
                <a:gd name="T14" fmla="*/ 2180 w 381"/>
                <a:gd name="T15" fmla="*/ 786 h 135"/>
                <a:gd name="T16" fmla="*/ 2090 w 381"/>
                <a:gd name="T17" fmla="*/ 854 h 135"/>
                <a:gd name="T18" fmla="*/ 2001 w 381"/>
                <a:gd name="T19" fmla="*/ 924 h 135"/>
                <a:gd name="T20" fmla="*/ 1908 w 381"/>
                <a:gd name="T21" fmla="*/ 999 h 135"/>
                <a:gd name="T22" fmla="*/ 1828 w 381"/>
                <a:gd name="T23" fmla="*/ 1065 h 135"/>
                <a:gd name="T24" fmla="*/ 1729 w 381"/>
                <a:gd name="T25" fmla="*/ 1131 h 135"/>
                <a:gd name="T26" fmla="*/ 1638 w 381"/>
                <a:gd name="T27" fmla="*/ 1185 h 135"/>
                <a:gd name="T28" fmla="*/ 1547 w 381"/>
                <a:gd name="T29" fmla="*/ 1253 h 135"/>
                <a:gd name="T30" fmla="*/ 1453 w 381"/>
                <a:gd name="T31" fmla="*/ 1303 h 135"/>
                <a:gd name="T32" fmla="*/ 1358 w 381"/>
                <a:gd name="T33" fmla="*/ 1347 h 135"/>
                <a:gd name="T34" fmla="*/ 1269 w 381"/>
                <a:gd name="T35" fmla="*/ 1402 h 135"/>
                <a:gd name="T36" fmla="*/ 1171 w 381"/>
                <a:gd name="T37" fmla="*/ 1444 h 135"/>
                <a:gd name="T38" fmla="*/ 1072 w 381"/>
                <a:gd name="T39" fmla="*/ 1498 h 135"/>
                <a:gd name="T40" fmla="*/ 987 w 381"/>
                <a:gd name="T41" fmla="*/ 1547 h 135"/>
                <a:gd name="T42" fmla="*/ 890 w 381"/>
                <a:gd name="T43" fmla="*/ 1602 h 135"/>
                <a:gd name="T44" fmla="*/ 793 w 381"/>
                <a:gd name="T45" fmla="*/ 1638 h 135"/>
                <a:gd name="T46" fmla="*/ 706 w 381"/>
                <a:gd name="T47" fmla="*/ 1689 h 135"/>
                <a:gd name="T48" fmla="*/ 615 w 381"/>
                <a:gd name="T49" fmla="*/ 1730 h 135"/>
                <a:gd name="T50" fmla="*/ 517 w 381"/>
                <a:gd name="T51" fmla="*/ 1777 h 135"/>
                <a:gd name="T52" fmla="*/ 427 w 381"/>
                <a:gd name="T53" fmla="*/ 1826 h 135"/>
                <a:gd name="T54" fmla="*/ 339 w 381"/>
                <a:gd name="T55" fmla="*/ 1869 h 135"/>
                <a:gd name="T56" fmla="*/ 245 w 381"/>
                <a:gd name="T57" fmla="*/ 1918 h 135"/>
                <a:gd name="T58" fmla="*/ 170 w 381"/>
                <a:gd name="T59" fmla="*/ 1957 h 135"/>
                <a:gd name="T60" fmla="*/ 77 w 381"/>
                <a:gd name="T61" fmla="*/ 2010 h 135"/>
                <a:gd name="T62" fmla="*/ 0 w 381"/>
                <a:gd name="T63" fmla="*/ 2078 h 1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135"/>
                <a:gd name="T98" fmla="*/ 381 w 381"/>
                <a:gd name="T99" fmla="*/ 135 h 1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135">
                  <a:moveTo>
                    <a:pt x="380" y="0"/>
                  </a:moveTo>
                  <a:lnTo>
                    <a:pt x="360" y="15"/>
                  </a:lnTo>
                  <a:lnTo>
                    <a:pt x="350" y="21"/>
                  </a:lnTo>
                  <a:lnTo>
                    <a:pt x="339" y="28"/>
                  </a:lnTo>
                  <a:lnTo>
                    <a:pt x="328" y="34"/>
                  </a:lnTo>
                  <a:lnTo>
                    <a:pt x="317" y="40"/>
                  </a:lnTo>
                  <a:lnTo>
                    <a:pt x="305" y="45"/>
                  </a:lnTo>
                  <a:lnTo>
                    <a:pt x="294" y="51"/>
                  </a:lnTo>
                  <a:lnTo>
                    <a:pt x="282" y="55"/>
                  </a:lnTo>
                  <a:lnTo>
                    <a:pt x="270" y="60"/>
                  </a:lnTo>
                  <a:lnTo>
                    <a:pt x="258" y="65"/>
                  </a:lnTo>
                  <a:lnTo>
                    <a:pt x="246" y="69"/>
                  </a:lnTo>
                  <a:lnTo>
                    <a:pt x="233" y="73"/>
                  </a:lnTo>
                  <a:lnTo>
                    <a:pt x="221" y="77"/>
                  </a:lnTo>
                  <a:lnTo>
                    <a:pt x="209" y="81"/>
                  </a:lnTo>
                  <a:lnTo>
                    <a:pt x="196" y="84"/>
                  </a:lnTo>
                  <a:lnTo>
                    <a:pt x="183" y="87"/>
                  </a:lnTo>
                  <a:lnTo>
                    <a:pt x="171" y="91"/>
                  </a:lnTo>
                  <a:lnTo>
                    <a:pt x="158" y="94"/>
                  </a:lnTo>
                  <a:lnTo>
                    <a:pt x="145" y="97"/>
                  </a:lnTo>
                  <a:lnTo>
                    <a:pt x="133" y="100"/>
                  </a:lnTo>
                  <a:lnTo>
                    <a:pt x="120" y="103"/>
                  </a:lnTo>
                  <a:lnTo>
                    <a:pt x="107" y="106"/>
                  </a:lnTo>
                  <a:lnTo>
                    <a:pt x="95" y="109"/>
                  </a:lnTo>
                  <a:lnTo>
                    <a:pt x="83" y="112"/>
                  </a:lnTo>
                  <a:lnTo>
                    <a:pt x="70" y="115"/>
                  </a:lnTo>
                  <a:lnTo>
                    <a:pt x="58" y="118"/>
                  </a:lnTo>
                  <a:lnTo>
                    <a:pt x="46" y="121"/>
                  </a:lnTo>
                  <a:lnTo>
                    <a:pt x="34" y="124"/>
                  </a:lnTo>
                  <a:lnTo>
                    <a:pt x="23" y="127"/>
                  </a:lnTo>
                  <a:lnTo>
                    <a:pt x="11" y="130"/>
                  </a:lnTo>
                  <a:lnTo>
                    <a:pt x="0" y="13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0" name="Freeform 21"/>
            <p:cNvSpPr>
              <a:spLocks/>
            </p:cNvSpPr>
            <p:nvPr/>
          </p:nvSpPr>
          <p:spPr bwMode="auto">
            <a:xfrm>
              <a:off x="4500" y="2544"/>
              <a:ext cx="436" cy="234"/>
            </a:xfrm>
            <a:custGeom>
              <a:avLst/>
              <a:gdLst>
                <a:gd name="T0" fmla="*/ 2525 w 350"/>
                <a:gd name="T1" fmla="*/ 0 h 172"/>
                <a:gd name="T2" fmla="*/ 2382 w 350"/>
                <a:gd name="T3" fmla="*/ 286 h 172"/>
                <a:gd name="T4" fmla="*/ 2306 w 350"/>
                <a:gd name="T5" fmla="*/ 435 h 172"/>
                <a:gd name="T6" fmla="*/ 2235 w 350"/>
                <a:gd name="T7" fmla="*/ 559 h 172"/>
                <a:gd name="T8" fmla="*/ 2158 w 350"/>
                <a:gd name="T9" fmla="*/ 672 h 172"/>
                <a:gd name="T10" fmla="*/ 2085 w 350"/>
                <a:gd name="T11" fmla="*/ 805 h 172"/>
                <a:gd name="T12" fmla="*/ 2022 w 350"/>
                <a:gd name="T13" fmla="*/ 914 h 172"/>
                <a:gd name="T14" fmla="*/ 1933 w 350"/>
                <a:gd name="T15" fmla="*/ 1007 h 172"/>
                <a:gd name="T16" fmla="*/ 1859 w 350"/>
                <a:gd name="T17" fmla="*/ 1103 h 172"/>
                <a:gd name="T18" fmla="*/ 1785 w 350"/>
                <a:gd name="T19" fmla="*/ 1200 h 172"/>
                <a:gd name="T20" fmla="*/ 1705 w 350"/>
                <a:gd name="T21" fmla="*/ 1294 h 172"/>
                <a:gd name="T22" fmla="*/ 1627 w 350"/>
                <a:gd name="T23" fmla="*/ 1388 h 172"/>
                <a:gd name="T24" fmla="*/ 1552 w 350"/>
                <a:gd name="T25" fmla="*/ 1463 h 172"/>
                <a:gd name="T26" fmla="*/ 1472 w 350"/>
                <a:gd name="T27" fmla="*/ 1551 h 172"/>
                <a:gd name="T28" fmla="*/ 1390 w 350"/>
                <a:gd name="T29" fmla="*/ 1633 h 172"/>
                <a:gd name="T30" fmla="*/ 1320 w 350"/>
                <a:gd name="T31" fmla="*/ 1691 h 172"/>
                <a:gd name="T32" fmla="*/ 1233 w 350"/>
                <a:gd name="T33" fmla="*/ 1770 h 172"/>
                <a:gd name="T34" fmla="*/ 1150 w 350"/>
                <a:gd name="T35" fmla="*/ 1824 h 172"/>
                <a:gd name="T36" fmla="*/ 1065 w 350"/>
                <a:gd name="T37" fmla="*/ 1899 h 172"/>
                <a:gd name="T38" fmla="*/ 990 w 350"/>
                <a:gd name="T39" fmla="*/ 1956 h 172"/>
                <a:gd name="T40" fmla="*/ 912 w 350"/>
                <a:gd name="T41" fmla="*/ 2027 h 172"/>
                <a:gd name="T42" fmla="*/ 832 w 350"/>
                <a:gd name="T43" fmla="*/ 2088 h 172"/>
                <a:gd name="T44" fmla="*/ 741 w 350"/>
                <a:gd name="T45" fmla="*/ 2158 h 172"/>
                <a:gd name="T46" fmla="*/ 668 w 350"/>
                <a:gd name="T47" fmla="*/ 2222 h 172"/>
                <a:gd name="T48" fmla="*/ 582 w 350"/>
                <a:gd name="T49" fmla="*/ 2290 h 172"/>
                <a:gd name="T50" fmla="*/ 498 w 350"/>
                <a:gd name="T51" fmla="*/ 2345 h 172"/>
                <a:gd name="T52" fmla="*/ 411 w 350"/>
                <a:gd name="T53" fmla="*/ 2394 h 172"/>
                <a:gd name="T54" fmla="*/ 330 w 350"/>
                <a:gd name="T55" fmla="*/ 2468 h 172"/>
                <a:gd name="T56" fmla="*/ 258 w 350"/>
                <a:gd name="T57" fmla="*/ 2530 h 172"/>
                <a:gd name="T58" fmla="*/ 168 w 350"/>
                <a:gd name="T59" fmla="*/ 2607 h 172"/>
                <a:gd name="T60" fmla="*/ 77 w 350"/>
                <a:gd name="T61" fmla="*/ 2661 h 172"/>
                <a:gd name="T62" fmla="*/ 0 w 350"/>
                <a:gd name="T63" fmla="*/ 2730 h 1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0"/>
                <a:gd name="T97" fmla="*/ 0 h 172"/>
                <a:gd name="T98" fmla="*/ 350 w 350"/>
                <a:gd name="T99" fmla="*/ 172 h 1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0" h="172">
                  <a:moveTo>
                    <a:pt x="349" y="0"/>
                  </a:moveTo>
                  <a:lnTo>
                    <a:pt x="329" y="18"/>
                  </a:lnTo>
                  <a:lnTo>
                    <a:pt x="319" y="27"/>
                  </a:lnTo>
                  <a:lnTo>
                    <a:pt x="309" y="35"/>
                  </a:lnTo>
                  <a:lnTo>
                    <a:pt x="299" y="42"/>
                  </a:lnTo>
                  <a:lnTo>
                    <a:pt x="289" y="50"/>
                  </a:lnTo>
                  <a:lnTo>
                    <a:pt x="279" y="57"/>
                  </a:lnTo>
                  <a:lnTo>
                    <a:pt x="268" y="63"/>
                  </a:lnTo>
                  <a:lnTo>
                    <a:pt x="258" y="69"/>
                  </a:lnTo>
                  <a:lnTo>
                    <a:pt x="247" y="75"/>
                  </a:lnTo>
                  <a:lnTo>
                    <a:pt x="236" y="81"/>
                  </a:lnTo>
                  <a:lnTo>
                    <a:pt x="225" y="87"/>
                  </a:lnTo>
                  <a:lnTo>
                    <a:pt x="215" y="92"/>
                  </a:lnTo>
                  <a:lnTo>
                    <a:pt x="204" y="97"/>
                  </a:lnTo>
                  <a:lnTo>
                    <a:pt x="193" y="102"/>
                  </a:lnTo>
                  <a:lnTo>
                    <a:pt x="182" y="106"/>
                  </a:lnTo>
                  <a:lnTo>
                    <a:pt x="171" y="111"/>
                  </a:lnTo>
                  <a:lnTo>
                    <a:pt x="159" y="115"/>
                  </a:lnTo>
                  <a:lnTo>
                    <a:pt x="148" y="119"/>
                  </a:lnTo>
                  <a:lnTo>
                    <a:pt x="137" y="123"/>
                  </a:lnTo>
                  <a:lnTo>
                    <a:pt x="126" y="127"/>
                  </a:lnTo>
                  <a:lnTo>
                    <a:pt x="115" y="131"/>
                  </a:lnTo>
                  <a:lnTo>
                    <a:pt x="103" y="135"/>
                  </a:lnTo>
                  <a:lnTo>
                    <a:pt x="92" y="139"/>
                  </a:lnTo>
                  <a:lnTo>
                    <a:pt x="80" y="143"/>
                  </a:lnTo>
                  <a:lnTo>
                    <a:pt x="69" y="147"/>
                  </a:lnTo>
                  <a:lnTo>
                    <a:pt x="57" y="150"/>
                  </a:lnTo>
                  <a:lnTo>
                    <a:pt x="46" y="154"/>
                  </a:lnTo>
                  <a:lnTo>
                    <a:pt x="35" y="158"/>
                  </a:lnTo>
                  <a:lnTo>
                    <a:pt x="23" y="163"/>
                  </a:lnTo>
                  <a:lnTo>
                    <a:pt x="11" y="167"/>
                  </a:lnTo>
                  <a:lnTo>
                    <a:pt x="0" y="17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1" name="Freeform 22"/>
            <p:cNvSpPr>
              <a:spLocks/>
            </p:cNvSpPr>
            <p:nvPr/>
          </p:nvSpPr>
          <p:spPr bwMode="auto">
            <a:xfrm>
              <a:off x="4461" y="2478"/>
              <a:ext cx="435" cy="276"/>
            </a:xfrm>
            <a:custGeom>
              <a:avLst/>
              <a:gdLst>
                <a:gd name="T0" fmla="*/ 2528 w 349"/>
                <a:gd name="T1" fmla="*/ 0 h 202"/>
                <a:gd name="T2" fmla="*/ 2358 w 349"/>
                <a:gd name="T3" fmla="*/ 143 h 202"/>
                <a:gd name="T4" fmla="*/ 2278 w 349"/>
                <a:gd name="T5" fmla="*/ 245 h 202"/>
                <a:gd name="T6" fmla="*/ 2201 w 349"/>
                <a:gd name="T7" fmla="*/ 335 h 202"/>
                <a:gd name="T8" fmla="*/ 2123 w 349"/>
                <a:gd name="T9" fmla="*/ 439 h 202"/>
                <a:gd name="T10" fmla="*/ 2035 w 349"/>
                <a:gd name="T11" fmla="*/ 508 h 202"/>
                <a:gd name="T12" fmla="*/ 1962 w 349"/>
                <a:gd name="T13" fmla="*/ 626 h 202"/>
                <a:gd name="T14" fmla="*/ 1883 w 349"/>
                <a:gd name="T15" fmla="*/ 730 h 202"/>
                <a:gd name="T16" fmla="*/ 1799 w 349"/>
                <a:gd name="T17" fmla="*/ 829 h 202"/>
                <a:gd name="T18" fmla="*/ 1721 w 349"/>
                <a:gd name="T19" fmla="*/ 948 h 202"/>
                <a:gd name="T20" fmla="*/ 1638 w 349"/>
                <a:gd name="T21" fmla="*/ 1049 h 202"/>
                <a:gd name="T22" fmla="*/ 1566 w 349"/>
                <a:gd name="T23" fmla="*/ 1168 h 202"/>
                <a:gd name="T24" fmla="*/ 1492 w 349"/>
                <a:gd name="T25" fmla="*/ 1265 h 202"/>
                <a:gd name="T26" fmla="*/ 1412 w 349"/>
                <a:gd name="T27" fmla="*/ 1400 h 202"/>
                <a:gd name="T28" fmla="*/ 1330 w 349"/>
                <a:gd name="T29" fmla="*/ 1504 h 202"/>
                <a:gd name="T30" fmla="*/ 1256 w 349"/>
                <a:gd name="T31" fmla="*/ 1627 h 202"/>
                <a:gd name="T32" fmla="*/ 1177 w 349"/>
                <a:gd name="T33" fmla="*/ 1728 h 202"/>
                <a:gd name="T34" fmla="*/ 1099 w 349"/>
                <a:gd name="T35" fmla="*/ 1861 h 202"/>
                <a:gd name="T36" fmla="*/ 1022 w 349"/>
                <a:gd name="T37" fmla="*/ 1987 h 202"/>
                <a:gd name="T38" fmla="*/ 950 w 349"/>
                <a:gd name="T39" fmla="*/ 2090 h 202"/>
                <a:gd name="T40" fmla="*/ 871 w 349"/>
                <a:gd name="T41" fmla="*/ 2213 h 202"/>
                <a:gd name="T42" fmla="*/ 794 w 349"/>
                <a:gd name="T43" fmla="*/ 2312 h 202"/>
                <a:gd name="T44" fmla="*/ 708 w 349"/>
                <a:gd name="T45" fmla="*/ 2417 h 202"/>
                <a:gd name="T46" fmla="*/ 638 w 349"/>
                <a:gd name="T47" fmla="*/ 2543 h 202"/>
                <a:gd name="T48" fmla="*/ 561 w 349"/>
                <a:gd name="T49" fmla="*/ 2626 h 202"/>
                <a:gd name="T50" fmla="*/ 477 w 349"/>
                <a:gd name="T51" fmla="*/ 2757 h 202"/>
                <a:gd name="T52" fmla="*/ 401 w 349"/>
                <a:gd name="T53" fmla="*/ 2856 h 202"/>
                <a:gd name="T54" fmla="*/ 322 w 349"/>
                <a:gd name="T55" fmla="*/ 2951 h 202"/>
                <a:gd name="T56" fmla="*/ 242 w 349"/>
                <a:gd name="T57" fmla="*/ 3054 h 202"/>
                <a:gd name="T58" fmla="*/ 157 w 349"/>
                <a:gd name="T59" fmla="*/ 3159 h 202"/>
                <a:gd name="T60" fmla="*/ 77 w 349"/>
                <a:gd name="T61" fmla="*/ 3226 h 202"/>
                <a:gd name="T62" fmla="*/ 0 w 349"/>
                <a:gd name="T63" fmla="*/ 3342 h 2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9"/>
                <a:gd name="T97" fmla="*/ 0 h 202"/>
                <a:gd name="T98" fmla="*/ 349 w 349"/>
                <a:gd name="T99" fmla="*/ 202 h 2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9" h="202">
                  <a:moveTo>
                    <a:pt x="348" y="0"/>
                  </a:moveTo>
                  <a:lnTo>
                    <a:pt x="325" y="9"/>
                  </a:lnTo>
                  <a:lnTo>
                    <a:pt x="314" y="15"/>
                  </a:lnTo>
                  <a:lnTo>
                    <a:pt x="303" y="20"/>
                  </a:lnTo>
                  <a:lnTo>
                    <a:pt x="292" y="26"/>
                  </a:lnTo>
                  <a:lnTo>
                    <a:pt x="280" y="31"/>
                  </a:lnTo>
                  <a:lnTo>
                    <a:pt x="270" y="37"/>
                  </a:lnTo>
                  <a:lnTo>
                    <a:pt x="259" y="44"/>
                  </a:lnTo>
                  <a:lnTo>
                    <a:pt x="248" y="50"/>
                  </a:lnTo>
                  <a:lnTo>
                    <a:pt x="237" y="57"/>
                  </a:lnTo>
                  <a:lnTo>
                    <a:pt x="226" y="63"/>
                  </a:lnTo>
                  <a:lnTo>
                    <a:pt x="216" y="70"/>
                  </a:lnTo>
                  <a:lnTo>
                    <a:pt x="205" y="77"/>
                  </a:lnTo>
                  <a:lnTo>
                    <a:pt x="194" y="84"/>
                  </a:lnTo>
                  <a:lnTo>
                    <a:pt x="184" y="91"/>
                  </a:lnTo>
                  <a:lnTo>
                    <a:pt x="173" y="98"/>
                  </a:lnTo>
                  <a:lnTo>
                    <a:pt x="162" y="105"/>
                  </a:lnTo>
                  <a:lnTo>
                    <a:pt x="152" y="112"/>
                  </a:lnTo>
                  <a:lnTo>
                    <a:pt x="141" y="119"/>
                  </a:lnTo>
                  <a:lnTo>
                    <a:pt x="131" y="126"/>
                  </a:lnTo>
                  <a:lnTo>
                    <a:pt x="120" y="133"/>
                  </a:lnTo>
                  <a:lnTo>
                    <a:pt x="109" y="139"/>
                  </a:lnTo>
                  <a:lnTo>
                    <a:pt x="98" y="146"/>
                  </a:lnTo>
                  <a:lnTo>
                    <a:pt x="88" y="153"/>
                  </a:lnTo>
                  <a:lnTo>
                    <a:pt x="77" y="159"/>
                  </a:lnTo>
                  <a:lnTo>
                    <a:pt x="66" y="166"/>
                  </a:lnTo>
                  <a:lnTo>
                    <a:pt x="55" y="172"/>
                  </a:lnTo>
                  <a:lnTo>
                    <a:pt x="44" y="178"/>
                  </a:lnTo>
                  <a:lnTo>
                    <a:pt x="33" y="184"/>
                  </a:lnTo>
                  <a:lnTo>
                    <a:pt x="22" y="190"/>
                  </a:lnTo>
                  <a:lnTo>
                    <a:pt x="11" y="195"/>
                  </a:lnTo>
                  <a:lnTo>
                    <a:pt x="0" y="20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2" name="Freeform 23"/>
            <p:cNvSpPr>
              <a:spLocks/>
            </p:cNvSpPr>
            <p:nvPr/>
          </p:nvSpPr>
          <p:spPr bwMode="auto">
            <a:xfrm>
              <a:off x="4234" y="2448"/>
              <a:ext cx="592" cy="318"/>
            </a:xfrm>
            <a:custGeom>
              <a:avLst/>
              <a:gdLst>
                <a:gd name="T0" fmla="*/ 3442 w 475"/>
                <a:gd name="T1" fmla="*/ 65 h 234"/>
                <a:gd name="T2" fmla="*/ 3331 w 475"/>
                <a:gd name="T3" fmla="*/ 1 h 234"/>
                <a:gd name="T4" fmla="*/ 3269 w 475"/>
                <a:gd name="T5" fmla="*/ 0 h 234"/>
                <a:gd name="T6" fmla="*/ 3212 w 475"/>
                <a:gd name="T7" fmla="*/ 0 h 234"/>
                <a:gd name="T8" fmla="*/ 3161 w 475"/>
                <a:gd name="T9" fmla="*/ 1 h 234"/>
                <a:gd name="T10" fmla="*/ 3095 w 475"/>
                <a:gd name="T11" fmla="*/ 35 h 234"/>
                <a:gd name="T12" fmla="*/ 3040 w 475"/>
                <a:gd name="T13" fmla="*/ 65 h 234"/>
                <a:gd name="T14" fmla="*/ 2979 w 475"/>
                <a:gd name="T15" fmla="*/ 92 h 234"/>
                <a:gd name="T16" fmla="*/ 2918 w 475"/>
                <a:gd name="T17" fmla="*/ 163 h 234"/>
                <a:gd name="T18" fmla="*/ 2859 w 475"/>
                <a:gd name="T19" fmla="*/ 209 h 234"/>
                <a:gd name="T20" fmla="*/ 2799 w 475"/>
                <a:gd name="T21" fmla="*/ 264 h 234"/>
                <a:gd name="T22" fmla="*/ 2736 w 475"/>
                <a:gd name="T23" fmla="*/ 334 h 234"/>
                <a:gd name="T24" fmla="*/ 2675 w 475"/>
                <a:gd name="T25" fmla="*/ 400 h 234"/>
                <a:gd name="T26" fmla="*/ 2616 w 475"/>
                <a:gd name="T27" fmla="*/ 477 h 234"/>
                <a:gd name="T28" fmla="*/ 2555 w 475"/>
                <a:gd name="T29" fmla="*/ 557 h 234"/>
                <a:gd name="T30" fmla="*/ 2499 w 475"/>
                <a:gd name="T31" fmla="*/ 648 h 234"/>
                <a:gd name="T32" fmla="*/ 2430 w 475"/>
                <a:gd name="T33" fmla="*/ 739 h 234"/>
                <a:gd name="T34" fmla="*/ 2372 w 475"/>
                <a:gd name="T35" fmla="*/ 824 h 234"/>
                <a:gd name="T36" fmla="*/ 2309 w 475"/>
                <a:gd name="T37" fmla="*/ 915 h 234"/>
                <a:gd name="T38" fmla="*/ 2246 w 475"/>
                <a:gd name="T39" fmla="*/ 1007 h 234"/>
                <a:gd name="T40" fmla="*/ 2194 w 475"/>
                <a:gd name="T41" fmla="*/ 1102 h 234"/>
                <a:gd name="T42" fmla="*/ 2127 w 475"/>
                <a:gd name="T43" fmla="*/ 1197 h 234"/>
                <a:gd name="T44" fmla="*/ 2074 w 475"/>
                <a:gd name="T45" fmla="*/ 1292 h 234"/>
                <a:gd name="T46" fmla="*/ 2012 w 475"/>
                <a:gd name="T47" fmla="*/ 1368 h 234"/>
                <a:gd name="T48" fmla="*/ 1962 w 475"/>
                <a:gd name="T49" fmla="*/ 1461 h 234"/>
                <a:gd name="T50" fmla="*/ 1912 w 475"/>
                <a:gd name="T51" fmla="*/ 1566 h 234"/>
                <a:gd name="T52" fmla="*/ 1858 w 475"/>
                <a:gd name="T53" fmla="*/ 1643 h 234"/>
                <a:gd name="T54" fmla="*/ 1798 w 475"/>
                <a:gd name="T55" fmla="*/ 1733 h 234"/>
                <a:gd name="T56" fmla="*/ 1746 w 475"/>
                <a:gd name="T57" fmla="*/ 1806 h 234"/>
                <a:gd name="T58" fmla="*/ 1702 w 475"/>
                <a:gd name="T59" fmla="*/ 1882 h 234"/>
                <a:gd name="T60" fmla="*/ 1653 w 475"/>
                <a:gd name="T61" fmla="*/ 1971 h 234"/>
                <a:gd name="T62" fmla="*/ 1598 w 475"/>
                <a:gd name="T63" fmla="*/ 2022 h 234"/>
                <a:gd name="T64" fmla="*/ 1509 w 475"/>
                <a:gd name="T65" fmla="*/ 2146 h 234"/>
                <a:gd name="T66" fmla="*/ 1462 w 475"/>
                <a:gd name="T67" fmla="*/ 2211 h 234"/>
                <a:gd name="T68" fmla="*/ 1412 w 475"/>
                <a:gd name="T69" fmla="*/ 2274 h 234"/>
                <a:gd name="T70" fmla="*/ 1353 w 475"/>
                <a:gd name="T71" fmla="*/ 2336 h 234"/>
                <a:gd name="T72" fmla="*/ 1305 w 475"/>
                <a:gd name="T73" fmla="*/ 2404 h 234"/>
                <a:gd name="T74" fmla="*/ 1263 w 475"/>
                <a:gd name="T75" fmla="*/ 2462 h 234"/>
                <a:gd name="T76" fmla="*/ 1211 w 475"/>
                <a:gd name="T77" fmla="*/ 2526 h 234"/>
                <a:gd name="T78" fmla="*/ 1158 w 475"/>
                <a:gd name="T79" fmla="*/ 2594 h 234"/>
                <a:gd name="T80" fmla="*/ 1115 w 475"/>
                <a:gd name="T81" fmla="*/ 2650 h 234"/>
                <a:gd name="T82" fmla="*/ 1064 w 475"/>
                <a:gd name="T83" fmla="*/ 2721 h 234"/>
                <a:gd name="T84" fmla="*/ 1013 w 475"/>
                <a:gd name="T85" fmla="*/ 2785 h 234"/>
                <a:gd name="T86" fmla="*/ 972 w 475"/>
                <a:gd name="T87" fmla="*/ 2854 h 234"/>
                <a:gd name="T88" fmla="*/ 922 w 475"/>
                <a:gd name="T89" fmla="*/ 2908 h 234"/>
                <a:gd name="T90" fmla="*/ 871 w 475"/>
                <a:gd name="T91" fmla="*/ 2954 h 234"/>
                <a:gd name="T92" fmla="*/ 820 w 475"/>
                <a:gd name="T93" fmla="*/ 3021 h 234"/>
                <a:gd name="T94" fmla="*/ 771 w 475"/>
                <a:gd name="T95" fmla="*/ 3071 h 234"/>
                <a:gd name="T96" fmla="*/ 729 w 475"/>
                <a:gd name="T97" fmla="*/ 3127 h 234"/>
                <a:gd name="T98" fmla="*/ 679 w 475"/>
                <a:gd name="T99" fmla="*/ 3175 h 234"/>
                <a:gd name="T100" fmla="*/ 623 w 475"/>
                <a:gd name="T101" fmla="*/ 3217 h 234"/>
                <a:gd name="T102" fmla="*/ 568 w 475"/>
                <a:gd name="T103" fmla="*/ 3294 h 234"/>
                <a:gd name="T104" fmla="*/ 523 w 475"/>
                <a:gd name="T105" fmla="*/ 3315 h 234"/>
                <a:gd name="T106" fmla="*/ 472 w 475"/>
                <a:gd name="T107" fmla="*/ 3365 h 234"/>
                <a:gd name="T108" fmla="*/ 420 w 475"/>
                <a:gd name="T109" fmla="*/ 3425 h 234"/>
                <a:gd name="T110" fmla="*/ 376 w 475"/>
                <a:gd name="T111" fmla="*/ 3461 h 234"/>
                <a:gd name="T112" fmla="*/ 322 w 475"/>
                <a:gd name="T113" fmla="*/ 3488 h 234"/>
                <a:gd name="T114" fmla="*/ 260 w 475"/>
                <a:gd name="T115" fmla="*/ 3533 h 234"/>
                <a:gd name="T116" fmla="*/ 209 w 475"/>
                <a:gd name="T117" fmla="*/ 3574 h 234"/>
                <a:gd name="T118" fmla="*/ 157 w 475"/>
                <a:gd name="T119" fmla="*/ 3601 h 234"/>
                <a:gd name="T120" fmla="*/ 96 w 475"/>
                <a:gd name="T121" fmla="*/ 3641 h 234"/>
                <a:gd name="T122" fmla="*/ 50 w 475"/>
                <a:gd name="T123" fmla="*/ 3667 h 234"/>
                <a:gd name="T124" fmla="*/ 0 w 475"/>
                <a:gd name="T125" fmla="*/ 3690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5"/>
                <a:gd name="T190" fmla="*/ 0 h 234"/>
                <a:gd name="T191" fmla="*/ 475 w 475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5" h="234">
                  <a:moveTo>
                    <a:pt x="474" y="4"/>
                  </a:moveTo>
                  <a:lnTo>
                    <a:pt x="459" y="1"/>
                  </a:lnTo>
                  <a:lnTo>
                    <a:pt x="451" y="0"/>
                  </a:lnTo>
                  <a:lnTo>
                    <a:pt x="443" y="0"/>
                  </a:lnTo>
                  <a:lnTo>
                    <a:pt x="435" y="1"/>
                  </a:lnTo>
                  <a:lnTo>
                    <a:pt x="427" y="2"/>
                  </a:lnTo>
                  <a:lnTo>
                    <a:pt x="419" y="4"/>
                  </a:lnTo>
                  <a:lnTo>
                    <a:pt x="411" y="6"/>
                  </a:lnTo>
                  <a:lnTo>
                    <a:pt x="402" y="10"/>
                  </a:lnTo>
                  <a:lnTo>
                    <a:pt x="394" y="13"/>
                  </a:lnTo>
                  <a:lnTo>
                    <a:pt x="386" y="17"/>
                  </a:lnTo>
                  <a:lnTo>
                    <a:pt x="377" y="21"/>
                  </a:lnTo>
                  <a:lnTo>
                    <a:pt x="369" y="25"/>
                  </a:lnTo>
                  <a:lnTo>
                    <a:pt x="360" y="30"/>
                  </a:lnTo>
                  <a:lnTo>
                    <a:pt x="352" y="35"/>
                  </a:lnTo>
                  <a:lnTo>
                    <a:pt x="344" y="41"/>
                  </a:lnTo>
                  <a:lnTo>
                    <a:pt x="335" y="46"/>
                  </a:lnTo>
                  <a:lnTo>
                    <a:pt x="327" y="52"/>
                  </a:lnTo>
                  <a:lnTo>
                    <a:pt x="318" y="58"/>
                  </a:lnTo>
                  <a:lnTo>
                    <a:pt x="310" y="64"/>
                  </a:lnTo>
                  <a:lnTo>
                    <a:pt x="302" y="70"/>
                  </a:lnTo>
                  <a:lnTo>
                    <a:pt x="294" y="76"/>
                  </a:lnTo>
                  <a:lnTo>
                    <a:pt x="286" y="82"/>
                  </a:lnTo>
                  <a:lnTo>
                    <a:pt x="278" y="87"/>
                  </a:lnTo>
                  <a:lnTo>
                    <a:pt x="270" y="93"/>
                  </a:lnTo>
                  <a:lnTo>
                    <a:pt x="263" y="99"/>
                  </a:lnTo>
                  <a:lnTo>
                    <a:pt x="256" y="104"/>
                  </a:lnTo>
                  <a:lnTo>
                    <a:pt x="248" y="110"/>
                  </a:lnTo>
                  <a:lnTo>
                    <a:pt x="241" y="114"/>
                  </a:lnTo>
                  <a:lnTo>
                    <a:pt x="234" y="119"/>
                  </a:lnTo>
                  <a:lnTo>
                    <a:pt x="228" y="124"/>
                  </a:lnTo>
                  <a:lnTo>
                    <a:pt x="221" y="128"/>
                  </a:lnTo>
                  <a:lnTo>
                    <a:pt x="208" y="136"/>
                  </a:lnTo>
                  <a:lnTo>
                    <a:pt x="201" y="140"/>
                  </a:lnTo>
                  <a:lnTo>
                    <a:pt x="194" y="144"/>
                  </a:lnTo>
                  <a:lnTo>
                    <a:pt x="187" y="148"/>
                  </a:lnTo>
                  <a:lnTo>
                    <a:pt x="180" y="152"/>
                  </a:lnTo>
                  <a:lnTo>
                    <a:pt x="174" y="156"/>
                  </a:lnTo>
                  <a:lnTo>
                    <a:pt x="167" y="160"/>
                  </a:lnTo>
                  <a:lnTo>
                    <a:pt x="160" y="164"/>
                  </a:lnTo>
                  <a:lnTo>
                    <a:pt x="154" y="168"/>
                  </a:lnTo>
                  <a:lnTo>
                    <a:pt x="147" y="172"/>
                  </a:lnTo>
                  <a:lnTo>
                    <a:pt x="140" y="176"/>
                  </a:lnTo>
                  <a:lnTo>
                    <a:pt x="134" y="180"/>
                  </a:lnTo>
                  <a:lnTo>
                    <a:pt x="127" y="184"/>
                  </a:lnTo>
                  <a:lnTo>
                    <a:pt x="120" y="187"/>
                  </a:lnTo>
                  <a:lnTo>
                    <a:pt x="113" y="191"/>
                  </a:lnTo>
                  <a:lnTo>
                    <a:pt x="106" y="194"/>
                  </a:lnTo>
                  <a:lnTo>
                    <a:pt x="100" y="198"/>
                  </a:lnTo>
                  <a:lnTo>
                    <a:pt x="93" y="201"/>
                  </a:lnTo>
                  <a:lnTo>
                    <a:pt x="86" y="204"/>
                  </a:lnTo>
                  <a:lnTo>
                    <a:pt x="79" y="208"/>
                  </a:lnTo>
                  <a:lnTo>
                    <a:pt x="72" y="210"/>
                  </a:lnTo>
                  <a:lnTo>
                    <a:pt x="65" y="213"/>
                  </a:lnTo>
                  <a:lnTo>
                    <a:pt x="58" y="216"/>
                  </a:lnTo>
                  <a:lnTo>
                    <a:pt x="51" y="219"/>
                  </a:lnTo>
                  <a:lnTo>
                    <a:pt x="44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4" y="230"/>
                  </a:lnTo>
                  <a:lnTo>
                    <a:pt x="7" y="232"/>
                  </a:lnTo>
                  <a:lnTo>
                    <a:pt x="0" y="233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3" name="Freeform 24"/>
            <p:cNvSpPr>
              <a:spLocks/>
            </p:cNvSpPr>
            <p:nvPr/>
          </p:nvSpPr>
          <p:spPr bwMode="auto">
            <a:xfrm>
              <a:off x="4282" y="2753"/>
              <a:ext cx="200" cy="14"/>
            </a:xfrm>
            <a:custGeom>
              <a:avLst/>
              <a:gdLst>
                <a:gd name="T0" fmla="*/ 1244 w 159"/>
                <a:gd name="T1" fmla="*/ 0 h 11"/>
                <a:gd name="T2" fmla="*/ 1165 w 159"/>
                <a:gd name="T3" fmla="*/ 0 h 11"/>
                <a:gd name="T4" fmla="*/ 1125 w 159"/>
                <a:gd name="T5" fmla="*/ 1 h 11"/>
                <a:gd name="T6" fmla="*/ 1097 w 159"/>
                <a:gd name="T7" fmla="*/ 22 h 11"/>
                <a:gd name="T8" fmla="*/ 1048 w 159"/>
                <a:gd name="T9" fmla="*/ 22 h 11"/>
                <a:gd name="T10" fmla="*/ 1018 w 159"/>
                <a:gd name="T11" fmla="*/ 22 h 11"/>
                <a:gd name="T12" fmla="*/ 980 w 159"/>
                <a:gd name="T13" fmla="*/ 28 h 11"/>
                <a:gd name="T14" fmla="*/ 941 w 159"/>
                <a:gd name="T15" fmla="*/ 36 h 11"/>
                <a:gd name="T16" fmla="*/ 894 w 159"/>
                <a:gd name="T17" fmla="*/ 36 h 11"/>
                <a:gd name="T18" fmla="*/ 857 w 159"/>
                <a:gd name="T19" fmla="*/ 46 h 11"/>
                <a:gd name="T20" fmla="*/ 826 w 159"/>
                <a:gd name="T21" fmla="*/ 59 h 11"/>
                <a:gd name="T22" fmla="*/ 780 w 159"/>
                <a:gd name="T23" fmla="*/ 59 h 11"/>
                <a:gd name="T24" fmla="*/ 736 w 159"/>
                <a:gd name="T25" fmla="*/ 59 h 11"/>
                <a:gd name="T26" fmla="*/ 702 w 159"/>
                <a:gd name="T27" fmla="*/ 60 h 11"/>
                <a:gd name="T28" fmla="*/ 662 w 159"/>
                <a:gd name="T29" fmla="*/ 75 h 11"/>
                <a:gd name="T30" fmla="*/ 620 w 159"/>
                <a:gd name="T31" fmla="*/ 75 h 11"/>
                <a:gd name="T32" fmla="*/ 584 w 159"/>
                <a:gd name="T33" fmla="*/ 75 h 11"/>
                <a:gd name="T34" fmla="*/ 541 w 159"/>
                <a:gd name="T35" fmla="*/ 76 h 11"/>
                <a:gd name="T36" fmla="*/ 516 w 159"/>
                <a:gd name="T37" fmla="*/ 76 h 11"/>
                <a:gd name="T38" fmla="*/ 464 w 159"/>
                <a:gd name="T39" fmla="*/ 95 h 11"/>
                <a:gd name="T40" fmla="*/ 430 w 159"/>
                <a:gd name="T41" fmla="*/ 95 h 11"/>
                <a:gd name="T42" fmla="*/ 387 w 159"/>
                <a:gd name="T43" fmla="*/ 95 h 11"/>
                <a:gd name="T44" fmla="*/ 357 w 159"/>
                <a:gd name="T45" fmla="*/ 95 h 11"/>
                <a:gd name="T46" fmla="*/ 312 w 159"/>
                <a:gd name="T47" fmla="*/ 95 h 11"/>
                <a:gd name="T48" fmla="*/ 272 w 159"/>
                <a:gd name="T49" fmla="*/ 95 h 11"/>
                <a:gd name="T50" fmla="*/ 234 w 159"/>
                <a:gd name="T51" fmla="*/ 95 h 11"/>
                <a:gd name="T52" fmla="*/ 195 w 159"/>
                <a:gd name="T53" fmla="*/ 95 h 11"/>
                <a:gd name="T54" fmla="*/ 155 w 159"/>
                <a:gd name="T55" fmla="*/ 95 h 11"/>
                <a:gd name="T56" fmla="*/ 118 w 159"/>
                <a:gd name="T57" fmla="*/ 95 h 11"/>
                <a:gd name="T58" fmla="*/ 78 w 159"/>
                <a:gd name="T59" fmla="*/ 95 h 11"/>
                <a:gd name="T60" fmla="*/ 39 w 159"/>
                <a:gd name="T61" fmla="*/ 95 h 11"/>
                <a:gd name="T62" fmla="*/ 0 w 159"/>
                <a:gd name="T63" fmla="*/ 76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9"/>
                <a:gd name="T97" fmla="*/ 0 h 11"/>
                <a:gd name="T98" fmla="*/ 159 w 159"/>
                <a:gd name="T99" fmla="*/ 11 h 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9" h="11">
                  <a:moveTo>
                    <a:pt x="158" y="0"/>
                  </a:moveTo>
                  <a:lnTo>
                    <a:pt x="148" y="0"/>
                  </a:lnTo>
                  <a:lnTo>
                    <a:pt x="143" y="1"/>
                  </a:lnTo>
                  <a:lnTo>
                    <a:pt x="139" y="2"/>
                  </a:lnTo>
                  <a:lnTo>
                    <a:pt x="133" y="2"/>
                  </a:lnTo>
                  <a:lnTo>
                    <a:pt x="129" y="2"/>
                  </a:lnTo>
                  <a:lnTo>
                    <a:pt x="124" y="3"/>
                  </a:lnTo>
                  <a:lnTo>
                    <a:pt x="119" y="4"/>
                  </a:lnTo>
                  <a:lnTo>
                    <a:pt x="114" y="4"/>
                  </a:lnTo>
                  <a:lnTo>
                    <a:pt x="109" y="5"/>
                  </a:lnTo>
                  <a:lnTo>
                    <a:pt x="104" y="6"/>
                  </a:lnTo>
                  <a:lnTo>
                    <a:pt x="99" y="6"/>
                  </a:lnTo>
                  <a:lnTo>
                    <a:pt x="94" y="6"/>
                  </a:lnTo>
                  <a:lnTo>
                    <a:pt x="89" y="7"/>
                  </a:lnTo>
                  <a:lnTo>
                    <a:pt x="84" y="8"/>
                  </a:lnTo>
                  <a:lnTo>
                    <a:pt x="79" y="8"/>
                  </a:lnTo>
                  <a:lnTo>
                    <a:pt x="74" y="8"/>
                  </a:lnTo>
                  <a:lnTo>
                    <a:pt x="69" y="9"/>
                  </a:lnTo>
                  <a:lnTo>
                    <a:pt x="65" y="9"/>
                  </a:lnTo>
                  <a:lnTo>
                    <a:pt x="59" y="10"/>
                  </a:lnTo>
                  <a:lnTo>
                    <a:pt x="55" y="10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40" y="10"/>
                  </a:lnTo>
                  <a:lnTo>
                    <a:pt x="35" y="10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4" name="Freeform 25"/>
            <p:cNvSpPr>
              <a:spLocks/>
            </p:cNvSpPr>
            <p:nvPr/>
          </p:nvSpPr>
          <p:spPr bwMode="auto">
            <a:xfrm>
              <a:off x="4055" y="2933"/>
              <a:ext cx="278" cy="157"/>
            </a:xfrm>
            <a:custGeom>
              <a:avLst/>
              <a:gdLst>
                <a:gd name="T0" fmla="*/ 0 w 223"/>
                <a:gd name="T1" fmla="*/ 0 h 115"/>
                <a:gd name="T2" fmla="*/ 89 w 223"/>
                <a:gd name="T3" fmla="*/ 0 h 115"/>
                <a:gd name="T4" fmla="*/ 138 w 223"/>
                <a:gd name="T5" fmla="*/ 1 h 115"/>
                <a:gd name="T6" fmla="*/ 183 w 223"/>
                <a:gd name="T7" fmla="*/ 35 h 115"/>
                <a:gd name="T8" fmla="*/ 242 w 223"/>
                <a:gd name="T9" fmla="*/ 48 h 115"/>
                <a:gd name="T10" fmla="*/ 290 w 223"/>
                <a:gd name="T11" fmla="*/ 90 h 115"/>
                <a:gd name="T12" fmla="*/ 345 w 223"/>
                <a:gd name="T13" fmla="*/ 123 h 115"/>
                <a:gd name="T14" fmla="*/ 401 w 223"/>
                <a:gd name="T15" fmla="*/ 142 h 115"/>
                <a:gd name="T16" fmla="*/ 458 w 223"/>
                <a:gd name="T17" fmla="*/ 179 h 115"/>
                <a:gd name="T18" fmla="*/ 517 w 223"/>
                <a:gd name="T19" fmla="*/ 218 h 115"/>
                <a:gd name="T20" fmla="*/ 571 w 223"/>
                <a:gd name="T21" fmla="*/ 265 h 115"/>
                <a:gd name="T22" fmla="*/ 630 w 223"/>
                <a:gd name="T23" fmla="*/ 313 h 115"/>
                <a:gd name="T24" fmla="*/ 686 w 223"/>
                <a:gd name="T25" fmla="*/ 369 h 115"/>
                <a:gd name="T26" fmla="*/ 745 w 223"/>
                <a:gd name="T27" fmla="*/ 427 h 115"/>
                <a:gd name="T28" fmla="*/ 804 w 223"/>
                <a:gd name="T29" fmla="*/ 483 h 115"/>
                <a:gd name="T30" fmla="*/ 868 w 223"/>
                <a:gd name="T31" fmla="*/ 535 h 115"/>
                <a:gd name="T32" fmla="*/ 925 w 223"/>
                <a:gd name="T33" fmla="*/ 621 h 115"/>
                <a:gd name="T34" fmla="*/ 979 w 223"/>
                <a:gd name="T35" fmla="*/ 674 h 115"/>
                <a:gd name="T36" fmla="*/ 1037 w 223"/>
                <a:gd name="T37" fmla="*/ 759 h 115"/>
                <a:gd name="T38" fmla="*/ 1090 w 223"/>
                <a:gd name="T39" fmla="*/ 848 h 115"/>
                <a:gd name="T40" fmla="*/ 1139 w 223"/>
                <a:gd name="T41" fmla="*/ 900 h 115"/>
                <a:gd name="T42" fmla="*/ 1202 w 223"/>
                <a:gd name="T43" fmla="*/ 990 h 115"/>
                <a:gd name="T44" fmla="*/ 1249 w 223"/>
                <a:gd name="T45" fmla="*/ 1081 h 115"/>
                <a:gd name="T46" fmla="*/ 1304 w 223"/>
                <a:gd name="T47" fmla="*/ 1158 h 115"/>
                <a:gd name="T48" fmla="*/ 1349 w 223"/>
                <a:gd name="T49" fmla="*/ 1229 h 115"/>
                <a:gd name="T50" fmla="*/ 1389 w 223"/>
                <a:gd name="T51" fmla="*/ 1312 h 115"/>
                <a:gd name="T52" fmla="*/ 1437 w 223"/>
                <a:gd name="T53" fmla="*/ 1414 h 115"/>
                <a:gd name="T54" fmla="*/ 1476 w 223"/>
                <a:gd name="T55" fmla="*/ 1494 h 115"/>
                <a:gd name="T56" fmla="*/ 1511 w 223"/>
                <a:gd name="T57" fmla="*/ 1596 h 115"/>
                <a:gd name="T58" fmla="*/ 1555 w 223"/>
                <a:gd name="T59" fmla="*/ 1700 h 115"/>
                <a:gd name="T60" fmla="*/ 1579 w 223"/>
                <a:gd name="T61" fmla="*/ 1776 h 115"/>
                <a:gd name="T62" fmla="*/ 1613 w 223"/>
                <a:gd name="T63" fmla="*/ 1883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3"/>
                <a:gd name="T97" fmla="*/ 0 h 115"/>
                <a:gd name="T98" fmla="*/ 223 w 223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3" h="115">
                  <a:moveTo>
                    <a:pt x="0" y="0"/>
                  </a:moveTo>
                  <a:lnTo>
                    <a:pt x="12" y="0"/>
                  </a:lnTo>
                  <a:lnTo>
                    <a:pt x="19" y="1"/>
                  </a:lnTo>
                  <a:lnTo>
                    <a:pt x="25" y="2"/>
                  </a:lnTo>
                  <a:lnTo>
                    <a:pt x="33" y="3"/>
                  </a:lnTo>
                  <a:lnTo>
                    <a:pt x="40" y="5"/>
                  </a:lnTo>
                  <a:lnTo>
                    <a:pt x="47" y="7"/>
                  </a:lnTo>
                  <a:lnTo>
                    <a:pt x="55" y="9"/>
                  </a:lnTo>
                  <a:lnTo>
                    <a:pt x="63" y="11"/>
                  </a:lnTo>
                  <a:lnTo>
                    <a:pt x="71" y="13"/>
                  </a:lnTo>
                  <a:lnTo>
                    <a:pt x="79" y="16"/>
                  </a:lnTo>
                  <a:lnTo>
                    <a:pt x="87" y="19"/>
                  </a:lnTo>
                  <a:lnTo>
                    <a:pt x="95" y="23"/>
                  </a:lnTo>
                  <a:lnTo>
                    <a:pt x="103" y="26"/>
                  </a:lnTo>
                  <a:lnTo>
                    <a:pt x="111" y="29"/>
                  </a:lnTo>
                  <a:lnTo>
                    <a:pt x="119" y="33"/>
                  </a:lnTo>
                  <a:lnTo>
                    <a:pt x="127" y="37"/>
                  </a:lnTo>
                  <a:lnTo>
                    <a:pt x="135" y="41"/>
                  </a:lnTo>
                  <a:lnTo>
                    <a:pt x="142" y="46"/>
                  </a:lnTo>
                  <a:lnTo>
                    <a:pt x="150" y="51"/>
                  </a:lnTo>
                  <a:lnTo>
                    <a:pt x="157" y="55"/>
                  </a:lnTo>
                  <a:lnTo>
                    <a:pt x="165" y="60"/>
                  </a:lnTo>
                  <a:lnTo>
                    <a:pt x="172" y="65"/>
                  </a:lnTo>
                  <a:lnTo>
                    <a:pt x="179" y="70"/>
                  </a:lnTo>
                  <a:lnTo>
                    <a:pt x="185" y="75"/>
                  </a:lnTo>
                  <a:lnTo>
                    <a:pt x="191" y="80"/>
                  </a:lnTo>
                  <a:lnTo>
                    <a:pt x="197" y="86"/>
                  </a:lnTo>
                  <a:lnTo>
                    <a:pt x="203" y="91"/>
                  </a:lnTo>
                  <a:lnTo>
                    <a:pt x="208" y="97"/>
                  </a:lnTo>
                  <a:lnTo>
                    <a:pt x="213" y="103"/>
                  </a:lnTo>
                  <a:lnTo>
                    <a:pt x="217" y="108"/>
                  </a:lnTo>
                  <a:lnTo>
                    <a:pt x="222" y="11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5" name="Freeform 26"/>
            <p:cNvSpPr>
              <a:spLocks/>
            </p:cNvSpPr>
            <p:nvPr/>
          </p:nvSpPr>
          <p:spPr bwMode="auto">
            <a:xfrm>
              <a:off x="4087" y="2850"/>
              <a:ext cx="315" cy="161"/>
            </a:xfrm>
            <a:custGeom>
              <a:avLst/>
              <a:gdLst>
                <a:gd name="T0" fmla="*/ 0 w 254"/>
                <a:gd name="T1" fmla="*/ 55 h 119"/>
                <a:gd name="T2" fmla="*/ 89 w 254"/>
                <a:gd name="T3" fmla="*/ 0 h 119"/>
                <a:gd name="T4" fmla="*/ 136 w 254"/>
                <a:gd name="T5" fmla="*/ 0 h 119"/>
                <a:gd name="T6" fmla="*/ 193 w 254"/>
                <a:gd name="T7" fmla="*/ 0 h 119"/>
                <a:gd name="T8" fmla="*/ 254 w 254"/>
                <a:gd name="T9" fmla="*/ 0 h 119"/>
                <a:gd name="T10" fmla="*/ 305 w 254"/>
                <a:gd name="T11" fmla="*/ 1 h 119"/>
                <a:gd name="T12" fmla="*/ 357 w 254"/>
                <a:gd name="T13" fmla="*/ 41 h 119"/>
                <a:gd name="T14" fmla="*/ 427 w 254"/>
                <a:gd name="T15" fmla="*/ 74 h 119"/>
                <a:gd name="T16" fmla="*/ 485 w 254"/>
                <a:gd name="T17" fmla="*/ 100 h 119"/>
                <a:gd name="T18" fmla="*/ 542 w 254"/>
                <a:gd name="T19" fmla="*/ 160 h 119"/>
                <a:gd name="T20" fmla="*/ 603 w 254"/>
                <a:gd name="T21" fmla="*/ 193 h 119"/>
                <a:gd name="T22" fmla="*/ 668 w 254"/>
                <a:gd name="T23" fmla="*/ 248 h 119"/>
                <a:gd name="T24" fmla="*/ 729 w 254"/>
                <a:gd name="T25" fmla="*/ 307 h 119"/>
                <a:gd name="T26" fmla="*/ 789 w 254"/>
                <a:gd name="T27" fmla="*/ 353 h 119"/>
                <a:gd name="T28" fmla="*/ 858 w 254"/>
                <a:gd name="T29" fmla="*/ 421 h 119"/>
                <a:gd name="T30" fmla="*/ 924 w 254"/>
                <a:gd name="T31" fmla="*/ 510 h 119"/>
                <a:gd name="T32" fmla="*/ 982 w 254"/>
                <a:gd name="T33" fmla="*/ 570 h 119"/>
                <a:gd name="T34" fmla="*/ 1048 w 254"/>
                <a:gd name="T35" fmla="*/ 639 h 119"/>
                <a:gd name="T36" fmla="*/ 1103 w 254"/>
                <a:gd name="T37" fmla="*/ 731 h 119"/>
                <a:gd name="T38" fmla="*/ 1163 w 254"/>
                <a:gd name="T39" fmla="*/ 800 h 119"/>
                <a:gd name="T40" fmla="*/ 1231 w 254"/>
                <a:gd name="T41" fmla="*/ 875 h 119"/>
                <a:gd name="T42" fmla="*/ 1281 w 254"/>
                <a:gd name="T43" fmla="*/ 977 h 119"/>
                <a:gd name="T44" fmla="*/ 1333 w 254"/>
                <a:gd name="T45" fmla="*/ 1043 h 119"/>
                <a:gd name="T46" fmla="*/ 1391 w 254"/>
                <a:gd name="T47" fmla="*/ 1131 h 119"/>
                <a:gd name="T48" fmla="*/ 1450 w 254"/>
                <a:gd name="T49" fmla="*/ 1215 h 119"/>
                <a:gd name="T50" fmla="*/ 1504 w 254"/>
                <a:gd name="T51" fmla="*/ 1300 h 119"/>
                <a:gd name="T52" fmla="*/ 1555 w 254"/>
                <a:gd name="T53" fmla="*/ 1389 h 119"/>
                <a:gd name="T54" fmla="*/ 1594 w 254"/>
                <a:gd name="T55" fmla="*/ 1464 h 119"/>
                <a:gd name="T56" fmla="*/ 1647 w 254"/>
                <a:gd name="T57" fmla="*/ 1550 h 119"/>
                <a:gd name="T58" fmla="*/ 1677 w 254"/>
                <a:gd name="T59" fmla="*/ 1644 h 119"/>
                <a:gd name="T60" fmla="*/ 1724 w 254"/>
                <a:gd name="T61" fmla="*/ 1718 h 119"/>
                <a:gd name="T62" fmla="*/ 1755 w 254"/>
                <a:gd name="T63" fmla="*/ 1789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119"/>
                <a:gd name="T98" fmla="*/ 254 w 254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119">
                  <a:moveTo>
                    <a:pt x="0" y="4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4" y="1"/>
                  </a:lnTo>
                  <a:lnTo>
                    <a:pt x="52" y="3"/>
                  </a:lnTo>
                  <a:lnTo>
                    <a:pt x="61" y="5"/>
                  </a:lnTo>
                  <a:lnTo>
                    <a:pt x="69" y="7"/>
                  </a:lnTo>
                  <a:lnTo>
                    <a:pt x="78" y="10"/>
                  </a:lnTo>
                  <a:lnTo>
                    <a:pt x="87" y="13"/>
                  </a:lnTo>
                  <a:lnTo>
                    <a:pt x="96" y="16"/>
                  </a:lnTo>
                  <a:lnTo>
                    <a:pt x="105" y="20"/>
                  </a:lnTo>
                  <a:lnTo>
                    <a:pt x="114" y="24"/>
                  </a:lnTo>
                  <a:lnTo>
                    <a:pt x="123" y="28"/>
                  </a:lnTo>
                  <a:lnTo>
                    <a:pt x="133" y="33"/>
                  </a:lnTo>
                  <a:lnTo>
                    <a:pt x="142" y="38"/>
                  </a:lnTo>
                  <a:lnTo>
                    <a:pt x="151" y="42"/>
                  </a:lnTo>
                  <a:lnTo>
                    <a:pt x="159" y="48"/>
                  </a:lnTo>
                  <a:lnTo>
                    <a:pt x="168" y="53"/>
                  </a:lnTo>
                  <a:lnTo>
                    <a:pt x="177" y="58"/>
                  </a:lnTo>
                  <a:lnTo>
                    <a:pt x="185" y="64"/>
                  </a:lnTo>
                  <a:lnTo>
                    <a:pt x="193" y="69"/>
                  </a:lnTo>
                  <a:lnTo>
                    <a:pt x="201" y="75"/>
                  </a:lnTo>
                  <a:lnTo>
                    <a:pt x="209" y="80"/>
                  </a:lnTo>
                  <a:lnTo>
                    <a:pt x="217" y="86"/>
                  </a:lnTo>
                  <a:lnTo>
                    <a:pt x="223" y="92"/>
                  </a:lnTo>
                  <a:lnTo>
                    <a:pt x="230" y="97"/>
                  </a:lnTo>
                  <a:lnTo>
                    <a:pt x="237" y="102"/>
                  </a:lnTo>
                  <a:lnTo>
                    <a:pt x="242" y="108"/>
                  </a:lnTo>
                  <a:lnTo>
                    <a:pt x="248" y="113"/>
                  </a:lnTo>
                  <a:lnTo>
                    <a:pt x="253" y="118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6" name="Freeform 27"/>
            <p:cNvSpPr>
              <a:spLocks/>
            </p:cNvSpPr>
            <p:nvPr/>
          </p:nvSpPr>
          <p:spPr bwMode="auto">
            <a:xfrm>
              <a:off x="4175" y="2797"/>
              <a:ext cx="316" cy="97"/>
            </a:xfrm>
            <a:custGeom>
              <a:avLst/>
              <a:gdLst>
                <a:gd name="T0" fmla="*/ 0 w 254"/>
                <a:gd name="T1" fmla="*/ 73 h 72"/>
                <a:gd name="T2" fmla="*/ 109 w 254"/>
                <a:gd name="T3" fmla="*/ 1 h 72"/>
                <a:gd name="T4" fmla="*/ 157 w 254"/>
                <a:gd name="T5" fmla="*/ 1 h 72"/>
                <a:gd name="T6" fmla="*/ 210 w 254"/>
                <a:gd name="T7" fmla="*/ 0 h 72"/>
                <a:gd name="T8" fmla="*/ 267 w 254"/>
                <a:gd name="T9" fmla="*/ 0 h 72"/>
                <a:gd name="T10" fmla="*/ 325 w 254"/>
                <a:gd name="T11" fmla="*/ 1 h 72"/>
                <a:gd name="T12" fmla="*/ 381 w 254"/>
                <a:gd name="T13" fmla="*/ 30 h 72"/>
                <a:gd name="T14" fmla="*/ 442 w 254"/>
                <a:gd name="T15" fmla="*/ 40 h 72"/>
                <a:gd name="T16" fmla="*/ 499 w 254"/>
                <a:gd name="T17" fmla="*/ 73 h 72"/>
                <a:gd name="T18" fmla="*/ 560 w 254"/>
                <a:gd name="T19" fmla="*/ 98 h 72"/>
                <a:gd name="T20" fmla="*/ 610 w 254"/>
                <a:gd name="T21" fmla="*/ 132 h 72"/>
                <a:gd name="T22" fmla="*/ 673 w 254"/>
                <a:gd name="T23" fmla="*/ 162 h 72"/>
                <a:gd name="T24" fmla="*/ 730 w 254"/>
                <a:gd name="T25" fmla="*/ 190 h 72"/>
                <a:gd name="T26" fmla="*/ 794 w 254"/>
                <a:gd name="T27" fmla="*/ 240 h 72"/>
                <a:gd name="T28" fmla="*/ 851 w 254"/>
                <a:gd name="T29" fmla="*/ 282 h 72"/>
                <a:gd name="T30" fmla="*/ 908 w 254"/>
                <a:gd name="T31" fmla="*/ 344 h 72"/>
                <a:gd name="T32" fmla="*/ 963 w 254"/>
                <a:gd name="T33" fmla="*/ 380 h 72"/>
                <a:gd name="T34" fmla="*/ 1019 w 254"/>
                <a:gd name="T35" fmla="*/ 424 h 72"/>
                <a:gd name="T36" fmla="*/ 1082 w 254"/>
                <a:gd name="T37" fmla="*/ 472 h 72"/>
                <a:gd name="T38" fmla="*/ 1146 w 254"/>
                <a:gd name="T39" fmla="*/ 534 h 72"/>
                <a:gd name="T40" fmla="*/ 1198 w 254"/>
                <a:gd name="T41" fmla="*/ 571 h 72"/>
                <a:gd name="T42" fmla="*/ 1255 w 254"/>
                <a:gd name="T43" fmla="*/ 626 h 72"/>
                <a:gd name="T44" fmla="*/ 1317 w 254"/>
                <a:gd name="T45" fmla="*/ 675 h 72"/>
                <a:gd name="T46" fmla="*/ 1367 w 254"/>
                <a:gd name="T47" fmla="*/ 725 h 72"/>
                <a:gd name="T48" fmla="*/ 1431 w 254"/>
                <a:gd name="T49" fmla="*/ 769 h 72"/>
                <a:gd name="T50" fmla="*/ 1489 w 254"/>
                <a:gd name="T51" fmla="*/ 815 h 72"/>
                <a:gd name="T52" fmla="*/ 1530 w 254"/>
                <a:gd name="T53" fmla="*/ 857 h 72"/>
                <a:gd name="T54" fmla="*/ 1591 w 254"/>
                <a:gd name="T55" fmla="*/ 909 h 72"/>
                <a:gd name="T56" fmla="*/ 1647 w 254"/>
                <a:gd name="T57" fmla="*/ 958 h 72"/>
                <a:gd name="T58" fmla="*/ 1698 w 254"/>
                <a:gd name="T59" fmla="*/ 977 h 72"/>
                <a:gd name="T60" fmla="*/ 1758 w 254"/>
                <a:gd name="T61" fmla="*/ 1002 h 72"/>
                <a:gd name="T62" fmla="*/ 1808 w 254"/>
                <a:gd name="T63" fmla="*/ 1036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72"/>
                <a:gd name="T98" fmla="*/ 254 w 254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72">
                  <a:moveTo>
                    <a:pt x="0" y="5"/>
                  </a:moveTo>
                  <a:lnTo>
                    <a:pt x="15" y="1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70" y="5"/>
                  </a:lnTo>
                  <a:lnTo>
                    <a:pt x="78" y="7"/>
                  </a:lnTo>
                  <a:lnTo>
                    <a:pt x="86" y="9"/>
                  </a:lnTo>
                  <a:lnTo>
                    <a:pt x="94" y="11"/>
                  </a:lnTo>
                  <a:lnTo>
                    <a:pt x="102" y="13"/>
                  </a:lnTo>
                  <a:lnTo>
                    <a:pt x="111" y="16"/>
                  </a:lnTo>
                  <a:lnTo>
                    <a:pt x="119" y="19"/>
                  </a:lnTo>
                  <a:lnTo>
                    <a:pt x="127" y="23"/>
                  </a:lnTo>
                  <a:lnTo>
                    <a:pt x="135" y="26"/>
                  </a:lnTo>
                  <a:lnTo>
                    <a:pt x="143" y="29"/>
                  </a:lnTo>
                  <a:lnTo>
                    <a:pt x="152" y="33"/>
                  </a:lnTo>
                  <a:lnTo>
                    <a:pt x="160" y="36"/>
                  </a:lnTo>
                  <a:lnTo>
                    <a:pt x="168" y="39"/>
                  </a:lnTo>
                  <a:lnTo>
                    <a:pt x="176" y="43"/>
                  </a:lnTo>
                  <a:lnTo>
                    <a:pt x="184" y="46"/>
                  </a:lnTo>
                  <a:lnTo>
                    <a:pt x="192" y="50"/>
                  </a:lnTo>
                  <a:lnTo>
                    <a:pt x="200" y="53"/>
                  </a:lnTo>
                  <a:lnTo>
                    <a:pt x="208" y="56"/>
                  </a:lnTo>
                  <a:lnTo>
                    <a:pt x="215" y="59"/>
                  </a:lnTo>
                  <a:lnTo>
                    <a:pt x="223" y="62"/>
                  </a:lnTo>
                  <a:lnTo>
                    <a:pt x="231" y="65"/>
                  </a:lnTo>
                  <a:lnTo>
                    <a:pt x="238" y="67"/>
                  </a:lnTo>
                  <a:lnTo>
                    <a:pt x="246" y="69"/>
                  </a:lnTo>
                  <a:lnTo>
                    <a:pt x="253" y="7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7" name="Freeform 28"/>
            <p:cNvSpPr>
              <a:spLocks/>
            </p:cNvSpPr>
            <p:nvPr/>
          </p:nvSpPr>
          <p:spPr bwMode="auto">
            <a:xfrm>
              <a:off x="4683" y="1868"/>
              <a:ext cx="182" cy="326"/>
            </a:xfrm>
            <a:custGeom>
              <a:avLst/>
              <a:gdLst>
                <a:gd name="T0" fmla="*/ 1060 w 146"/>
                <a:gd name="T1" fmla="*/ 0 h 240"/>
                <a:gd name="T2" fmla="*/ 969 w 146"/>
                <a:gd name="T3" fmla="*/ 1 h 240"/>
                <a:gd name="T4" fmla="*/ 929 w 146"/>
                <a:gd name="T5" fmla="*/ 48 h 240"/>
                <a:gd name="T6" fmla="*/ 894 w 146"/>
                <a:gd name="T7" fmla="*/ 88 h 240"/>
                <a:gd name="T8" fmla="*/ 858 w 146"/>
                <a:gd name="T9" fmla="*/ 125 h 240"/>
                <a:gd name="T10" fmla="*/ 833 w 146"/>
                <a:gd name="T11" fmla="*/ 170 h 240"/>
                <a:gd name="T12" fmla="*/ 819 w 146"/>
                <a:gd name="T13" fmla="*/ 231 h 240"/>
                <a:gd name="T14" fmla="*/ 794 w 146"/>
                <a:gd name="T15" fmla="*/ 300 h 240"/>
                <a:gd name="T16" fmla="*/ 762 w 146"/>
                <a:gd name="T17" fmla="*/ 384 h 240"/>
                <a:gd name="T18" fmla="*/ 745 w 146"/>
                <a:gd name="T19" fmla="*/ 454 h 240"/>
                <a:gd name="T20" fmla="*/ 733 w 146"/>
                <a:gd name="T21" fmla="*/ 530 h 240"/>
                <a:gd name="T22" fmla="*/ 717 w 146"/>
                <a:gd name="T23" fmla="*/ 617 h 240"/>
                <a:gd name="T24" fmla="*/ 706 w 146"/>
                <a:gd name="T25" fmla="*/ 709 h 240"/>
                <a:gd name="T26" fmla="*/ 686 w 146"/>
                <a:gd name="T27" fmla="*/ 804 h 240"/>
                <a:gd name="T28" fmla="*/ 682 w 146"/>
                <a:gd name="T29" fmla="*/ 901 h 240"/>
                <a:gd name="T30" fmla="*/ 668 w 146"/>
                <a:gd name="T31" fmla="*/ 998 h 240"/>
                <a:gd name="T32" fmla="*/ 659 w 146"/>
                <a:gd name="T33" fmla="*/ 1092 h 240"/>
                <a:gd name="T34" fmla="*/ 644 w 146"/>
                <a:gd name="T35" fmla="*/ 1189 h 240"/>
                <a:gd name="T36" fmla="*/ 643 w 146"/>
                <a:gd name="T37" fmla="*/ 1266 h 240"/>
                <a:gd name="T38" fmla="*/ 623 w 146"/>
                <a:gd name="T39" fmla="*/ 1365 h 240"/>
                <a:gd name="T40" fmla="*/ 620 w 146"/>
                <a:gd name="T41" fmla="*/ 1456 h 240"/>
                <a:gd name="T42" fmla="*/ 598 w 146"/>
                <a:gd name="T43" fmla="*/ 1551 h 240"/>
                <a:gd name="T44" fmla="*/ 595 w 146"/>
                <a:gd name="T45" fmla="*/ 1663 h 240"/>
                <a:gd name="T46" fmla="*/ 585 w 146"/>
                <a:gd name="T47" fmla="*/ 1720 h 240"/>
                <a:gd name="T48" fmla="*/ 566 w 146"/>
                <a:gd name="T49" fmla="*/ 1807 h 240"/>
                <a:gd name="T50" fmla="*/ 550 w 146"/>
                <a:gd name="T51" fmla="*/ 1908 h 240"/>
                <a:gd name="T52" fmla="*/ 536 w 146"/>
                <a:gd name="T53" fmla="*/ 1974 h 240"/>
                <a:gd name="T54" fmla="*/ 517 w 146"/>
                <a:gd name="T55" fmla="*/ 2050 h 240"/>
                <a:gd name="T56" fmla="*/ 500 w 146"/>
                <a:gd name="T57" fmla="*/ 2107 h 240"/>
                <a:gd name="T58" fmla="*/ 472 w 146"/>
                <a:gd name="T59" fmla="*/ 2158 h 240"/>
                <a:gd name="T60" fmla="*/ 451 w 146"/>
                <a:gd name="T61" fmla="*/ 2230 h 240"/>
                <a:gd name="T62" fmla="*/ 423 w 146"/>
                <a:gd name="T63" fmla="*/ 2259 h 240"/>
                <a:gd name="T64" fmla="*/ 379 w 146"/>
                <a:gd name="T65" fmla="*/ 2317 h 240"/>
                <a:gd name="T66" fmla="*/ 354 w 146"/>
                <a:gd name="T67" fmla="*/ 2336 h 240"/>
                <a:gd name="T68" fmla="*/ 333 w 146"/>
                <a:gd name="T69" fmla="*/ 2373 h 240"/>
                <a:gd name="T70" fmla="*/ 315 w 146"/>
                <a:gd name="T71" fmla="*/ 2414 h 240"/>
                <a:gd name="T72" fmla="*/ 284 w 146"/>
                <a:gd name="T73" fmla="*/ 2450 h 240"/>
                <a:gd name="T74" fmla="*/ 267 w 146"/>
                <a:gd name="T75" fmla="*/ 2468 h 240"/>
                <a:gd name="T76" fmla="*/ 244 w 146"/>
                <a:gd name="T77" fmla="*/ 2502 h 240"/>
                <a:gd name="T78" fmla="*/ 228 w 146"/>
                <a:gd name="T79" fmla="*/ 2529 h 240"/>
                <a:gd name="T80" fmla="*/ 207 w 146"/>
                <a:gd name="T81" fmla="*/ 2565 h 240"/>
                <a:gd name="T82" fmla="*/ 183 w 146"/>
                <a:gd name="T83" fmla="*/ 2611 h 240"/>
                <a:gd name="T84" fmla="*/ 168 w 146"/>
                <a:gd name="T85" fmla="*/ 2643 h 240"/>
                <a:gd name="T86" fmla="*/ 150 w 146"/>
                <a:gd name="T87" fmla="*/ 2687 h 240"/>
                <a:gd name="T88" fmla="*/ 126 w 146"/>
                <a:gd name="T89" fmla="*/ 2719 h 240"/>
                <a:gd name="T90" fmla="*/ 118 w 146"/>
                <a:gd name="T91" fmla="*/ 2771 h 240"/>
                <a:gd name="T92" fmla="*/ 96 w 146"/>
                <a:gd name="T93" fmla="*/ 2813 h 240"/>
                <a:gd name="T94" fmla="*/ 89 w 146"/>
                <a:gd name="T95" fmla="*/ 2853 h 240"/>
                <a:gd name="T96" fmla="*/ 71 w 146"/>
                <a:gd name="T97" fmla="*/ 2904 h 240"/>
                <a:gd name="T98" fmla="*/ 57 w 146"/>
                <a:gd name="T99" fmla="*/ 2945 h 240"/>
                <a:gd name="T100" fmla="*/ 50 w 146"/>
                <a:gd name="T101" fmla="*/ 3002 h 240"/>
                <a:gd name="T102" fmla="*/ 32 w 146"/>
                <a:gd name="T103" fmla="*/ 3068 h 240"/>
                <a:gd name="T104" fmla="*/ 26 w 146"/>
                <a:gd name="T105" fmla="*/ 3100 h 240"/>
                <a:gd name="T106" fmla="*/ 21 w 146"/>
                <a:gd name="T107" fmla="*/ 3166 h 240"/>
                <a:gd name="T108" fmla="*/ 2 w 146"/>
                <a:gd name="T109" fmla="*/ 3211 h 240"/>
                <a:gd name="T110" fmla="*/ 1 w 146"/>
                <a:gd name="T111" fmla="*/ 3279 h 240"/>
                <a:gd name="T112" fmla="*/ 1 w 146"/>
                <a:gd name="T113" fmla="*/ 3335 h 240"/>
                <a:gd name="T114" fmla="*/ 0 w 146"/>
                <a:gd name="T115" fmla="*/ 3399 h 240"/>
                <a:gd name="T116" fmla="*/ 0 w 146"/>
                <a:gd name="T117" fmla="*/ 3460 h 240"/>
                <a:gd name="T118" fmla="*/ 1 w 146"/>
                <a:gd name="T119" fmla="*/ 3547 h 240"/>
                <a:gd name="T120" fmla="*/ 1 w 146"/>
                <a:gd name="T121" fmla="*/ 3600 h 240"/>
                <a:gd name="T122" fmla="*/ 1 w 146"/>
                <a:gd name="T123" fmla="*/ 3665 h 240"/>
                <a:gd name="T124" fmla="*/ 21 w 146"/>
                <a:gd name="T125" fmla="*/ 3764 h 2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6"/>
                <a:gd name="T190" fmla="*/ 0 h 240"/>
                <a:gd name="T191" fmla="*/ 146 w 146"/>
                <a:gd name="T192" fmla="*/ 240 h 2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6" h="240">
                  <a:moveTo>
                    <a:pt x="145" y="0"/>
                  </a:moveTo>
                  <a:lnTo>
                    <a:pt x="133" y="1"/>
                  </a:lnTo>
                  <a:lnTo>
                    <a:pt x="128" y="3"/>
                  </a:lnTo>
                  <a:lnTo>
                    <a:pt x="123" y="5"/>
                  </a:lnTo>
                  <a:lnTo>
                    <a:pt x="119" y="8"/>
                  </a:lnTo>
                  <a:lnTo>
                    <a:pt x="115" y="11"/>
                  </a:lnTo>
                  <a:lnTo>
                    <a:pt x="112" y="15"/>
                  </a:lnTo>
                  <a:lnTo>
                    <a:pt x="109" y="19"/>
                  </a:lnTo>
                  <a:lnTo>
                    <a:pt x="105" y="24"/>
                  </a:lnTo>
                  <a:lnTo>
                    <a:pt x="103" y="29"/>
                  </a:lnTo>
                  <a:lnTo>
                    <a:pt x="101" y="34"/>
                  </a:lnTo>
                  <a:lnTo>
                    <a:pt x="99" y="39"/>
                  </a:lnTo>
                  <a:lnTo>
                    <a:pt x="97" y="45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2" y="63"/>
                  </a:lnTo>
                  <a:lnTo>
                    <a:pt x="91" y="69"/>
                  </a:lnTo>
                  <a:lnTo>
                    <a:pt x="89" y="75"/>
                  </a:lnTo>
                  <a:lnTo>
                    <a:pt x="88" y="81"/>
                  </a:lnTo>
                  <a:lnTo>
                    <a:pt x="86" y="87"/>
                  </a:lnTo>
                  <a:lnTo>
                    <a:pt x="85" y="93"/>
                  </a:lnTo>
                  <a:lnTo>
                    <a:pt x="83" y="99"/>
                  </a:lnTo>
                  <a:lnTo>
                    <a:pt x="82" y="105"/>
                  </a:lnTo>
                  <a:lnTo>
                    <a:pt x="80" y="110"/>
                  </a:lnTo>
                  <a:lnTo>
                    <a:pt x="78" y="115"/>
                  </a:lnTo>
                  <a:lnTo>
                    <a:pt x="76" y="121"/>
                  </a:lnTo>
                  <a:lnTo>
                    <a:pt x="74" y="125"/>
                  </a:lnTo>
                  <a:lnTo>
                    <a:pt x="71" y="130"/>
                  </a:lnTo>
                  <a:lnTo>
                    <a:pt x="69" y="134"/>
                  </a:lnTo>
                  <a:lnTo>
                    <a:pt x="65" y="137"/>
                  </a:lnTo>
                  <a:lnTo>
                    <a:pt x="62" y="141"/>
                  </a:lnTo>
                  <a:lnTo>
                    <a:pt x="58" y="143"/>
                  </a:lnTo>
                  <a:lnTo>
                    <a:pt x="52" y="147"/>
                  </a:lnTo>
                  <a:lnTo>
                    <a:pt x="49" y="149"/>
                  </a:lnTo>
                  <a:lnTo>
                    <a:pt x="46" y="151"/>
                  </a:lnTo>
                  <a:lnTo>
                    <a:pt x="43" y="153"/>
                  </a:lnTo>
                  <a:lnTo>
                    <a:pt x="39" y="155"/>
                  </a:lnTo>
                  <a:lnTo>
                    <a:pt x="37" y="157"/>
                  </a:lnTo>
                  <a:lnTo>
                    <a:pt x="34" y="159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5" y="166"/>
                  </a:lnTo>
                  <a:lnTo>
                    <a:pt x="23" y="168"/>
                  </a:lnTo>
                  <a:lnTo>
                    <a:pt x="21" y="171"/>
                  </a:lnTo>
                  <a:lnTo>
                    <a:pt x="18" y="173"/>
                  </a:lnTo>
                  <a:lnTo>
                    <a:pt x="16" y="176"/>
                  </a:lnTo>
                  <a:lnTo>
                    <a:pt x="14" y="179"/>
                  </a:lnTo>
                  <a:lnTo>
                    <a:pt x="12" y="181"/>
                  </a:lnTo>
                  <a:lnTo>
                    <a:pt x="10" y="184"/>
                  </a:lnTo>
                  <a:lnTo>
                    <a:pt x="8" y="187"/>
                  </a:lnTo>
                  <a:lnTo>
                    <a:pt x="7" y="191"/>
                  </a:lnTo>
                  <a:lnTo>
                    <a:pt x="5" y="194"/>
                  </a:lnTo>
                  <a:lnTo>
                    <a:pt x="4" y="197"/>
                  </a:lnTo>
                  <a:lnTo>
                    <a:pt x="3" y="201"/>
                  </a:lnTo>
                  <a:lnTo>
                    <a:pt x="2" y="204"/>
                  </a:lnTo>
                  <a:lnTo>
                    <a:pt x="1" y="208"/>
                  </a:lnTo>
                  <a:lnTo>
                    <a:pt x="1" y="212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1" y="233"/>
                  </a:lnTo>
                  <a:lnTo>
                    <a:pt x="3" y="23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8" name="Freeform 29"/>
            <p:cNvSpPr>
              <a:spLocks/>
            </p:cNvSpPr>
            <p:nvPr/>
          </p:nvSpPr>
          <p:spPr bwMode="auto">
            <a:xfrm>
              <a:off x="4458" y="1713"/>
              <a:ext cx="289" cy="572"/>
            </a:xfrm>
            <a:custGeom>
              <a:avLst/>
              <a:gdLst>
                <a:gd name="T0" fmla="*/ 1616 w 232"/>
                <a:gd name="T1" fmla="*/ 321 h 420"/>
                <a:gd name="T2" fmla="*/ 1552 w 232"/>
                <a:gd name="T3" fmla="*/ 595 h 420"/>
                <a:gd name="T4" fmla="*/ 1472 w 232"/>
                <a:gd name="T5" fmla="*/ 810 h 420"/>
                <a:gd name="T6" fmla="*/ 1388 w 232"/>
                <a:gd name="T7" fmla="*/ 985 h 420"/>
                <a:gd name="T8" fmla="*/ 1293 w 232"/>
                <a:gd name="T9" fmla="*/ 1111 h 420"/>
                <a:gd name="T10" fmla="*/ 1196 w 232"/>
                <a:gd name="T11" fmla="*/ 1234 h 420"/>
                <a:gd name="T12" fmla="*/ 1085 w 232"/>
                <a:gd name="T13" fmla="*/ 1303 h 420"/>
                <a:gd name="T14" fmla="*/ 973 w 232"/>
                <a:gd name="T15" fmla="*/ 1388 h 420"/>
                <a:gd name="T16" fmla="*/ 866 w 232"/>
                <a:gd name="T17" fmla="*/ 1465 h 420"/>
                <a:gd name="T18" fmla="*/ 762 w 232"/>
                <a:gd name="T19" fmla="*/ 1543 h 420"/>
                <a:gd name="T20" fmla="*/ 668 w 232"/>
                <a:gd name="T21" fmla="*/ 1641 h 420"/>
                <a:gd name="T22" fmla="*/ 562 w 232"/>
                <a:gd name="T23" fmla="*/ 1758 h 420"/>
                <a:gd name="T24" fmla="*/ 473 w 232"/>
                <a:gd name="T25" fmla="*/ 1903 h 420"/>
                <a:gd name="T26" fmla="*/ 404 w 232"/>
                <a:gd name="T27" fmla="*/ 2095 h 420"/>
                <a:gd name="T28" fmla="*/ 349 w 232"/>
                <a:gd name="T29" fmla="*/ 2326 h 420"/>
                <a:gd name="T30" fmla="*/ 301 w 232"/>
                <a:gd name="T31" fmla="*/ 2615 h 420"/>
                <a:gd name="T32" fmla="*/ 273 w 232"/>
                <a:gd name="T33" fmla="*/ 2769 h 420"/>
                <a:gd name="T34" fmla="*/ 258 w 232"/>
                <a:gd name="T35" fmla="*/ 2936 h 420"/>
                <a:gd name="T36" fmla="*/ 232 w 232"/>
                <a:gd name="T37" fmla="*/ 3126 h 420"/>
                <a:gd name="T38" fmla="*/ 207 w 232"/>
                <a:gd name="T39" fmla="*/ 3337 h 420"/>
                <a:gd name="T40" fmla="*/ 171 w 232"/>
                <a:gd name="T41" fmla="*/ 3561 h 420"/>
                <a:gd name="T42" fmla="*/ 147 w 232"/>
                <a:gd name="T43" fmla="*/ 3823 h 420"/>
                <a:gd name="T44" fmla="*/ 118 w 232"/>
                <a:gd name="T45" fmla="*/ 4088 h 420"/>
                <a:gd name="T46" fmla="*/ 88 w 232"/>
                <a:gd name="T47" fmla="*/ 4325 h 420"/>
                <a:gd name="T48" fmla="*/ 62 w 232"/>
                <a:gd name="T49" fmla="*/ 4581 h 420"/>
                <a:gd name="T50" fmla="*/ 40 w 232"/>
                <a:gd name="T51" fmla="*/ 4812 h 420"/>
                <a:gd name="T52" fmla="*/ 21 w 232"/>
                <a:gd name="T53" fmla="*/ 5039 h 420"/>
                <a:gd name="T54" fmla="*/ 1 w 232"/>
                <a:gd name="T55" fmla="*/ 5239 h 420"/>
                <a:gd name="T56" fmla="*/ 0 w 232"/>
                <a:gd name="T57" fmla="*/ 5426 h 420"/>
                <a:gd name="T58" fmla="*/ 0 w 232"/>
                <a:gd name="T59" fmla="*/ 5567 h 420"/>
                <a:gd name="T60" fmla="*/ 0 w 232"/>
                <a:gd name="T61" fmla="*/ 5659 h 420"/>
                <a:gd name="T62" fmla="*/ 26 w 232"/>
                <a:gd name="T63" fmla="*/ 5716 h 420"/>
                <a:gd name="T64" fmla="*/ 50 w 232"/>
                <a:gd name="T65" fmla="*/ 5781 h 420"/>
                <a:gd name="T66" fmla="*/ 77 w 232"/>
                <a:gd name="T67" fmla="*/ 5836 h 420"/>
                <a:gd name="T68" fmla="*/ 118 w 232"/>
                <a:gd name="T69" fmla="*/ 5890 h 420"/>
                <a:gd name="T70" fmla="*/ 157 w 232"/>
                <a:gd name="T71" fmla="*/ 5960 h 420"/>
                <a:gd name="T72" fmla="*/ 209 w 232"/>
                <a:gd name="T73" fmla="*/ 6047 h 420"/>
                <a:gd name="T74" fmla="*/ 258 w 232"/>
                <a:gd name="T75" fmla="*/ 6123 h 420"/>
                <a:gd name="T76" fmla="*/ 304 w 232"/>
                <a:gd name="T77" fmla="*/ 6205 h 420"/>
                <a:gd name="T78" fmla="*/ 354 w 232"/>
                <a:gd name="T79" fmla="*/ 6274 h 420"/>
                <a:gd name="T80" fmla="*/ 404 w 232"/>
                <a:gd name="T81" fmla="*/ 6353 h 420"/>
                <a:gd name="T82" fmla="*/ 451 w 232"/>
                <a:gd name="T83" fmla="*/ 6434 h 420"/>
                <a:gd name="T84" fmla="*/ 503 w 232"/>
                <a:gd name="T85" fmla="*/ 6503 h 420"/>
                <a:gd name="T86" fmla="*/ 542 w 232"/>
                <a:gd name="T87" fmla="*/ 6577 h 420"/>
                <a:gd name="T88" fmla="*/ 588 w 232"/>
                <a:gd name="T89" fmla="*/ 6632 h 420"/>
                <a:gd name="T90" fmla="*/ 612 w 232"/>
                <a:gd name="T91" fmla="*/ 6703 h 420"/>
                <a:gd name="T92" fmla="*/ 644 w 232"/>
                <a:gd name="T93" fmla="*/ 6769 h 4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2"/>
                <a:gd name="T142" fmla="*/ 0 h 420"/>
                <a:gd name="T143" fmla="*/ 232 w 232"/>
                <a:gd name="T144" fmla="*/ 420 h 4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2" h="420">
                  <a:moveTo>
                    <a:pt x="231" y="0"/>
                  </a:moveTo>
                  <a:lnTo>
                    <a:pt x="224" y="20"/>
                  </a:lnTo>
                  <a:lnTo>
                    <a:pt x="220" y="29"/>
                  </a:lnTo>
                  <a:lnTo>
                    <a:pt x="215" y="37"/>
                  </a:lnTo>
                  <a:lnTo>
                    <a:pt x="210" y="44"/>
                  </a:lnTo>
                  <a:lnTo>
                    <a:pt x="204" y="50"/>
                  </a:lnTo>
                  <a:lnTo>
                    <a:pt x="198" y="56"/>
                  </a:lnTo>
                  <a:lnTo>
                    <a:pt x="192" y="61"/>
                  </a:lnTo>
                  <a:lnTo>
                    <a:pt x="186" y="65"/>
                  </a:lnTo>
                  <a:lnTo>
                    <a:pt x="179" y="69"/>
                  </a:lnTo>
                  <a:lnTo>
                    <a:pt x="172" y="73"/>
                  </a:lnTo>
                  <a:lnTo>
                    <a:pt x="165" y="76"/>
                  </a:lnTo>
                  <a:lnTo>
                    <a:pt x="158" y="79"/>
                  </a:lnTo>
                  <a:lnTo>
                    <a:pt x="150" y="81"/>
                  </a:lnTo>
                  <a:lnTo>
                    <a:pt x="142" y="84"/>
                  </a:lnTo>
                  <a:lnTo>
                    <a:pt x="135" y="86"/>
                  </a:lnTo>
                  <a:lnTo>
                    <a:pt x="128" y="89"/>
                  </a:lnTo>
                  <a:lnTo>
                    <a:pt x="120" y="91"/>
                  </a:lnTo>
                  <a:lnTo>
                    <a:pt x="113" y="93"/>
                  </a:lnTo>
                  <a:lnTo>
                    <a:pt x="106" y="96"/>
                  </a:lnTo>
                  <a:lnTo>
                    <a:pt x="98" y="99"/>
                  </a:lnTo>
                  <a:lnTo>
                    <a:pt x="92" y="102"/>
                  </a:lnTo>
                  <a:lnTo>
                    <a:pt x="85" y="105"/>
                  </a:lnTo>
                  <a:lnTo>
                    <a:pt x="78" y="109"/>
                  </a:lnTo>
                  <a:lnTo>
                    <a:pt x="72" y="113"/>
                  </a:lnTo>
                  <a:lnTo>
                    <a:pt x="66" y="118"/>
                  </a:lnTo>
                  <a:lnTo>
                    <a:pt x="61" y="123"/>
                  </a:lnTo>
                  <a:lnTo>
                    <a:pt x="56" y="130"/>
                  </a:lnTo>
                  <a:lnTo>
                    <a:pt x="52" y="137"/>
                  </a:lnTo>
                  <a:lnTo>
                    <a:pt x="48" y="144"/>
                  </a:lnTo>
                  <a:lnTo>
                    <a:pt x="44" y="153"/>
                  </a:lnTo>
                  <a:lnTo>
                    <a:pt x="41" y="162"/>
                  </a:lnTo>
                  <a:lnTo>
                    <a:pt x="39" y="168"/>
                  </a:lnTo>
                  <a:lnTo>
                    <a:pt x="38" y="172"/>
                  </a:lnTo>
                  <a:lnTo>
                    <a:pt x="37" y="177"/>
                  </a:lnTo>
                  <a:lnTo>
                    <a:pt x="35" y="182"/>
                  </a:lnTo>
                  <a:lnTo>
                    <a:pt x="34" y="188"/>
                  </a:lnTo>
                  <a:lnTo>
                    <a:pt x="32" y="194"/>
                  </a:lnTo>
                  <a:lnTo>
                    <a:pt x="30" y="200"/>
                  </a:lnTo>
                  <a:lnTo>
                    <a:pt x="28" y="207"/>
                  </a:lnTo>
                  <a:lnTo>
                    <a:pt x="26" y="214"/>
                  </a:lnTo>
                  <a:lnTo>
                    <a:pt x="24" y="221"/>
                  </a:lnTo>
                  <a:lnTo>
                    <a:pt x="22" y="229"/>
                  </a:lnTo>
                  <a:lnTo>
                    <a:pt x="20" y="237"/>
                  </a:lnTo>
                  <a:lnTo>
                    <a:pt x="18" y="245"/>
                  </a:lnTo>
                  <a:lnTo>
                    <a:pt x="16" y="253"/>
                  </a:lnTo>
                  <a:lnTo>
                    <a:pt x="14" y="261"/>
                  </a:lnTo>
                  <a:lnTo>
                    <a:pt x="12" y="269"/>
                  </a:lnTo>
                  <a:lnTo>
                    <a:pt x="10" y="276"/>
                  </a:lnTo>
                  <a:lnTo>
                    <a:pt x="9" y="284"/>
                  </a:lnTo>
                  <a:lnTo>
                    <a:pt x="7" y="292"/>
                  </a:lnTo>
                  <a:lnTo>
                    <a:pt x="6" y="299"/>
                  </a:lnTo>
                  <a:lnTo>
                    <a:pt x="4" y="306"/>
                  </a:lnTo>
                  <a:lnTo>
                    <a:pt x="3" y="313"/>
                  </a:lnTo>
                  <a:lnTo>
                    <a:pt x="2" y="319"/>
                  </a:lnTo>
                  <a:lnTo>
                    <a:pt x="1" y="325"/>
                  </a:lnTo>
                  <a:lnTo>
                    <a:pt x="0" y="331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48"/>
                  </a:lnTo>
                  <a:lnTo>
                    <a:pt x="0" y="351"/>
                  </a:lnTo>
                  <a:lnTo>
                    <a:pt x="2" y="353"/>
                  </a:lnTo>
                  <a:lnTo>
                    <a:pt x="4" y="355"/>
                  </a:lnTo>
                  <a:lnTo>
                    <a:pt x="5" y="357"/>
                  </a:lnTo>
                  <a:lnTo>
                    <a:pt x="7" y="358"/>
                  </a:lnTo>
                  <a:lnTo>
                    <a:pt x="9" y="360"/>
                  </a:lnTo>
                  <a:lnTo>
                    <a:pt x="11" y="362"/>
                  </a:lnTo>
                  <a:lnTo>
                    <a:pt x="14" y="364"/>
                  </a:lnTo>
                  <a:lnTo>
                    <a:pt x="16" y="366"/>
                  </a:lnTo>
                  <a:lnTo>
                    <a:pt x="19" y="368"/>
                  </a:lnTo>
                  <a:lnTo>
                    <a:pt x="22" y="370"/>
                  </a:lnTo>
                  <a:lnTo>
                    <a:pt x="25" y="373"/>
                  </a:lnTo>
                  <a:lnTo>
                    <a:pt x="29" y="375"/>
                  </a:lnTo>
                  <a:lnTo>
                    <a:pt x="32" y="377"/>
                  </a:lnTo>
                  <a:lnTo>
                    <a:pt x="35" y="380"/>
                  </a:lnTo>
                  <a:lnTo>
                    <a:pt x="39" y="382"/>
                  </a:lnTo>
                  <a:lnTo>
                    <a:pt x="42" y="385"/>
                  </a:lnTo>
                  <a:lnTo>
                    <a:pt x="46" y="387"/>
                  </a:lnTo>
                  <a:lnTo>
                    <a:pt x="49" y="389"/>
                  </a:lnTo>
                  <a:lnTo>
                    <a:pt x="53" y="392"/>
                  </a:lnTo>
                  <a:lnTo>
                    <a:pt x="56" y="394"/>
                  </a:lnTo>
                  <a:lnTo>
                    <a:pt x="60" y="397"/>
                  </a:lnTo>
                  <a:lnTo>
                    <a:pt x="63" y="399"/>
                  </a:lnTo>
                  <a:lnTo>
                    <a:pt x="66" y="401"/>
                  </a:lnTo>
                  <a:lnTo>
                    <a:pt x="70" y="403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8" y="410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5" y="416"/>
                  </a:lnTo>
                  <a:lnTo>
                    <a:pt x="87" y="417"/>
                  </a:lnTo>
                  <a:lnTo>
                    <a:pt x="89" y="41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49" name="Freeform 30"/>
            <p:cNvSpPr>
              <a:spLocks/>
            </p:cNvSpPr>
            <p:nvPr/>
          </p:nvSpPr>
          <p:spPr bwMode="auto">
            <a:xfrm>
              <a:off x="3710" y="2063"/>
              <a:ext cx="110" cy="106"/>
            </a:xfrm>
            <a:custGeom>
              <a:avLst/>
              <a:gdLst>
                <a:gd name="T0" fmla="*/ 0 w 88"/>
                <a:gd name="T1" fmla="*/ 1224 h 78"/>
                <a:gd name="T2" fmla="*/ 56 w 88"/>
                <a:gd name="T3" fmla="*/ 1173 h 78"/>
                <a:gd name="T4" fmla="*/ 76 w 88"/>
                <a:gd name="T5" fmla="*/ 1139 h 78"/>
                <a:gd name="T6" fmla="*/ 100 w 88"/>
                <a:gd name="T7" fmla="*/ 1102 h 78"/>
                <a:gd name="T8" fmla="*/ 125 w 88"/>
                <a:gd name="T9" fmla="*/ 1071 h 78"/>
                <a:gd name="T10" fmla="*/ 149 w 88"/>
                <a:gd name="T11" fmla="*/ 1048 h 78"/>
                <a:gd name="T12" fmla="*/ 169 w 88"/>
                <a:gd name="T13" fmla="*/ 1004 h 78"/>
                <a:gd name="T14" fmla="*/ 186 w 88"/>
                <a:gd name="T15" fmla="*/ 969 h 78"/>
                <a:gd name="T16" fmla="*/ 211 w 88"/>
                <a:gd name="T17" fmla="*/ 915 h 78"/>
                <a:gd name="T18" fmla="*/ 224 w 88"/>
                <a:gd name="T19" fmla="*/ 875 h 78"/>
                <a:gd name="T20" fmla="*/ 243 w 88"/>
                <a:gd name="T21" fmla="*/ 838 h 78"/>
                <a:gd name="T22" fmla="*/ 260 w 88"/>
                <a:gd name="T23" fmla="*/ 788 h 78"/>
                <a:gd name="T24" fmla="*/ 280 w 88"/>
                <a:gd name="T25" fmla="*/ 741 h 78"/>
                <a:gd name="T26" fmla="*/ 291 w 88"/>
                <a:gd name="T27" fmla="*/ 700 h 78"/>
                <a:gd name="T28" fmla="*/ 305 w 88"/>
                <a:gd name="T29" fmla="*/ 648 h 78"/>
                <a:gd name="T30" fmla="*/ 325 w 88"/>
                <a:gd name="T31" fmla="*/ 606 h 78"/>
                <a:gd name="T32" fmla="*/ 338 w 88"/>
                <a:gd name="T33" fmla="*/ 557 h 78"/>
                <a:gd name="T34" fmla="*/ 354 w 88"/>
                <a:gd name="T35" fmla="*/ 495 h 78"/>
                <a:gd name="T36" fmla="*/ 364 w 88"/>
                <a:gd name="T37" fmla="*/ 477 h 78"/>
                <a:gd name="T38" fmla="*/ 388 w 88"/>
                <a:gd name="T39" fmla="*/ 427 h 78"/>
                <a:gd name="T40" fmla="*/ 400 w 88"/>
                <a:gd name="T41" fmla="*/ 386 h 78"/>
                <a:gd name="T42" fmla="*/ 423 w 88"/>
                <a:gd name="T43" fmla="*/ 334 h 78"/>
                <a:gd name="T44" fmla="*/ 430 w 88"/>
                <a:gd name="T45" fmla="*/ 284 h 78"/>
                <a:gd name="T46" fmla="*/ 455 w 88"/>
                <a:gd name="T47" fmla="*/ 258 h 78"/>
                <a:gd name="T48" fmla="*/ 476 w 88"/>
                <a:gd name="T49" fmla="*/ 222 h 78"/>
                <a:gd name="T50" fmla="*/ 499 w 88"/>
                <a:gd name="T51" fmla="*/ 170 h 78"/>
                <a:gd name="T52" fmla="*/ 516 w 88"/>
                <a:gd name="T53" fmla="*/ 140 h 78"/>
                <a:gd name="T54" fmla="*/ 538 w 88"/>
                <a:gd name="T55" fmla="*/ 120 h 78"/>
                <a:gd name="T56" fmla="*/ 569 w 88"/>
                <a:gd name="T57" fmla="*/ 88 h 78"/>
                <a:gd name="T58" fmla="*/ 594 w 88"/>
                <a:gd name="T59" fmla="*/ 48 h 78"/>
                <a:gd name="T60" fmla="*/ 624 w 88"/>
                <a:gd name="T61" fmla="*/ 35 h 78"/>
                <a:gd name="T62" fmla="*/ 650 w 88"/>
                <a:gd name="T63" fmla="*/ 0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8"/>
                <a:gd name="T97" fmla="*/ 0 h 78"/>
                <a:gd name="T98" fmla="*/ 88 w 88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8" h="78">
                  <a:moveTo>
                    <a:pt x="0" y="77"/>
                  </a:moveTo>
                  <a:lnTo>
                    <a:pt x="7" y="74"/>
                  </a:lnTo>
                  <a:lnTo>
                    <a:pt x="10" y="72"/>
                  </a:lnTo>
                  <a:lnTo>
                    <a:pt x="14" y="70"/>
                  </a:lnTo>
                  <a:lnTo>
                    <a:pt x="17" y="68"/>
                  </a:lnTo>
                  <a:lnTo>
                    <a:pt x="20" y="66"/>
                  </a:lnTo>
                  <a:lnTo>
                    <a:pt x="22" y="63"/>
                  </a:lnTo>
                  <a:lnTo>
                    <a:pt x="25" y="61"/>
                  </a:lnTo>
                  <a:lnTo>
                    <a:pt x="28" y="58"/>
                  </a:lnTo>
                  <a:lnTo>
                    <a:pt x="30" y="55"/>
                  </a:lnTo>
                  <a:lnTo>
                    <a:pt x="32" y="53"/>
                  </a:lnTo>
                  <a:lnTo>
                    <a:pt x="34" y="50"/>
                  </a:lnTo>
                  <a:lnTo>
                    <a:pt x="37" y="47"/>
                  </a:lnTo>
                  <a:lnTo>
                    <a:pt x="39" y="44"/>
                  </a:lnTo>
                  <a:lnTo>
                    <a:pt x="41" y="41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2"/>
                  </a:lnTo>
                  <a:lnTo>
                    <a:pt x="49" y="30"/>
                  </a:lnTo>
                  <a:lnTo>
                    <a:pt x="52" y="27"/>
                  </a:lnTo>
                  <a:lnTo>
                    <a:pt x="54" y="24"/>
                  </a:lnTo>
                  <a:lnTo>
                    <a:pt x="56" y="21"/>
                  </a:lnTo>
                  <a:lnTo>
                    <a:pt x="58" y="18"/>
                  </a:lnTo>
                  <a:lnTo>
                    <a:pt x="61" y="16"/>
                  </a:lnTo>
                  <a:lnTo>
                    <a:pt x="64" y="14"/>
                  </a:lnTo>
                  <a:lnTo>
                    <a:pt x="66" y="11"/>
                  </a:lnTo>
                  <a:lnTo>
                    <a:pt x="69" y="9"/>
                  </a:lnTo>
                  <a:lnTo>
                    <a:pt x="72" y="7"/>
                  </a:lnTo>
                  <a:lnTo>
                    <a:pt x="76" y="5"/>
                  </a:lnTo>
                  <a:lnTo>
                    <a:pt x="79" y="3"/>
                  </a:lnTo>
                  <a:lnTo>
                    <a:pt x="83" y="2"/>
                  </a:lnTo>
                  <a:lnTo>
                    <a:pt x="87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50" name="Freeform 31"/>
            <p:cNvSpPr>
              <a:spLocks/>
            </p:cNvSpPr>
            <p:nvPr/>
          </p:nvSpPr>
          <p:spPr bwMode="auto">
            <a:xfrm>
              <a:off x="3119" y="2141"/>
              <a:ext cx="869" cy="547"/>
            </a:xfrm>
            <a:custGeom>
              <a:avLst/>
              <a:gdLst>
                <a:gd name="T0" fmla="*/ 4934 w 698"/>
                <a:gd name="T1" fmla="*/ 390 h 401"/>
                <a:gd name="T2" fmla="*/ 4991 w 698"/>
                <a:gd name="T3" fmla="*/ 753 h 401"/>
                <a:gd name="T4" fmla="*/ 5012 w 698"/>
                <a:gd name="T5" fmla="*/ 1044 h 401"/>
                <a:gd name="T6" fmla="*/ 4991 w 698"/>
                <a:gd name="T7" fmla="*/ 1295 h 401"/>
                <a:gd name="T8" fmla="*/ 4934 w 698"/>
                <a:gd name="T9" fmla="*/ 1491 h 401"/>
                <a:gd name="T10" fmla="*/ 4867 w 698"/>
                <a:gd name="T11" fmla="*/ 1667 h 401"/>
                <a:gd name="T12" fmla="*/ 4775 w 698"/>
                <a:gd name="T13" fmla="*/ 1805 h 401"/>
                <a:gd name="T14" fmla="*/ 4664 w 698"/>
                <a:gd name="T15" fmla="*/ 1932 h 401"/>
                <a:gd name="T16" fmla="*/ 4540 w 698"/>
                <a:gd name="T17" fmla="*/ 2034 h 401"/>
                <a:gd name="T18" fmla="*/ 4405 w 698"/>
                <a:gd name="T19" fmla="*/ 2120 h 401"/>
                <a:gd name="T20" fmla="*/ 4277 w 698"/>
                <a:gd name="T21" fmla="*/ 2204 h 401"/>
                <a:gd name="T22" fmla="*/ 4146 w 698"/>
                <a:gd name="T23" fmla="*/ 2294 h 401"/>
                <a:gd name="T24" fmla="*/ 4026 w 698"/>
                <a:gd name="T25" fmla="*/ 2386 h 401"/>
                <a:gd name="T26" fmla="*/ 3920 w 698"/>
                <a:gd name="T27" fmla="*/ 2509 h 401"/>
                <a:gd name="T28" fmla="*/ 3821 w 698"/>
                <a:gd name="T29" fmla="*/ 2635 h 401"/>
                <a:gd name="T30" fmla="*/ 3750 w 698"/>
                <a:gd name="T31" fmla="*/ 2796 h 401"/>
                <a:gd name="T32" fmla="*/ 3689 w 698"/>
                <a:gd name="T33" fmla="*/ 2996 h 401"/>
                <a:gd name="T34" fmla="*/ 3647 w 698"/>
                <a:gd name="T35" fmla="*/ 3102 h 401"/>
                <a:gd name="T36" fmla="*/ 3600 w 698"/>
                <a:gd name="T37" fmla="*/ 3234 h 401"/>
                <a:gd name="T38" fmla="*/ 3557 w 698"/>
                <a:gd name="T39" fmla="*/ 3331 h 401"/>
                <a:gd name="T40" fmla="*/ 3520 w 698"/>
                <a:gd name="T41" fmla="*/ 3451 h 401"/>
                <a:gd name="T42" fmla="*/ 3481 w 698"/>
                <a:gd name="T43" fmla="*/ 3553 h 401"/>
                <a:gd name="T44" fmla="*/ 3435 w 698"/>
                <a:gd name="T45" fmla="*/ 3645 h 401"/>
                <a:gd name="T46" fmla="*/ 3393 w 698"/>
                <a:gd name="T47" fmla="*/ 3721 h 401"/>
                <a:gd name="T48" fmla="*/ 3345 w 698"/>
                <a:gd name="T49" fmla="*/ 3814 h 401"/>
                <a:gd name="T50" fmla="*/ 3295 w 698"/>
                <a:gd name="T51" fmla="*/ 3890 h 401"/>
                <a:gd name="T52" fmla="*/ 3237 w 698"/>
                <a:gd name="T53" fmla="*/ 3957 h 401"/>
                <a:gd name="T54" fmla="*/ 3183 w 698"/>
                <a:gd name="T55" fmla="*/ 4031 h 401"/>
                <a:gd name="T56" fmla="*/ 3127 w 698"/>
                <a:gd name="T57" fmla="*/ 4087 h 401"/>
                <a:gd name="T58" fmla="*/ 3061 w 698"/>
                <a:gd name="T59" fmla="*/ 4136 h 401"/>
                <a:gd name="T60" fmla="*/ 2992 w 698"/>
                <a:gd name="T61" fmla="*/ 4177 h 401"/>
                <a:gd name="T62" fmla="*/ 2883 w 698"/>
                <a:gd name="T63" fmla="*/ 4216 h 401"/>
                <a:gd name="T64" fmla="*/ 2822 w 698"/>
                <a:gd name="T65" fmla="*/ 4252 h 401"/>
                <a:gd name="T66" fmla="*/ 2764 w 698"/>
                <a:gd name="T67" fmla="*/ 4268 h 401"/>
                <a:gd name="T68" fmla="*/ 2703 w 698"/>
                <a:gd name="T69" fmla="*/ 4304 h 401"/>
                <a:gd name="T70" fmla="*/ 2646 w 698"/>
                <a:gd name="T71" fmla="*/ 4317 h 401"/>
                <a:gd name="T72" fmla="*/ 2588 w 698"/>
                <a:gd name="T73" fmla="*/ 4320 h 401"/>
                <a:gd name="T74" fmla="*/ 2537 w 698"/>
                <a:gd name="T75" fmla="*/ 4369 h 401"/>
                <a:gd name="T76" fmla="*/ 2480 w 698"/>
                <a:gd name="T77" fmla="*/ 4401 h 401"/>
                <a:gd name="T78" fmla="*/ 2421 w 698"/>
                <a:gd name="T79" fmla="*/ 4440 h 401"/>
                <a:gd name="T80" fmla="*/ 2372 w 698"/>
                <a:gd name="T81" fmla="*/ 4482 h 401"/>
                <a:gd name="T82" fmla="*/ 2316 w 698"/>
                <a:gd name="T83" fmla="*/ 4537 h 401"/>
                <a:gd name="T84" fmla="*/ 2263 w 698"/>
                <a:gd name="T85" fmla="*/ 4586 h 401"/>
                <a:gd name="T86" fmla="*/ 2207 w 698"/>
                <a:gd name="T87" fmla="*/ 4669 h 401"/>
                <a:gd name="T88" fmla="*/ 2153 w 698"/>
                <a:gd name="T89" fmla="*/ 4762 h 401"/>
                <a:gd name="T90" fmla="*/ 2100 w 698"/>
                <a:gd name="T91" fmla="*/ 4851 h 401"/>
                <a:gd name="T92" fmla="*/ 2049 w 698"/>
                <a:gd name="T93" fmla="*/ 4972 h 401"/>
                <a:gd name="T94" fmla="*/ 1869 w 698"/>
                <a:gd name="T95" fmla="*/ 5305 h 401"/>
                <a:gd name="T96" fmla="*/ 1747 w 698"/>
                <a:gd name="T97" fmla="*/ 5465 h 401"/>
                <a:gd name="T98" fmla="*/ 1621 w 698"/>
                <a:gd name="T99" fmla="*/ 5593 h 401"/>
                <a:gd name="T100" fmla="*/ 1491 w 698"/>
                <a:gd name="T101" fmla="*/ 5695 h 401"/>
                <a:gd name="T102" fmla="*/ 1366 w 698"/>
                <a:gd name="T103" fmla="*/ 5771 h 401"/>
                <a:gd name="T104" fmla="*/ 1234 w 698"/>
                <a:gd name="T105" fmla="*/ 5822 h 401"/>
                <a:gd name="T106" fmla="*/ 1109 w 698"/>
                <a:gd name="T107" fmla="*/ 5871 h 401"/>
                <a:gd name="T108" fmla="*/ 972 w 698"/>
                <a:gd name="T109" fmla="*/ 5893 h 401"/>
                <a:gd name="T110" fmla="*/ 850 w 698"/>
                <a:gd name="T111" fmla="*/ 5932 h 401"/>
                <a:gd name="T112" fmla="*/ 708 w 698"/>
                <a:gd name="T113" fmla="*/ 5965 h 401"/>
                <a:gd name="T114" fmla="*/ 584 w 698"/>
                <a:gd name="T115" fmla="*/ 6017 h 401"/>
                <a:gd name="T116" fmla="*/ 451 w 698"/>
                <a:gd name="T117" fmla="*/ 6085 h 401"/>
                <a:gd name="T118" fmla="*/ 322 w 698"/>
                <a:gd name="T119" fmla="*/ 6189 h 401"/>
                <a:gd name="T120" fmla="*/ 186 w 698"/>
                <a:gd name="T121" fmla="*/ 6295 h 401"/>
                <a:gd name="T122" fmla="*/ 62 w 698"/>
                <a:gd name="T123" fmla="*/ 6444 h 4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8"/>
                <a:gd name="T187" fmla="*/ 0 h 401"/>
                <a:gd name="T188" fmla="*/ 698 w 698"/>
                <a:gd name="T189" fmla="*/ 401 h 4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8" h="401">
                  <a:moveTo>
                    <a:pt x="673" y="0"/>
                  </a:moveTo>
                  <a:lnTo>
                    <a:pt x="687" y="24"/>
                  </a:lnTo>
                  <a:lnTo>
                    <a:pt x="691" y="36"/>
                  </a:lnTo>
                  <a:lnTo>
                    <a:pt x="694" y="46"/>
                  </a:lnTo>
                  <a:lnTo>
                    <a:pt x="696" y="55"/>
                  </a:lnTo>
                  <a:lnTo>
                    <a:pt x="697" y="64"/>
                  </a:lnTo>
                  <a:lnTo>
                    <a:pt x="696" y="72"/>
                  </a:lnTo>
                  <a:lnTo>
                    <a:pt x="694" y="79"/>
                  </a:lnTo>
                  <a:lnTo>
                    <a:pt x="691" y="85"/>
                  </a:lnTo>
                  <a:lnTo>
                    <a:pt x="687" y="91"/>
                  </a:lnTo>
                  <a:lnTo>
                    <a:pt x="683" y="97"/>
                  </a:lnTo>
                  <a:lnTo>
                    <a:pt x="677" y="102"/>
                  </a:lnTo>
                  <a:lnTo>
                    <a:pt x="671" y="106"/>
                  </a:lnTo>
                  <a:lnTo>
                    <a:pt x="664" y="110"/>
                  </a:lnTo>
                  <a:lnTo>
                    <a:pt x="657" y="114"/>
                  </a:lnTo>
                  <a:lnTo>
                    <a:pt x="649" y="118"/>
                  </a:lnTo>
                  <a:lnTo>
                    <a:pt x="640" y="121"/>
                  </a:lnTo>
                  <a:lnTo>
                    <a:pt x="631" y="124"/>
                  </a:lnTo>
                  <a:lnTo>
                    <a:pt x="623" y="127"/>
                  </a:lnTo>
                  <a:lnTo>
                    <a:pt x="613" y="130"/>
                  </a:lnTo>
                  <a:lnTo>
                    <a:pt x="604" y="132"/>
                  </a:lnTo>
                  <a:lnTo>
                    <a:pt x="595" y="135"/>
                  </a:lnTo>
                  <a:lnTo>
                    <a:pt x="586" y="138"/>
                  </a:lnTo>
                  <a:lnTo>
                    <a:pt x="577" y="140"/>
                  </a:lnTo>
                  <a:lnTo>
                    <a:pt x="569" y="143"/>
                  </a:lnTo>
                  <a:lnTo>
                    <a:pt x="560" y="146"/>
                  </a:lnTo>
                  <a:lnTo>
                    <a:pt x="552" y="150"/>
                  </a:lnTo>
                  <a:lnTo>
                    <a:pt x="545" y="153"/>
                  </a:lnTo>
                  <a:lnTo>
                    <a:pt x="538" y="157"/>
                  </a:lnTo>
                  <a:lnTo>
                    <a:pt x="532" y="161"/>
                  </a:lnTo>
                  <a:lnTo>
                    <a:pt x="527" y="166"/>
                  </a:lnTo>
                  <a:lnTo>
                    <a:pt x="522" y="171"/>
                  </a:lnTo>
                  <a:lnTo>
                    <a:pt x="516" y="179"/>
                  </a:lnTo>
                  <a:lnTo>
                    <a:pt x="513" y="183"/>
                  </a:lnTo>
                  <a:lnTo>
                    <a:pt x="510" y="186"/>
                  </a:lnTo>
                  <a:lnTo>
                    <a:pt x="507" y="190"/>
                  </a:lnTo>
                  <a:lnTo>
                    <a:pt x="504" y="194"/>
                  </a:lnTo>
                  <a:lnTo>
                    <a:pt x="501" y="198"/>
                  </a:lnTo>
                  <a:lnTo>
                    <a:pt x="498" y="201"/>
                  </a:lnTo>
                  <a:lnTo>
                    <a:pt x="495" y="204"/>
                  </a:lnTo>
                  <a:lnTo>
                    <a:pt x="493" y="208"/>
                  </a:lnTo>
                  <a:lnTo>
                    <a:pt x="490" y="211"/>
                  </a:lnTo>
                  <a:lnTo>
                    <a:pt x="487" y="214"/>
                  </a:lnTo>
                  <a:lnTo>
                    <a:pt x="484" y="217"/>
                  </a:lnTo>
                  <a:lnTo>
                    <a:pt x="481" y="220"/>
                  </a:lnTo>
                  <a:lnTo>
                    <a:pt x="478" y="223"/>
                  </a:lnTo>
                  <a:lnTo>
                    <a:pt x="475" y="226"/>
                  </a:lnTo>
                  <a:lnTo>
                    <a:pt x="472" y="228"/>
                  </a:lnTo>
                  <a:lnTo>
                    <a:pt x="469" y="231"/>
                  </a:lnTo>
                  <a:lnTo>
                    <a:pt x="465" y="233"/>
                  </a:lnTo>
                  <a:lnTo>
                    <a:pt x="462" y="236"/>
                  </a:lnTo>
                  <a:lnTo>
                    <a:pt x="459" y="238"/>
                  </a:lnTo>
                  <a:lnTo>
                    <a:pt x="455" y="240"/>
                  </a:lnTo>
                  <a:lnTo>
                    <a:pt x="451" y="242"/>
                  </a:lnTo>
                  <a:lnTo>
                    <a:pt x="447" y="244"/>
                  </a:lnTo>
                  <a:lnTo>
                    <a:pt x="443" y="246"/>
                  </a:lnTo>
                  <a:lnTo>
                    <a:pt x="439" y="248"/>
                  </a:lnTo>
                  <a:lnTo>
                    <a:pt x="435" y="250"/>
                  </a:lnTo>
                  <a:lnTo>
                    <a:pt x="431" y="251"/>
                  </a:lnTo>
                  <a:lnTo>
                    <a:pt x="426" y="253"/>
                  </a:lnTo>
                  <a:lnTo>
                    <a:pt x="421" y="254"/>
                  </a:lnTo>
                  <a:lnTo>
                    <a:pt x="416" y="256"/>
                  </a:lnTo>
                  <a:lnTo>
                    <a:pt x="411" y="257"/>
                  </a:lnTo>
                  <a:lnTo>
                    <a:pt x="402" y="258"/>
                  </a:lnTo>
                  <a:lnTo>
                    <a:pt x="397" y="259"/>
                  </a:lnTo>
                  <a:lnTo>
                    <a:pt x="393" y="260"/>
                  </a:lnTo>
                  <a:lnTo>
                    <a:pt x="389" y="261"/>
                  </a:lnTo>
                  <a:lnTo>
                    <a:pt x="385" y="261"/>
                  </a:lnTo>
                  <a:lnTo>
                    <a:pt x="380" y="262"/>
                  </a:lnTo>
                  <a:lnTo>
                    <a:pt x="376" y="263"/>
                  </a:lnTo>
                  <a:lnTo>
                    <a:pt x="372" y="263"/>
                  </a:lnTo>
                  <a:lnTo>
                    <a:pt x="368" y="264"/>
                  </a:lnTo>
                  <a:lnTo>
                    <a:pt x="364" y="265"/>
                  </a:lnTo>
                  <a:lnTo>
                    <a:pt x="360" y="265"/>
                  </a:lnTo>
                  <a:lnTo>
                    <a:pt x="356" y="266"/>
                  </a:lnTo>
                  <a:lnTo>
                    <a:pt x="353" y="267"/>
                  </a:lnTo>
                  <a:lnTo>
                    <a:pt x="349" y="268"/>
                  </a:lnTo>
                  <a:lnTo>
                    <a:pt x="345" y="269"/>
                  </a:lnTo>
                  <a:lnTo>
                    <a:pt x="341" y="270"/>
                  </a:lnTo>
                  <a:lnTo>
                    <a:pt x="337" y="271"/>
                  </a:lnTo>
                  <a:lnTo>
                    <a:pt x="334" y="272"/>
                  </a:lnTo>
                  <a:lnTo>
                    <a:pt x="330" y="274"/>
                  </a:lnTo>
                  <a:lnTo>
                    <a:pt x="326" y="275"/>
                  </a:lnTo>
                  <a:lnTo>
                    <a:pt x="323" y="277"/>
                  </a:lnTo>
                  <a:lnTo>
                    <a:pt x="319" y="279"/>
                  </a:lnTo>
                  <a:lnTo>
                    <a:pt x="315" y="281"/>
                  </a:lnTo>
                  <a:lnTo>
                    <a:pt x="311" y="283"/>
                  </a:lnTo>
                  <a:lnTo>
                    <a:pt x="307" y="285"/>
                  </a:lnTo>
                  <a:lnTo>
                    <a:pt x="304" y="288"/>
                  </a:lnTo>
                  <a:lnTo>
                    <a:pt x="300" y="291"/>
                  </a:lnTo>
                  <a:lnTo>
                    <a:pt x="296" y="294"/>
                  </a:lnTo>
                  <a:lnTo>
                    <a:pt x="292" y="297"/>
                  </a:lnTo>
                  <a:lnTo>
                    <a:pt x="288" y="300"/>
                  </a:lnTo>
                  <a:lnTo>
                    <a:pt x="285" y="304"/>
                  </a:lnTo>
                  <a:lnTo>
                    <a:pt x="268" y="318"/>
                  </a:lnTo>
                  <a:lnTo>
                    <a:pt x="260" y="324"/>
                  </a:lnTo>
                  <a:lnTo>
                    <a:pt x="251" y="330"/>
                  </a:lnTo>
                  <a:lnTo>
                    <a:pt x="243" y="334"/>
                  </a:lnTo>
                  <a:lnTo>
                    <a:pt x="234" y="339"/>
                  </a:lnTo>
                  <a:lnTo>
                    <a:pt x="225" y="342"/>
                  </a:lnTo>
                  <a:lnTo>
                    <a:pt x="217" y="346"/>
                  </a:lnTo>
                  <a:lnTo>
                    <a:pt x="208" y="348"/>
                  </a:lnTo>
                  <a:lnTo>
                    <a:pt x="199" y="351"/>
                  </a:lnTo>
                  <a:lnTo>
                    <a:pt x="190" y="353"/>
                  </a:lnTo>
                  <a:lnTo>
                    <a:pt x="181" y="354"/>
                  </a:lnTo>
                  <a:lnTo>
                    <a:pt x="172" y="356"/>
                  </a:lnTo>
                  <a:lnTo>
                    <a:pt x="163" y="358"/>
                  </a:lnTo>
                  <a:lnTo>
                    <a:pt x="154" y="359"/>
                  </a:lnTo>
                  <a:lnTo>
                    <a:pt x="145" y="360"/>
                  </a:lnTo>
                  <a:lnTo>
                    <a:pt x="136" y="361"/>
                  </a:lnTo>
                  <a:lnTo>
                    <a:pt x="127" y="362"/>
                  </a:lnTo>
                  <a:lnTo>
                    <a:pt x="118" y="363"/>
                  </a:lnTo>
                  <a:lnTo>
                    <a:pt x="109" y="364"/>
                  </a:lnTo>
                  <a:lnTo>
                    <a:pt x="99" y="365"/>
                  </a:lnTo>
                  <a:lnTo>
                    <a:pt x="90" y="366"/>
                  </a:lnTo>
                  <a:lnTo>
                    <a:pt x="81" y="368"/>
                  </a:lnTo>
                  <a:lnTo>
                    <a:pt x="72" y="370"/>
                  </a:lnTo>
                  <a:lnTo>
                    <a:pt x="63" y="372"/>
                  </a:lnTo>
                  <a:lnTo>
                    <a:pt x="53" y="374"/>
                  </a:lnTo>
                  <a:lnTo>
                    <a:pt x="45" y="378"/>
                  </a:lnTo>
                  <a:lnTo>
                    <a:pt x="35" y="381"/>
                  </a:lnTo>
                  <a:lnTo>
                    <a:pt x="26" y="385"/>
                  </a:lnTo>
                  <a:lnTo>
                    <a:pt x="17" y="389"/>
                  </a:lnTo>
                  <a:lnTo>
                    <a:pt x="9" y="394"/>
                  </a:lnTo>
                  <a:lnTo>
                    <a:pt x="0" y="40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51" name="Freeform 32"/>
            <p:cNvSpPr>
              <a:spLocks/>
            </p:cNvSpPr>
            <p:nvPr/>
          </p:nvSpPr>
          <p:spPr bwMode="auto">
            <a:xfrm>
              <a:off x="3059" y="832"/>
              <a:ext cx="229" cy="843"/>
            </a:xfrm>
            <a:custGeom>
              <a:avLst/>
              <a:gdLst>
                <a:gd name="T0" fmla="*/ 26 w 184"/>
                <a:gd name="T1" fmla="*/ 170 h 620"/>
                <a:gd name="T2" fmla="*/ 50 w 184"/>
                <a:gd name="T3" fmla="*/ 400 h 620"/>
                <a:gd name="T4" fmla="*/ 77 w 184"/>
                <a:gd name="T5" fmla="*/ 649 h 620"/>
                <a:gd name="T6" fmla="*/ 96 w 184"/>
                <a:gd name="T7" fmla="*/ 915 h 620"/>
                <a:gd name="T8" fmla="*/ 119 w 184"/>
                <a:gd name="T9" fmla="*/ 1194 h 620"/>
                <a:gd name="T10" fmla="*/ 148 w 184"/>
                <a:gd name="T11" fmla="*/ 1460 h 620"/>
                <a:gd name="T12" fmla="*/ 183 w 184"/>
                <a:gd name="T13" fmla="*/ 1720 h 620"/>
                <a:gd name="T14" fmla="*/ 208 w 184"/>
                <a:gd name="T15" fmla="*/ 1950 h 620"/>
                <a:gd name="T16" fmla="*/ 254 w 184"/>
                <a:gd name="T17" fmla="*/ 2167 h 620"/>
                <a:gd name="T18" fmla="*/ 302 w 184"/>
                <a:gd name="T19" fmla="*/ 2339 h 620"/>
                <a:gd name="T20" fmla="*/ 393 w 184"/>
                <a:gd name="T21" fmla="*/ 2490 h 620"/>
                <a:gd name="T22" fmla="*/ 468 w 184"/>
                <a:gd name="T23" fmla="*/ 2597 h 620"/>
                <a:gd name="T24" fmla="*/ 521 w 184"/>
                <a:gd name="T25" fmla="*/ 2651 h 620"/>
                <a:gd name="T26" fmla="*/ 582 w 184"/>
                <a:gd name="T27" fmla="*/ 2725 h 620"/>
                <a:gd name="T28" fmla="*/ 638 w 184"/>
                <a:gd name="T29" fmla="*/ 2767 h 620"/>
                <a:gd name="T30" fmla="*/ 680 w 184"/>
                <a:gd name="T31" fmla="*/ 2816 h 620"/>
                <a:gd name="T32" fmla="*/ 707 w 184"/>
                <a:gd name="T33" fmla="*/ 2885 h 620"/>
                <a:gd name="T34" fmla="*/ 743 w 184"/>
                <a:gd name="T35" fmla="*/ 3001 h 620"/>
                <a:gd name="T36" fmla="*/ 772 w 184"/>
                <a:gd name="T37" fmla="*/ 3146 h 620"/>
                <a:gd name="T38" fmla="*/ 779 w 184"/>
                <a:gd name="T39" fmla="*/ 3348 h 620"/>
                <a:gd name="T40" fmla="*/ 794 w 184"/>
                <a:gd name="T41" fmla="*/ 3633 h 620"/>
                <a:gd name="T42" fmla="*/ 794 w 184"/>
                <a:gd name="T43" fmla="*/ 4019 h 620"/>
                <a:gd name="T44" fmla="*/ 794 w 184"/>
                <a:gd name="T45" fmla="*/ 4278 h 620"/>
                <a:gd name="T46" fmla="*/ 794 w 184"/>
                <a:gd name="T47" fmla="*/ 4494 h 620"/>
                <a:gd name="T48" fmla="*/ 794 w 184"/>
                <a:gd name="T49" fmla="*/ 4684 h 620"/>
                <a:gd name="T50" fmla="*/ 806 w 184"/>
                <a:gd name="T51" fmla="*/ 4872 h 620"/>
                <a:gd name="T52" fmla="*/ 818 w 184"/>
                <a:gd name="T53" fmla="*/ 5066 h 620"/>
                <a:gd name="T54" fmla="*/ 844 w 184"/>
                <a:gd name="T55" fmla="*/ 5236 h 620"/>
                <a:gd name="T56" fmla="*/ 872 w 184"/>
                <a:gd name="T57" fmla="*/ 5424 h 620"/>
                <a:gd name="T58" fmla="*/ 925 w 184"/>
                <a:gd name="T59" fmla="*/ 5607 h 620"/>
                <a:gd name="T60" fmla="*/ 999 w 184"/>
                <a:gd name="T61" fmla="*/ 5828 h 620"/>
                <a:gd name="T62" fmla="*/ 1078 w 184"/>
                <a:gd name="T63" fmla="*/ 6012 h 620"/>
                <a:gd name="T64" fmla="*/ 1121 w 184"/>
                <a:gd name="T65" fmla="*/ 6100 h 620"/>
                <a:gd name="T66" fmla="*/ 1170 w 184"/>
                <a:gd name="T67" fmla="*/ 6142 h 620"/>
                <a:gd name="T68" fmla="*/ 1205 w 184"/>
                <a:gd name="T69" fmla="*/ 6166 h 620"/>
                <a:gd name="T70" fmla="*/ 1230 w 184"/>
                <a:gd name="T71" fmla="*/ 6178 h 620"/>
                <a:gd name="T72" fmla="*/ 1262 w 184"/>
                <a:gd name="T73" fmla="*/ 6214 h 620"/>
                <a:gd name="T74" fmla="*/ 1286 w 184"/>
                <a:gd name="T75" fmla="*/ 6260 h 620"/>
                <a:gd name="T76" fmla="*/ 1293 w 184"/>
                <a:gd name="T77" fmla="*/ 6339 h 620"/>
                <a:gd name="T78" fmla="*/ 1307 w 184"/>
                <a:gd name="T79" fmla="*/ 6460 h 620"/>
                <a:gd name="T80" fmla="*/ 1311 w 184"/>
                <a:gd name="T81" fmla="*/ 6637 h 620"/>
                <a:gd name="T82" fmla="*/ 1307 w 184"/>
                <a:gd name="T83" fmla="*/ 7005 h 620"/>
                <a:gd name="T84" fmla="*/ 1286 w 184"/>
                <a:gd name="T85" fmla="*/ 7277 h 620"/>
                <a:gd name="T86" fmla="*/ 1262 w 184"/>
                <a:gd name="T87" fmla="*/ 7542 h 620"/>
                <a:gd name="T88" fmla="*/ 1228 w 184"/>
                <a:gd name="T89" fmla="*/ 7818 h 620"/>
                <a:gd name="T90" fmla="*/ 1197 w 184"/>
                <a:gd name="T91" fmla="*/ 8079 h 620"/>
                <a:gd name="T92" fmla="*/ 1159 w 184"/>
                <a:gd name="T93" fmla="*/ 8351 h 620"/>
                <a:gd name="T94" fmla="*/ 1138 w 184"/>
                <a:gd name="T95" fmla="*/ 8619 h 620"/>
                <a:gd name="T96" fmla="*/ 1113 w 184"/>
                <a:gd name="T97" fmla="*/ 8911 h 620"/>
                <a:gd name="T98" fmla="*/ 1110 w 184"/>
                <a:gd name="T99" fmla="*/ 9190 h 620"/>
                <a:gd name="T100" fmla="*/ 1110 w 184"/>
                <a:gd name="T101" fmla="*/ 9510 h 620"/>
                <a:gd name="T102" fmla="*/ 1138 w 184"/>
                <a:gd name="T103" fmla="*/ 9835 h 6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"/>
                <a:gd name="T157" fmla="*/ 0 h 620"/>
                <a:gd name="T158" fmla="*/ 184 w 184"/>
                <a:gd name="T159" fmla="*/ 620 h 6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" h="620">
                  <a:moveTo>
                    <a:pt x="0" y="0"/>
                  </a:moveTo>
                  <a:lnTo>
                    <a:pt x="3" y="7"/>
                  </a:lnTo>
                  <a:lnTo>
                    <a:pt x="4" y="11"/>
                  </a:lnTo>
                  <a:lnTo>
                    <a:pt x="5" y="16"/>
                  </a:lnTo>
                  <a:lnTo>
                    <a:pt x="6" y="21"/>
                  </a:lnTo>
                  <a:lnTo>
                    <a:pt x="7" y="25"/>
                  </a:lnTo>
                  <a:lnTo>
                    <a:pt x="8" y="31"/>
                  </a:lnTo>
                  <a:lnTo>
                    <a:pt x="9" y="36"/>
                  </a:lnTo>
                  <a:lnTo>
                    <a:pt x="11" y="41"/>
                  </a:lnTo>
                  <a:lnTo>
                    <a:pt x="11" y="47"/>
                  </a:lnTo>
                  <a:lnTo>
                    <a:pt x="13" y="52"/>
                  </a:lnTo>
                  <a:lnTo>
                    <a:pt x="14" y="58"/>
                  </a:lnTo>
                  <a:lnTo>
                    <a:pt x="15" y="63"/>
                  </a:lnTo>
                  <a:lnTo>
                    <a:pt x="16" y="69"/>
                  </a:lnTo>
                  <a:lnTo>
                    <a:pt x="17" y="75"/>
                  </a:lnTo>
                  <a:lnTo>
                    <a:pt x="18" y="81"/>
                  </a:lnTo>
                  <a:lnTo>
                    <a:pt x="19" y="86"/>
                  </a:lnTo>
                  <a:lnTo>
                    <a:pt x="21" y="92"/>
                  </a:lnTo>
                  <a:lnTo>
                    <a:pt x="22" y="97"/>
                  </a:lnTo>
                  <a:lnTo>
                    <a:pt x="23" y="103"/>
                  </a:lnTo>
                  <a:lnTo>
                    <a:pt x="25" y="108"/>
                  </a:lnTo>
                  <a:lnTo>
                    <a:pt x="26" y="113"/>
                  </a:lnTo>
                  <a:lnTo>
                    <a:pt x="28" y="118"/>
                  </a:lnTo>
                  <a:lnTo>
                    <a:pt x="29" y="123"/>
                  </a:lnTo>
                  <a:lnTo>
                    <a:pt x="31" y="128"/>
                  </a:lnTo>
                  <a:lnTo>
                    <a:pt x="33" y="132"/>
                  </a:lnTo>
                  <a:lnTo>
                    <a:pt x="35" y="136"/>
                  </a:lnTo>
                  <a:lnTo>
                    <a:pt x="37" y="140"/>
                  </a:lnTo>
                  <a:lnTo>
                    <a:pt x="40" y="143"/>
                  </a:lnTo>
                  <a:lnTo>
                    <a:pt x="42" y="147"/>
                  </a:lnTo>
                  <a:lnTo>
                    <a:pt x="45" y="149"/>
                  </a:lnTo>
                  <a:lnTo>
                    <a:pt x="48" y="152"/>
                  </a:lnTo>
                  <a:lnTo>
                    <a:pt x="55" y="157"/>
                  </a:lnTo>
                  <a:lnTo>
                    <a:pt x="58" y="159"/>
                  </a:lnTo>
                  <a:lnTo>
                    <a:pt x="61" y="161"/>
                  </a:lnTo>
                  <a:lnTo>
                    <a:pt x="65" y="163"/>
                  </a:lnTo>
                  <a:lnTo>
                    <a:pt x="68" y="165"/>
                  </a:lnTo>
                  <a:lnTo>
                    <a:pt x="71" y="166"/>
                  </a:lnTo>
                  <a:lnTo>
                    <a:pt x="73" y="167"/>
                  </a:lnTo>
                  <a:lnTo>
                    <a:pt x="76" y="169"/>
                  </a:lnTo>
                  <a:lnTo>
                    <a:pt x="79" y="170"/>
                  </a:lnTo>
                  <a:lnTo>
                    <a:pt x="81" y="171"/>
                  </a:lnTo>
                  <a:lnTo>
                    <a:pt x="84" y="172"/>
                  </a:lnTo>
                  <a:lnTo>
                    <a:pt x="86" y="173"/>
                  </a:lnTo>
                  <a:lnTo>
                    <a:pt x="89" y="174"/>
                  </a:lnTo>
                  <a:lnTo>
                    <a:pt x="91" y="175"/>
                  </a:lnTo>
                  <a:lnTo>
                    <a:pt x="93" y="176"/>
                  </a:lnTo>
                  <a:lnTo>
                    <a:pt x="95" y="177"/>
                  </a:lnTo>
                  <a:lnTo>
                    <a:pt x="96" y="179"/>
                  </a:lnTo>
                  <a:lnTo>
                    <a:pt x="98" y="180"/>
                  </a:lnTo>
                  <a:lnTo>
                    <a:pt x="99" y="182"/>
                  </a:lnTo>
                  <a:lnTo>
                    <a:pt x="101" y="184"/>
                  </a:lnTo>
                  <a:lnTo>
                    <a:pt x="103" y="186"/>
                  </a:lnTo>
                  <a:lnTo>
                    <a:pt x="104" y="189"/>
                  </a:lnTo>
                  <a:lnTo>
                    <a:pt x="105" y="192"/>
                  </a:lnTo>
                  <a:lnTo>
                    <a:pt x="106" y="195"/>
                  </a:lnTo>
                  <a:lnTo>
                    <a:pt x="107" y="198"/>
                  </a:lnTo>
                  <a:lnTo>
                    <a:pt x="108" y="202"/>
                  </a:lnTo>
                  <a:lnTo>
                    <a:pt x="109" y="207"/>
                  </a:lnTo>
                  <a:lnTo>
                    <a:pt x="109" y="211"/>
                  </a:lnTo>
                  <a:lnTo>
                    <a:pt x="110" y="217"/>
                  </a:lnTo>
                  <a:lnTo>
                    <a:pt x="111" y="222"/>
                  </a:lnTo>
                  <a:lnTo>
                    <a:pt x="111" y="229"/>
                  </a:lnTo>
                  <a:lnTo>
                    <a:pt x="111" y="241"/>
                  </a:lnTo>
                  <a:lnTo>
                    <a:pt x="111" y="247"/>
                  </a:lnTo>
                  <a:lnTo>
                    <a:pt x="111" y="253"/>
                  </a:lnTo>
                  <a:lnTo>
                    <a:pt x="111" y="259"/>
                  </a:lnTo>
                  <a:lnTo>
                    <a:pt x="111" y="264"/>
                  </a:lnTo>
                  <a:lnTo>
                    <a:pt x="111" y="269"/>
                  </a:lnTo>
                  <a:lnTo>
                    <a:pt x="111" y="274"/>
                  </a:lnTo>
                  <a:lnTo>
                    <a:pt x="111" y="278"/>
                  </a:lnTo>
                  <a:lnTo>
                    <a:pt x="111" y="283"/>
                  </a:lnTo>
                  <a:lnTo>
                    <a:pt x="111" y="287"/>
                  </a:lnTo>
                  <a:lnTo>
                    <a:pt x="111" y="291"/>
                  </a:lnTo>
                  <a:lnTo>
                    <a:pt x="111" y="295"/>
                  </a:lnTo>
                  <a:lnTo>
                    <a:pt x="112" y="299"/>
                  </a:lnTo>
                  <a:lnTo>
                    <a:pt x="112" y="303"/>
                  </a:lnTo>
                  <a:lnTo>
                    <a:pt x="113" y="307"/>
                  </a:lnTo>
                  <a:lnTo>
                    <a:pt x="113" y="311"/>
                  </a:lnTo>
                  <a:lnTo>
                    <a:pt x="113" y="315"/>
                  </a:lnTo>
                  <a:lnTo>
                    <a:pt x="114" y="319"/>
                  </a:lnTo>
                  <a:lnTo>
                    <a:pt x="115" y="322"/>
                  </a:lnTo>
                  <a:lnTo>
                    <a:pt x="116" y="326"/>
                  </a:lnTo>
                  <a:lnTo>
                    <a:pt x="117" y="330"/>
                  </a:lnTo>
                  <a:lnTo>
                    <a:pt x="119" y="333"/>
                  </a:lnTo>
                  <a:lnTo>
                    <a:pt x="121" y="337"/>
                  </a:lnTo>
                  <a:lnTo>
                    <a:pt x="122" y="341"/>
                  </a:lnTo>
                  <a:lnTo>
                    <a:pt x="125" y="345"/>
                  </a:lnTo>
                  <a:lnTo>
                    <a:pt x="127" y="349"/>
                  </a:lnTo>
                  <a:lnTo>
                    <a:pt x="129" y="353"/>
                  </a:lnTo>
                  <a:lnTo>
                    <a:pt x="132" y="357"/>
                  </a:lnTo>
                  <a:lnTo>
                    <a:pt x="135" y="362"/>
                  </a:lnTo>
                  <a:lnTo>
                    <a:pt x="139" y="367"/>
                  </a:lnTo>
                  <a:lnTo>
                    <a:pt x="143" y="371"/>
                  </a:lnTo>
                  <a:lnTo>
                    <a:pt x="148" y="377"/>
                  </a:lnTo>
                  <a:lnTo>
                    <a:pt x="150" y="379"/>
                  </a:lnTo>
                  <a:lnTo>
                    <a:pt x="153" y="381"/>
                  </a:lnTo>
                  <a:lnTo>
                    <a:pt x="155" y="383"/>
                  </a:lnTo>
                  <a:lnTo>
                    <a:pt x="157" y="384"/>
                  </a:lnTo>
                  <a:lnTo>
                    <a:pt x="159" y="385"/>
                  </a:lnTo>
                  <a:lnTo>
                    <a:pt x="161" y="386"/>
                  </a:lnTo>
                  <a:lnTo>
                    <a:pt x="163" y="387"/>
                  </a:lnTo>
                  <a:lnTo>
                    <a:pt x="165" y="387"/>
                  </a:lnTo>
                  <a:lnTo>
                    <a:pt x="166" y="388"/>
                  </a:lnTo>
                  <a:lnTo>
                    <a:pt x="168" y="388"/>
                  </a:lnTo>
                  <a:lnTo>
                    <a:pt x="169" y="389"/>
                  </a:lnTo>
                  <a:lnTo>
                    <a:pt x="171" y="389"/>
                  </a:lnTo>
                  <a:lnTo>
                    <a:pt x="172" y="389"/>
                  </a:lnTo>
                  <a:lnTo>
                    <a:pt x="173" y="390"/>
                  </a:lnTo>
                  <a:lnTo>
                    <a:pt x="175" y="391"/>
                  </a:lnTo>
                  <a:lnTo>
                    <a:pt x="176" y="391"/>
                  </a:lnTo>
                  <a:lnTo>
                    <a:pt x="177" y="392"/>
                  </a:lnTo>
                  <a:lnTo>
                    <a:pt x="178" y="393"/>
                  </a:lnTo>
                  <a:lnTo>
                    <a:pt x="179" y="394"/>
                  </a:lnTo>
                  <a:lnTo>
                    <a:pt x="179" y="395"/>
                  </a:lnTo>
                  <a:lnTo>
                    <a:pt x="180" y="397"/>
                  </a:lnTo>
                  <a:lnTo>
                    <a:pt x="181" y="399"/>
                  </a:lnTo>
                  <a:lnTo>
                    <a:pt x="181" y="401"/>
                  </a:lnTo>
                  <a:lnTo>
                    <a:pt x="181" y="404"/>
                  </a:lnTo>
                  <a:lnTo>
                    <a:pt x="182" y="407"/>
                  </a:lnTo>
                  <a:lnTo>
                    <a:pt x="182" y="410"/>
                  </a:lnTo>
                  <a:lnTo>
                    <a:pt x="182" y="414"/>
                  </a:lnTo>
                  <a:lnTo>
                    <a:pt x="183" y="418"/>
                  </a:lnTo>
                  <a:lnTo>
                    <a:pt x="183" y="423"/>
                  </a:lnTo>
                  <a:lnTo>
                    <a:pt x="183" y="429"/>
                  </a:lnTo>
                  <a:lnTo>
                    <a:pt x="182" y="441"/>
                  </a:lnTo>
                  <a:lnTo>
                    <a:pt x="181" y="447"/>
                  </a:lnTo>
                  <a:lnTo>
                    <a:pt x="180" y="452"/>
                  </a:lnTo>
                  <a:lnTo>
                    <a:pt x="179" y="458"/>
                  </a:lnTo>
                  <a:lnTo>
                    <a:pt x="178" y="464"/>
                  </a:lnTo>
                  <a:lnTo>
                    <a:pt x="177" y="470"/>
                  </a:lnTo>
                  <a:lnTo>
                    <a:pt x="176" y="475"/>
                  </a:lnTo>
                  <a:lnTo>
                    <a:pt x="174" y="481"/>
                  </a:lnTo>
                  <a:lnTo>
                    <a:pt x="173" y="487"/>
                  </a:lnTo>
                  <a:lnTo>
                    <a:pt x="171" y="492"/>
                  </a:lnTo>
                  <a:lnTo>
                    <a:pt x="170" y="498"/>
                  </a:lnTo>
                  <a:lnTo>
                    <a:pt x="168" y="503"/>
                  </a:lnTo>
                  <a:lnTo>
                    <a:pt x="167" y="509"/>
                  </a:lnTo>
                  <a:lnTo>
                    <a:pt x="165" y="515"/>
                  </a:lnTo>
                  <a:lnTo>
                    <a:pt x="164" y="521"/>
                  </a:lnTo>
                  <a:lnTo>
                    <a:pt x="162" y="526"/>
                  </a:lnTo>
                  <a:lnTo>
                    <a:pt x="161" y="532"/>
                  </a:lnTo>
                  <a:lnTo>
                    <a:pt x="160" y="538"/>
                  </a:lnTo>
                  <a:lnTo>
                    <a:pt x="159" y="543"/>
                  </a:lnTo>
                  <a:lnTo>
                    <a:pt x="157" y="549"/>
                  </a:lnTo>
                  <a:lnTo>
                    <a:pt x="157" y="555"/>
                  </a:lnTo>
                  <a:lnTo>
                    <a:pt x="156" y="561"/>
                  </a:lnTo>
                  <a:lnTo>
                    <a:pt x="155" y="567"/>
                  </a:lnTo>
                  <a:lnTo>
                    <a:pt x="155" y="573"/>
                  </a:lnTo>
                  <a:lnTo>
                    <a:pt x="155" y="579"/>
                  </a:lnTo>
                  <a:lnTo>
                    <a:pt x="155" y="586"/>
                  </a:lnTo>
                  <a:lnTo>
                    <a:pt x="155" y="592"/>
                  </a:lnTo>
                  <a:lnTo>
                    <a:pt x="155" y="599"/>
                  </a:lnTo>
                  <a:lnTo>
                    <a:pt x="156" y="605"/>
                  </a:lnTo>
                  <a:lnTo>
                    <a:pt x="157" y="612"/>
                  </a:lnTo>
                  <a:lnTo>
                    <a:pt x="159" y="61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52" name="Freeform 33"/>
            <p:cNvSpPr>
              <a:spLocks/>
            </p:cNvSpPr>
            <p:nvPr/>
          </p:nvSpPr>
          <p:spPr bwMode="auto">
            <a:xfrm>
              <a:off x="1945" y="1704"/>
              <a:ext cx="466" cy="465"/>
            </a:xfrm>
            <a:custGeom>
              <a:avLst/>
              <a:gdLst>
                <a:gd name="T0" fmla="*/ 77 w 373"/>
                <a:gd name="T1" fmla="*/ 35 h 342"/>
                <a:gd name="T2" fmla="*/ 170 w 373"/>
                <a:gd name="T3" fmla="*/ 0 h 342"/>
                <a:gd name="T4" fmla="*/ 271 w 373"/>
                <a:gd name="T5" fmla="*/ 0 h 342"/>
                <a:gd name="T6" fmla="*/ 365 w 373"/>
                <a:gd name="T7" fmla="*/ 65 h 342"/>
                <a:gd name="T8" fmla="*/ 476 w 373"/>
                <a:gd name="T9" fmla="*/ 163 h 342"/>
                <a:gd name="T10" fmla="*/ 576 w 373"/>
                <a:gd name="T11" fmla="*/ 284 h 342"/>
                <a:gd name="T12" fmla="*/ 672 w 373"/>
                <a:gd name="T13" fmla="*/ 427 h 342"/>
                <a:gd name="T14" fmla="*/ 781 w 373"/>
                <a:gd name="T15" fmla="*/ 610 h 342"/>
                <a:gd name="T16" fmla="*/ 866 w 373"/>
                <a:gd name="T17" fmla="*/ 787 h 342"/>
                <a:gd name="T18" fmla="*/ 956 w 373"/>
                <a:gd name="T19" fmla="*/ 980 h 342"/>
                <a:gd name="T20" fmla="*/ 1039 w 373"/>
                <a:gd name="T21" fmla="*/ 1176 h 342"/>
                <a:gd name="T22" fmla="*/ 1112 w 373"/>
                <a:gd name="T23" fmla="*/ 1376 h 342"/>
                <a:gd name="T24" fmla="*/ 1183 w 373"/>
                <a:gd name="T25" fmla="*/ 1579 h 342"/>
                <a:gd name="T26" fmla="*/ 1221 w 373"/>
                <a:gd name="T27" fmla="*/ 1759 h 342"/>
                <a:gd name="T28" fmla="*/ 1269 w 373"/>
                <a:gd name="T29" fmla="*/ 1928 h 342"/>
                <a:gd name="T30" fmla="*/ 1291 w 373"/>
                <a:gd name="T31" fmla="*/ 2078 h 342"/>
                <a:gd name="T32" fmla="*/ 1358 w 373"/>
                <a:gd name="T33" fmla="*/ 2509 h 342"/>
                <a:gd name="T34" fmla="*/ 1420 w 373"/>
                <a:gd name="T35" fmla="*/ 2746 h 342"/>
                <a:gd name="T36" fmla="*/ 1482 w 373"/>
                <a:gd name="T37" fmla="*/ 2946 h 342"/>
                <a:gd name="T38" fmla="*/ 1565 w 373"/>
                <a:gd name="T39" fmla="*/ 3110 h 342"/>
                <a:gd name="T40" fmla="*/ 1644 w 373"/>
                <a:gd name="T41" fmla="*/ 3252 h 342"/>
                <a:gd name="T42" fmla="*/ 1735 w 373"/>
                <a:gd name="T43" fmla="*/ 3371 h 342"/>
                <a:gd name="T44" fmla="*/ 1830 w 373"/>
                <a:gd name="T45" fmla="*/ 3494 h 342"/>
                <a:gd name="T46" fmla="*/ 1926 w 373"/>
                <a:gd name="T47" fmla="*/ 3583 h 342"/>
                <a:gd name="T48" fmla="*/ 2024 w 373"/>
                <a:gd name="T49" fmla="*/ 3705 h 342"/>
                <a:gd name="T50" fmla="*/ 2134 w 373"/>
                <a:gd name="T51" fmla="*/ 3808 h 342"/>
                <a:gd name="T52" fmla="*/ 2216 w 373"/>
                <a:gd name="T53" fmla="*/ 3936 h 342"/>
                <a:gd name="T54" fmla="*/ 2314 w 373"/>
                <a:gd name="T55" fmla="*/ 4060 h 342"/>
                <a:gd name="T56" fmla="*/ 2396 w 373"/>
                <a:gd name="T57" fmla="*/ 4248 h 342"/>
                <a:gd name="T58" fmla="*/ 2474 w 373"/>
                <a:gd name="T59" fmla="*/ 4422 h 342"/>
                <a:gd name="T60" fmla="*/ 2550 w 373"/>
                <a:gd name="T61" fmla="*/ 4676 h 342"/>
                <a:gd name="T62" fmla="*/ 2590 w 373"/>
                <a:gd name="T63" fmla="*/ 4846 h 342"/>
                <a:gd name="T64" fmla="*/ 2605 w 373"/>
                <a:gd name="T65" fmla="*/ 4897 h 342"/>
                <a:gd name="T66" fmla="*/ 2611 w 373"/>
                <a:gd name="T67" fmla="*/ 4919 h 342"/>
                <a:gd name="T68" fmla="*/ 2617 w 373"/>
                <a:gd name="T69" fmla="*/ 4971 h 342"/>
                <a:gd name="T70" fmla="*/ 2625 w 373"/>
                <a:gd name="T71" fmla="*/ 4997 h 342"/>
                <a:gd name="T72" fmla="*/ 2641 w 373"/>
                <a:gd name="T73" fmla="*/ 5039 h 342"/>
                <a:gd name="T74" fmla="*/ 2649 w 373"/>
                <a:gd name="T75" fmla="*/ 5077 h 342"/>
                <a:gd name="T76" fmla="*/ 2666 w 373"/>
                <a:gd name="T77" fmla="*/ 5130 h 342"/>
                <a:gd name="T78" fmla="*/ 2669 w 373"/>
                <a:gd name="T79" fmla="*/ 5164 h 342"/>
                <a:gd name="T80" fmla="*/ 2674 w 373"/>
                <a:gd name="T81" fmla="*/ 5206 h 342"/>
                <a:gd name="T82" fmla="*/ 2696 w 373"/>
                <a:gd name="T83" fmla="*/ 5236 h 342"/>
                <a:gd name="T84" fmla="*/ 2709 w 373"/>
                <a:gd name="T85" fmla="*/ 5263 h 342"/>
                <a:gd name="T86" fmla="*/ 2712 w 373"/>
                <a:gd name="T87" fmla="*/ 5301 h 342"/>
                <a:gd name="T88" fmla="*/ 2730 w 373"/>
                <a:gd name="T89" fmla="*/ 5334 h 342"/>
                <a:gd name="T90" fmla="*/ 2744 w 373"/>
                <a:gd name="T91" fmla="*/ 5372 h 342"/>
                <a:gd name="T92" fmla="*/ 2760 w 373"/>
                <a:gd name="T93" fmla="*/ 5424 h 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3"/>
                <a:gd name="T142" fmla="*/ 0 h 342"/>
                <a:gd name="T143" fmla="*/ 373 w 373"/>
                <a:gd name="T144" fmla="*/ 342 h 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3" h="342">
                  <a:moveTo>
                    <a:pt x="0" y="7"/>
                  </a:moveTo>
                  <a:lnTo>
                    <a:pt x="11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50" y="4"/>
                  </a:lnTo>
                  <a:lnTo>
                    <a:pt x="57" y="7"/>
                  </a:lnTo>
                  <a:lnTo>
                    <a:pt x="64" y="10"/>
                  </a:lnTo>
                  <a:lnTo>
                    <a:pt x="71" y="14"/>
                  </a:lnTo>
                  <a:lnTo>
                    <a:pt x="78" y="18"/>
                  </a:lnTo>
                  <a:lnTo>
                    <a:pt x="85" y="22"/>
                  </a:lnTo>
                  <a:lnTo>
                    <a:pt x="91" y="27"/>
                  </a:lnTo>
                  <a:lnTo>
                    <a:pt x="98" y="32"/>
                  </a:lnTo>
                  <a:lnTo>
                    <a:pt x="105" y="38"/>
                  </a:lnTo>
                  <a:lnTo>
                    <a:pt x="111" y="44"/>
                  </a:lnTo>
                  <a:lnTo>
                    <a:pt x="117" y="49"/>
                  </a:lnTo>
                  <a:lnTo>
                    <a:pt x="123" y="55"/>
                  </a:lnTo>
                  <a:lnTo>
                    <a:pt x="129" y="62"/>
                  </a:lnTo>
                  <a:lnTo>
                    <a:pt x="135" y="68"/>
                  </a:lnTo>
                  <a:lnTo>
                    <a:pt x="140" y="74"/>
                  </a:lnTo>
                  <a:lnTo>
                    <a:pt x="145" y="80"/>
                  </a:lnTo>
                  <a:lnTo>
                    <a:pt x="150" y="87"/>
                  </a:lnTo>
                  <a:lnTo>
                    <a:pt x="155" y="93"/>
                  </a:lnTo>
                  <a:lnTo>
                    <a:pt x="159" y="99"/>
                  </a:lnTo>
                  <a:lnTo>
                    <a:pt x="162" y="105"/>
                  </a:lnTo>
                  <a:lnTo>
                    <a:pt x="165" y="111"/>
                  </a:lnTo>
                  <a:lnTo>
                    <a:pt x="168" y="116"/>
                  </a:lnTo>
                  <a:lnTo>
                    <a:pt x="171" y="121"/>
                  </a:lnTo>
                  <a:lnTo>
                    <a:pt x="172" y="126"/>
                  </a:lnTo>
                  <a:lnTo>
                    <a:pt x="174" y="131"/>
                  </a:lnTo>
                  <a:lnTo>
                    <a:pt x="179" y="150"/>
                  </a:lnTo>
                  <a:lnTo>
                    <a:pt x="183" y="158"/>
                  </a:lnTo>
                  <a:lnTo>
                    <a:pt x="187" y="166"/>
                  </a:lnTo>
                  <a:lnTo>
                    <a:pt x="191" y="173"/>
                  </a:lnTo>
                  <a:lnTo>
                    <a:pt x="195" y="179"/>
                  </a:lnTo>
                  <a:lnTo>
                    <a:pt x="200" y="185"/>
                  </a:lnTo>
                  <a:lnTo>
                    <a:pt x="205" y="191"/>
                  </a:lnTo>
                  <a:lnTo>
                    <a:pt x="211" y="196"/>
                  </a:lnTo>
                  <a:lnTo>
                    <a:pt x="216" y="200"/>
                  </a:lnTo>
                  <a:lnTo>
                    <a:pt x="222" y="205"/>
                  </a:lnTo>
                  <a:lnTo>
                    <a:pt x="228" y="209"/>
                  </a:lnTo>
                  <a:lnTo>
                    <a:pt x="234" y="212"/>
                  </a:lnTo>
                  <a:lnTo>
                    <a:pt x="241" y="216"/>
                  </a:lnTo>
                  <a:lnTo>
                    <a:pt x="247" y="220"/>
                  </a:lnTo>
                  <a:lnTo>
                    <a:pt x="254" y="223"/>
                  </a:lnTo>
                  <a:lnTo>
                    <a:pt x="260" y="226"/>
                  </a:lnTo>
                  <a:lnTo>
                    <a:pt x="267" y="230"/>
                  </a:lnTo>
                  <a:lnTo>
                    <a:pt x="273" y="233"/>
                  </a:lnTo>
                  <a:lnTo>
                    <a:pt x="280" y="236"/>
                  </a:lnTo>
                  <a:lnTo>
                    <a:pt x="287" y="240"/>
                  </a:lnTo>
                  <a:lnTo>
                    <a:pt x="293" y="244"/>
                  </a:lnTo>
                  <a:lnTo>
                    <a:pt x="299" y="248"/>
                  </a:lnTo>
                  <a:lnTo>
                    <a:pt x="305" y="252"/>
                  </a:lnTo>
                  <a:lnTo>
                    <a:pt x="312" y="256"/>
                  </a:lnTo>
                  <a:lnTo>
                    <a:pt x="317" y="262"/>
                  </a:lnTo>
                  <a:lnTo>
                    <a:pt x="323" y="267"/>
                  </a:lnTo>
                  <a:lnTo>
                    <a:pt x="329" y="273"/>
                  </a:lnTo>
                  <a:lnTo>
                    <a:pt x="334" y="279"/>
                  </a:lnTo>
                  <a:lnTo>
                    <a:pt x="339" y="286"/>
                  </a:lnTo>
                  <a:lnTo>
                    <a:pt x="344" y="294"/>
                  </a:lnTo>
                  <a:lnTo>
                    <a:pt x="348" y="302"/>
                  </a:lnTo>
                  <a:lnTo>
                    <a:pt x="349" y="305"/>
                  </a:lnTo>
                  <a:lnTo>
                    <a:pt x="350" y="306"/>
                  </a:lnTo>
                  <a:lnTo>
                    <a:pt x="351" y="308"/>
                  </a:lnTo>
                  <a:lnTo>
                    <a:pt x="351" y="309"/>
                  </a:lnTo>
                  <a:lnTo>
                    <a:pt x="352" y="310"/>
                  </a:lnTo>
                  <a:lnTo>
                    <a:pt x="352" y="311"/>
                  </a:lnTo>
                  <a:lnTo>
                    <a:pt x="353" y="313"/>
                  </a:lnTo>
                  <a:lnTo>
                    <a:pt x="353" y="314"/>
                  </a:lnTo>
                  <a:lnTo>
                    <a:pt x="354" y="315"/>
                  </a:lnTo>
                  <a:lnTo>
                    <a:pt x="355" y="316"/>
                  </a:lnTo>
                  <a:lnTo>
                    <a:pt x="356" y="318"/>
                  </a:lnTo>
                  <a:lnTo>
                    <a:pt x="356" y="319"/>
                  </a:lnTo>
                  <a:lnTo>
                    <a:pt x="357" y="320"/>
                  </a:lnTo>
                  <a:lnTo>
                    <a:pt x="358" y="322"/>
                  </a:lnTo>
                  <a:lnTo>
                    <a:pt x="359" y="323"/>
                  </a:lnTo>
                  <a:lnTo>
                    <a:pt x="359" y="324"/>
                  </a:lnTo>
                  <a:lnTo>
                    <a:pt x="360" y="325"/>
                  </a:lnTo>
                  <a:lnTo>
                    <a:pt x="361" y="326"/>
                  </a:lnTo>
                  <a:lnTo>
                    <a:pt x="361" y="328"/>
                  </a:lnTo>
                  <a:lnTo>
                    <a:pt x="362" y="329"/>
                  </a:lnTo>
                  <a:lnTo>
                    <a:pt x="363" y="330"/>
                  </a:lnTo>
                  <a:lnTo>
                    <a:pt x="364" y="331"/>
                  </a:lnTo>
                  <a:lnTo>
                    <a:pt x="365" y="332"/>
                  </a:lnTo>
                  <a:lnTo>
                    <a:pt x="365" y="333"/>
                  </a:lnTo>
                  <a:lnTo>
                    <a:pt x="366" y="334"/>
                  </a:lnTo>
                  <a:lnTo>
                    <a:pt x="367" y="336"/>
                  </a:lnTo>
                  <a:lnTo>
                    <a:pt x="368" y="336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1" y="340"/>
                  </a:lnTo>
                  <a:lnTo>
                    <a:pt x="372" y="34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53" name="Freeform 34"/>
            <p:cNvSpPr>
              <a:spLocks/>
            </p:cNvSpPr>
            <p:nvPr/>
          </p:nvSpPr>
          <p:spPr bwMode="auto">
            <a:xfrm>
              <a:off x="4607" y="3803"/>
              <a:ext cx="140" cy="259"/>
            </a:xfrm>
            <a:custGeom>
              <a:avLst/>
              <a:gdLst>
                <a:gd name="T0" fmla="*/ 833 w 112"/>
                <a:gd name="T1" fmla="*/ 0 h 191"/>
                <a:gd name="T2" fmla="*/ 720 w 112"/>
                <a:gd name="T3" fmla="*/ 1 h 191"/>
                <a:gd name="T4" fmla="*/ 673 w 112"/>
                <a:gd name="T5" fmla="*/ 41 h 191"/>
                <a:gd name="T6" fmla="*/ 635 w 112"/>
                <a:gd name="T7" fmla="*/ 76 h 191"/>
                <a:gd name="T8" fmla="*/ 594 w 112"/>
                <a:gd name="T9" fmla="*/ 125 h 191"/>
                <a:gd name="T10" fmla="*/ 554 w 112"/>
                <a:gd name="T11" fmla="*/ 190 h 191"/>
                <a:gd name="T12" fmla="*/ 529 w 112"/>
                <a:gd name="T13" fmla="*/ 258 h 191"/>
                <a:gd name="T14" fmla="*/ 485 w 112"/>
                <a:gd name="T15" fmla="*/ 324 h 191"/>
                <a:gd name="T16" fmla="*/ 455 w 112"/>
                <a:gd name="T17" fmla="*/ 399 h 191"/>
                <a:gd name="T18" fmla="*/ 430 w 112"/>
                <a:gd name="T19" fmla="*/ 491 h 191"/>
                <a:gd name="T20" fmla="*/ 406 w 112"/>
                <a:gd name="T21" fmla="*/ 595 h 191"/>
                <a:gd name="T22" fmla="*/ 381 w 112"/>
                <a:gd name="T23" fmla="*/ 683 h 191"/>
                <a:gd name="T24" fmla="*/ 361 w 112"/>
                <a:gd name="T25" fmla="*/ 789 h 191"/>
                <a:gd name="T26" fmla="*/ 338 w 112"/>
                <a:gd name="T27" fmla="*/ 903 h 191"/>
                <a:gd name="T28" fmla="*/ 325 w 112"/>
                <a:gd name="T29" fmla="*/ 1017 h 191"/>
                <a:gd name="T30" fmla="*/ 304 w 112"/>
                <a:gd name="T31" fmla="*/ 1132 h 191"/>
                <a:gd name="T32" fmla="*/ 289 w 112"/>
                <a:gd name="T33" fmla="*/ 1256 h 191"/>
                <a:gd name="T34" fmla="*/ 270 w 112"/>
                <a:gd name="T35" fmla="*/ 1357 h 191"/>
                <a:gd name="T36" fmla="*/ 260 w 112"/>
                <a:gd name="T37" fmla="*/ 1483 h 191"/>
                <a:gd name="T38" fmla="*/ 243 w 112"/>
                <a:gd name="T39" fmla="*/ 1610 h 191"/>
                <a:gd name="T40" fmla="*/ 224 w 112"/>
                <a:gd name="T41" fmla="*/ 1736 h 191"/>
                <a:gd name="T42" fmla="*/ 208 w 112"/>
                <a:gd name="T43" fmla="*/ 1869 h 191"/>
                <a:gd name="T44" fmla="*/ 186 w 112"/>
                <a:gd name="T45" fmla="*/ 1992 h 191"/>
                <a:gd name="T46" fmla="*/ 173 w 112"/>
                <a:gd name="T47" fmla="*/ 2109 h 191"/>
                <a:gd name="T48" fmla="*/ 156 w 112"/>
                <a:gd name="T49" fmla="*/ 2225 h 191"/>
                <a:gd name="T50" fmla="*/ 138 w 112"/>
                <a:gd name="T51" fmla="*/ 2345 h 191"/>
                <a:gd name="T52" fmla="*/ 119 w 112"/>
                <a:gd name="T53" fmla="*/ 2444 h 191"/>
                <a:gd name="T54" fmla="*/ 95 w 112"/>
                <a:gd name="T55" fmla="*/ 2572 h 191"/>
                <a:gd name="T56" fmla="*/ 76 w 112"/>
                <a:gd name="T57" fmla="*/ 2669 h 191"/>
                <a:gd name="T58" fmla="*/ 56 w 112"/>
                <a:gd name="T59" fmla="*/ 2754 h 191"/>
                <a:gd name="T60" fmla="*/ 31 w 112"/>
                <a:gd name="T61" fmla="*/ 2860 h 191"/>
                <a:gd name="T62" fmla="*/ 0 w 112"/>
                <a:gd name="T63" fmla="*/ 2953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91"/>
                <a:gd name="T98" fmla="*/ 112 w 112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91">
                  <a:moveTo>
                    <a:pt x="111" y="0"/>
                  </a:moveTo>
                  <a:lnTo>
                    <a:pt x="97" y="1"/>
                  </a:lnTo>
                  <a:lnTo>
                    <a:pt x="90" y="3"/>
                  </a:lnTo>
                  <a:lnTo>
                    <a:pt x="85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61" y="26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1" y="44"/>
                  </a:lnTo>
                  <a:lnTo>
                    <a:pt x="48" y="51"/>
                  </a:lnTo>
                  <a:lnTo>
                    <a:pt x="45" y="58"/>
                  </a:lnTo>
                  <a:lnTo>
                    <a:pt x="43" y="66"/>
                  </a:lnTo>
                  <a:lnTo>
                    <a:pt x="40" y="73"/>
                  </a:lnTo>
                  <a:lnTo>
                    <a:pt x="38" y="81"/>
                  </a:lnTo>
                  <a:lnTo>
                    <a:pt x="36" y="88"/>
                  </a:lnTo>
                  <a:lnTo>
                    <a:pt x="34" y="96"/>
                  </a:lnTo>
                  <a:lnTo>
                    <a:pt x="32" y="104"/>
                  </a:lnTo>
                  <a:lnTo>
                    <a:pt x="30" y="112"/>
                  </a:lnTo>
                  <a:lnTo>
                    <a:pt x="27" y="120"/>
                  </a:lnTo>
                  <a:lnTo>
                    <a:pt x="25" y="128"/>
                  </a:lnTo>
                  <a:lnTo>
                    <a:pt x="23" y="136"/>
                  </a:lnTo>
                  <a:lnTo>
                    <a:pt x="21" y="144"/>
                  </a:lnTo>
                  <a:lnTo>
                    <a:pt x="18" y="151"/>
                  </a:lnTo>
                  <a:lnTo>
                    <a:pt x="16" y="158"/>
                  </a:lnTo>
                  <a:lnTo>
                    <a:pt x="13" y="166"/>
                  </a:lnTo>
                  <a:lnTo>
                    <a:pt x="10" y="172"/>
                  </a:lnTo>
                  <a:lnTo>
                    <a:pt x="7" y="178"/>
                  </a:lnTo>
                  <a:lnTo>
                    <a:pt x="4" y="184"/>
                  </a:lnTo>
                  <a:lnTo>
                    <a:pt x="0" y="19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54" name="Freeform 35"/>
            <p:cNvSpPr>
              <a:spLocks/>
            </p:cNvSpPr>
            <p:nvPr/>
          </p:nvSpPr>
          <p:spPr bwMode="auto">
            <a:xfrm>
              <a:off x="3947" y="3072"/>
              <a:ext cx="356" cy="95"/>
            </a:xfrm>
            <a:custGeom>
              <a:avLst/>
              <a:gdLst>
                <a:gd name="T0" fmla="*/ 0 w 286"/>
                <a:gd name="T1" fmla="*/ 48 h 70"/>
                <a:gd name="T2" fmla="*/ 119 w 286"/>
                <a:gd name="T3" fmla="*/ 1 h 70"/>
                <a:gd name="T4" fmla="*/ 184 w 286"/>
                <a:gd name="T5" fmla="*/ 0 h 70"/>
                <a:gd name="T6" fmla="*/ 243 w 286"/>
                <a:gd name="T7" fmla="*/ 0 h 70"/>
                <a:gd name="T8" fmla="*/ 306 w 286"/>
                <a:gd name="T9" fmla="*/ 1 h 70"/>
                <a:gd name="T10" fmla="*/ 376 w 286"/>
                <a:gd name="T11" fmla="*/ 35 h 70"/>
                <a:gd name="T12" fmla="*/ 441 w 286"/>
                <a:gd name="T13" fmla="*/ 48 h 70"/>
                <a:gd name="T14" fmla="*/ 499 w 286"/>
                <a:gd name="T15" fmla="*/ 88 h 70"/>
                <a:gd name="T16" fmla="*/ 565 w 286"/>
                <a:gd name="T17" fmla="*/ 103 h 70"/>
                <a:gd name="T18" fmla="*/ 637 w 286"/>
                <a:gd name="T19" fmla="*/ 162 h 70"/>
                <a:gd name="T20" fmla="*/ 685 w 286"/>
                <a:gd name="T21" fmla="*/ 208 h 70"/>
                <a:gd name="T22" fmla="*/ 756 w 286"/>
                <a:gd name="T23" fmla="*/ 231 h 70"/>
                <a:gd name="T24" fmla="*/ 818 w 286"/>
                <a:gd name="T25" fmla="*/ 299 h 70"/>
                <a:gd name="T26" fmla="*/ 881 w 286"/>
                <a:gd name="T27" fmla="*/ 350 h 70"/>
                <a:gd name="T28" fmla="*/ 944 w 286"/>
                <a:gd name="T29" fmla="*/ 387 h 70"/>
                <a:gd name="T30" fmla="*/ 1017 w 286"/>
                <a:gd name="T31" fmla="*/ 453 h 70"/>
                <a:gd name="T32" fmla="*/ 1078 w 286"/>
                <a:gd name="T33" fmla="*/ 520 h 70"/>
                <a:gd name="T34" fmla="*/ 1138 w 286"/>
                <a:gd name="T35" fmla="*/ 569 h 70"/>
                <a:gd name="T36" fmla="*/ 1205 w 286"/>
                <a:gd name="T37" fmla="*/ 618 h 70"/>
                <a:gd name="T38" fmla="*/ 1267 w 286"/>
                <a:gd name="T39" fmla="*/ 666 h 70"/>
                <a:gd name="T40" fmla="*/ 1341 w 286"/>
                <a:gd name="T41" fmla="*/ 737 h 70"/>
                <a:gd name="T42" fmla="*/ 1400 w 286"/>
                <a:gd name="T43" fmla="*/ 784 h 70"/>
                <a:gd name="T44" fmla="*/ 1463 w 286"/>
                <a:gd name="T45" fmla="*/ 835 h 70"/>
                <a:gd name="T46" fmla="*/ 1530 w 286"/>
                <a:gd name="T47" fmla="*/ 875 h 70"/>
                <a:gd name="T48" fmla="*/ 1591 w 286"/>
                <a:gd name="T49" fmla="*/ 928 h 70"/>
                <a:gd name="T50" fmla="*/ 1658 w 286"/>
                <a:gd name="T51" fmla="*/ 958 h 70"/>
                <a:gd name="T52" fmla="*/ 1720 w 286"/>
                <a:gd name="T53" fmla="*/ 1000 h 70"/>
                <a:gd name="T54" fmla="*/ 1784 w 286"/>
                <a:gd name="T55" fmla="*/ 1015 h 70"/>
                <a:gd name="T56" fmla="*/ 1853 w 286"/>
                <a:gd name="T57" fmla="*/ 1048 h 70"/>
                <a:gd name="T58" fmla="*/ 1913 w 286"/>
                <a:gd name="T59" fmla="*/ 1064 h 70"/>
                <a:gd name="T60" fmla="*/ 1980 w 286"/>
                <a:gd name="T61" fmla="*/ 1084 h 70"/>
                <a:gd name="T62" fmla="*/ 2049 w 286"/>
                <a:gd name="T63" fmla="*/ 1084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6"/>
                <a:gd name="T97" fmla="*/ 0 h 70"/>
                <a:gd name="T98" fmla="*/ 286 w 286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6" h="70">
                  <a:moveTo>
                    <a:pt x="0" y="3"/>
                  </a:moveTo>
                  <a:lnTo>
                    <a:pt x="17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1"/>
                  </a:lnTo>
                  <a:lnTo>
                    <a:pt x="52" y="2"/>
                  </a:lnTo>
                  <a:lnTo>
                    <a:pt x="61" y="3"/>
                  </a:lnTo>
                  <a:lnTo>
                    <a:pt x="70" y="5"/>
                  </a:lnTo>
                  <a:lnTo>
                    <a:pt x="79" y="7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5" y="15"/>
                  </a:lnTo>
                  <a:lnTo>
                    <a:pt x="114" y="19"/>
                  </a:lnTo>
                  <a:lnTo>
                    <a:pt x="123" y="22"/>
                  </a:lnTo>
                  <a:lnTo>
                    <a:pt x="132" y="25"/>
                  </a:lnTo>
                  <a:lnTo>
                    <a:pt x="141" y="29"/>
                  </a:lnTo>
                  <a:lnTo>
                    <a:pt x="150" y="33"/>
                  </a:lnTo>
                  <a:lnTo>
                    <a:pt x="159" y="36"/>
                  </a:lnTo>
                  <a:lnTo>
                    <a:pt x="168" y="40"/>
                  </a:lnTo>
                  <a:lnTo>
                    <a:pt x="177" y="43"/>
                  </a:lnTo>
                  <a:lnTo>
                    <a:pt x="186" y="47"/>
                  </a:lnTo>
                  <a:lnTo>
                    <a:pt x="195" y="50"/>
                  </a:lnTo>
                  <a:lnTo>
                    <a:pt x="204" y="53"/>
                  </a:lnTo>
                  <a:lnTo>
                    <a:pt x="213" y="56"/>
                  </a:lnTo>
                  <a:lnTo>
                    <a:pt x="222" y="59"/>
                  </a:lnTo>
                  <a:lnTo>
                    <a:pt x="231" y="61"/>
                  </a:lnTo>
                  <a:lnTo>
                    <a:pt x="240" y="64"/>
                  </a:lnTo>
                  <a:lnTo>
                    <a:pt x="249" y="65"/>
                  </a:lnTo>
                  <a:lnTo>
                    <a:pt x="258" y="67"/>
                  </a:lnTo>
                  <a:lnTo>
                    <a:pt x="267" y="68"/>
                  </a:lnTo>
                  <a:lnTo>
                    <a:pt x="276" y="69"/>
                  </a:lnTo>
                  <a:lnTo>
                    <a:pt x="285" y="6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55" name="Line 36"/>
            <p:cNvSpPr>
              <a:spLocks noChangeShapeType="1"/>
            </p:cNvSpPr>
            <p:nvPr/>
          </p:nvSpPr>
          <p:spPr bwMode="auto">
            <a:xfrm flipV="1">
              <a:off x="4025" y="2933"/>
              <a:ext cx="41" cy="12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056" name="Freeform 37"/>
            <p:cNvSpPr>
              <a:spLocks/>
            </p:cNvSpPr>
            <p:nvPr/>
          </p:nvSpPr>
          <p:spPr bwMode="auto">
            <a:xfrm>
              <a:off x="2132" y="1039"/>
              <a:ext cx="456" cy="534"/>
            </a:xfrm>
            <a:custGeom>
              <a:avLst/>
              <a:gdLst>
                <a:gd name="T0" fmla="*/ 62 w 366"/>
                <a:gd name="T1" fmla="*/ 6161 h 392"/>
                <a:gd name="T2" fmla="*/ 120 w 366"/>
                <a:gd name="T3" fmla="*/ 6057 h 392"/>
                <a:gd name="T4" fmla="*/ 187 w 366"/>
                <a:gd name="T5" fmla="*/ 5931 h 392"/>
                <a:gd name="T6" fmla="*/ 258 w 366"/>
                <a:gd name="T7" fmla="*/ 5818 h 392"/>
                <a:gd name="T8" fmla="*/ 308 w 366"/>
                <a:gd name="T9" fmla="*/ 5701 h 392"/>
                <a:gd name="T10" fmla="*/ 376 w 366"/>
                <a:gd name="T11" fmla="*/ 5591 h 392"/>
                <a:gd name="T12" fmla="*/ 430 w 366"/>
                <a:gd name="T13" fmla="*/ 5476 h 392"/>
                <a:gd name="T14" fmla="*/ 478 w 366"/>
                <a:gd name="T15" fmla="*/ 5362 h 392"/>
                <a:gd name="T16" fmla="*/ 536 w 366"/>
                <a:gd name="T17" fmla="*/ 5246 h 392"/>
                <a:gd name="T18" fmla="*/ 588 w 366"/>
                <a:gd name="T19" fmla="*/ 5099 h 392"/>
                <a:gd name="T20" fmla="*/ 627 w 366"/>
                <a:gd name="T21" fmla="*/ 4954 h 392"/>
                <a:gd name="T22" fmla="*/ 678 w 366"/>
                <a:gd name="T23" fmla="*/ 4814 h 392"/>
                <a:gd name="T24" fmla="*/ 715 w 366"/>
                <a:gd name="T25" fmla="*/ 4640 h 392"/>
                <a:gd name="T26" fmla="*/ 743 w 366"/>
                <a:gd name="T27" fmla="*/ 4446 h 392"/>
                <a:gd name="T28" fmla="*/ 772 w 366"/>
                <a:gd name="T29" fmla="*/ 4231 h 392"/>
                <a:gd name="T30" fmla="*/ 802 w 366"/>
                <a:gd name="T31" fmla="*/ 4005 h 392"/>
                <a:gd name="T32" fmla="*/ 826 w 366"/>
                <a:gd name="T33" fmla="*/ 3756 h 392"/>
                <a:gd name="T34" fmla="*/ 832 w 366"/>
                <a:gd name="T35" fmla="*/ 3637 h 392"/>
                <a:gd name="T36" fmla="*/ 851 w 366"/>
                <a:gd name="T37" fmla="*/ 3509 h 392"/>
                <a:gd name="T38" fmla="*/ 855 w 366"/>
                <a:gd name="T39" fmla="*/ 3392 h 392"/>
                <a:gd name="T40" fmla="*/ 878 w 366"/>
                <a:gd name="T41" fmla="*/ 3299 h 392"/>
                <a:gd name="T42" fmla="*/ 891 w 366"/>
                <a:gd name="T43" fmla="*/ 3212 h 392"/>
                <a:gd name="T44" fmla="*/ 913 w 366"/>
                <a:gd name="T45" fmla="*/ 3135 h 392"/>
                <a:gd name="T46" fmla="*/ 926 w 366"/>
                <a:gd name="T47" fmla="*/ 3072 h 392"/>
                <a:gd name="T48" fmla="*/ 944 w 366"/>
                <a:gd name="T49" fmla="*/ 3002 h 392"/>
                <a:gd name="T50" fmla="*/ 973 w 366"/>
                <a:gd name="T51" fmla="*/ 2940 h 392"/>
                <a:gd name="T52" fmla="*/ 1005 w 366"/>
                <a:gd name="T53" fmla="*/ 2874 h 392"/>
                <a:gd name="T54" fmla="*/ 1039 w 366"/>
                <a:gd name="T55" fmla="*/ 2821 h 392"/>
                <a:gd name="T56" fmla="*/ 1080 w 366"/>
                <a:gd name="T57" fmla="*/ 2757 h 392"/>
                <a:gd name="T58" fmla="*/ 1119 w 366"/>
                <a:gd name="T59" fmla="*/ 2716 h 392"/>
                <a:gd name="T60" fmla="*/ 1174 w 366"/>
                <a:gd name="T61" fmla="*/ 2644 h 392"/>
                <a:gd name="T62" fmla="*/ 1282 w 366"/>
                <a:gd name="T63" fmla="*/ 2541 h 392"/>
                <a:gd name="T64" fmla="*/ 1366 w 366"/>
                <a:gd name="T65" fmla="*/ 2452 h 392"/>
                <a:gd name="T66" fmla="*/ 1463 w 366"/>
                <a:gd name="T67" fmla="*/ 2368 h 392"/>
                <a:gd name="T68" fmla="*/ 1551 w 366"/>
                <a:gd name="T69" fmla="*/ 2312 h 392"/>
                <a:gd name="T70" fmla="*/ 1646 w 366"/>
                <a:gd name="T71" fmla="*/ 2238 h 392"/>
                <a:gd name="T72" fmla="*/ 1737 w 366"/>
                <a:gd name="T73" fmla="*/ 2186 h 392"/>
                <a:gd name="T74" fmla="*/ 1825 w 366"/>
                <a:gd name="T75" fmla="*/ 2099 h 392"/>
                <a:gd name="T76" fmla="*/ 1919 w 366"/>
                <a:gd name="T77" fmla="*/ 2043 h 392"/>
                <a:gd name="T78" fmla="*/ 2025 w 366"/>
                <a:gd name="T79" fmla="*/ 1960 h 392"/>
                <a:gd name="T80" fmla="*/ 2116 w 366"/>
                <a:gd name="T81" fmla="*/ 1865 h 392"/>
                <a:gd name="T82" fmla="*/ 2202 w 366"/>
                <a:gd name="T83" fmla="*/ 1759 h 392"/>
                <a:gd name="T84" fmla="*/ 2274 w 366"/>
                <a:gd name="T85" fmla="*/ 1661 h 392"/>
                <a:gd name="T86" fmla="*/ 2362 w 366"/>
                <a:gd name="T87" fmla="*/ 1533 h 392"/>
                <a:gd name="T88" fmla="*/ 2438 w 366"/>
                <a:gd name="T89" fmla="*/ 1413 h 392"/>
                <a:gd name="T90" fmla="*/ 2507 w 366"/>
                <a:gd name="T91" fmla="*/ 1246 h 392"/>
                <a:gd name="T92" fmla="*/ 2577 w 366"/>
                <a:gd name="T93" fmla="*/ 1076 h 392"/>
                <a:gd name="T94" fmla="*/ 2603 w 366"/>
                <a:gd name="T95" fmla="*/ 921 h 392"/>
                <a:gd name="T96" fmla="*/ 2618 w 366"/>
                <a:gd name="T97" fmla="*/ 845 h 392"/>
                <a:gd name="T98" fmla="*/ 2636 w 366"/>
                <a:gd name="T99" fmla="*/ 761 h 392"/>
                <a:gd name="T100" fmla="*/ 2643 w 366"/>
                <a:gd name="T101" fmla="*/ 665 h 392"/>
                <a:gd name="T102" fmla="*/ 2643 w 366"/>
                <a:gd name="T103" fmla="*/ 595 h 392"/>
                <a:gd name="T104" fmla="*/ 2643 w 366"/>
                <a:gd name="T105" fmla="*/ 526 h 392"/>
                <a:gd name="T106" fmla="*/ 2636 w 366"/>
                <a:gd name="T107" fmla="*/ 437 h 392"/>
                <a:gd name="T108" fmla="*/ 2618 w 366"/>
                <a:gd name="T109" fmla="*/ 364 h 392"/>
                <a:gd name="T110" fmla="*/ 2603 w 366"/>
                <a:gd name="T111" fmla="*/ 307 h 392"/>
                <a:gd name="T112" fmla="*/ 2580 w 366"/>
                <a:gd name="T113" fmla="*/ 263 h 392"/>
                <a:gd name="T114" fmla="*/ 2558 w 366"/>
                <a:gd name="T115" fmla="*/ 193 h 392"/>
                <a:gd name="T116" fmla="*/ 2530 w 366"/>
                <a:gd name="T117" fmla="*/ 142 h 392"/>
                <a:gd name="T118" fmla="*/ 2502 w 366"/>
                <a:gd name="T119" fmla="*/ 93 h 392"/>
                <a:gd name="T120" fmla="*/ 2468 w 366"/>
                <a:gd name="T121" fmla="*/ 48 h 392"/>
                <a:gd name="T122" fmla="*/ 2422 w 366"/>
                <a:gd name="T123" fmla="*/ 1 h 3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"/>
                <a:gd name="T187" fmla="*/ 0 h 392"/>
                <a:gd name="T188" fmla="*/ 366 w 366"/>
                <a:gd name="T189" fmla="*/ 392 h 3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" h="392">
                  <a:moveTo>
                    <a:pt x="0" y="391"/>
                  </a:moveTo>
                  <a:lnTo>
                    <a:pt x="9" y="382"/>
                  </a:lnTo>
                  <a:lnTo>
                    <a:pt x="13" y="378"/>
                  </a:lnTo>
                  <a:lnTo>
                    <a:pt x="17" y="375"/>
                  </a:lnTo>
                  <a:lnTo>
                    <a:pt x="22" y="371"/>
                  </a:lnTo>
                  <a:lnTo>
                    <a:pt x="26" y="367"/>
                  </a:lnTo>
                  <a:lnTo>
                    <a:pt x="30" y="363"/>
                  </a:lnTo>
                  <a:lnTo>
                    <a:pt x="35" y="360"/>
                  </a:lnTo>
                  <a:lnTo>
                    <a:pt x="39" y="357"/>
                  </a:lnTo>
                  <a:lnTo>
                    <a:pt x="43" y="353"/>
                  </a:lnTo>
                  <a:lnTo>
                    <a:pt x="47" y="350"/>
                  </a:lnTo>
                  <a:lnTo>
                    <a:pt x="51" y="346"/>
                  </a:lnTo>
                  <a:lnTo>
                    <a:pt x="55" y="343"/>
                  </a:lnTo>
                  <a:lnTo>
                    <a:pt x="59" y="339"/>
                  </a:lnTo>
                  <a:lnTo>
                    <a:pt x="63" y="336"/>
                  </a:lnTo>
                  <a:lnTo>
                    <a:pt x="67" y="332"/>
                  </a:lnTo>
                  <a:lnTo>
                    <a:pt x="71" y="328"/>
                  </a:lnTo>
                  <a:lnTo>
                    <a:pt x="74" y="325"/>
                  </a:lnTo>
                  <a:lnTo>
                    <a:pt x="78" y="321"/>
                  </a:lnTo>
                  <a:lnTo>
                    <a:pt x="81" y="316"/>
                  </a:lnTo>
                  <a:lnTo>
                    <a:pt x="84" y="312"/>
                  </a:lnTo>
                  <a:lnTo>
                    <a:pt x="87" y="307"/>
                  </a:lnTo>
                  <a:lnTo>
                    <a:pt x="90" y="303"/>
                  </a:lnTo>
                  <a:lnTo>
                    <a:pt x="93" y="298"/>
                  </a:lnTo>
                  <a:lnTo>
                    <a:pt x="96" y="293"/>
                  </a:lnTo>
                  <a:lnTo>
                    <a:pt x="99" y="287"/>
                  </a:lnTo>
                  <a:lnTo>
                    <a:pt x="101" y="281"/>
                  </a:lnTo>
                  <a:lnTo>
                    <a:pt x="103" y="275"/>
                  </a:lnTo>
                  <a:lnTo>
                    <a:pt x="105" y="269"/>
                  </a:lnTo>
                  <a:lnTo>
                    <a:pt x="107" y="262"/>
                  </a:lnTo>
                  <a:lnTo>
                    <a:pt x="109" y="255"/>
                  </a:lnTo>
                  <a:lnTo>
                    <a:pt x="111" y="248"/>
                  </a:lnTo>
                  <a:lnTo>
                    <a:pt x="113" y="238"/>
                  </a:lnTo>
                  <a:lnTo>
                    <a:pt x="114" y="233"/>
                  </a:lnTo>
                  <a:lnTo>
                    <a:pt x="115" y="229"/>
                  </a:lnTo>
                  <a:lnTo>
                    <a:pt x="115" y="225"/>
                  </a:lnTo>
                  <a:lnTo>
                    <a:pt x="117" y="221"/>
                  </a:lnTo>
                  <a:lnTo>
                    <a:pt x="117" y="217"/>
                  </a:lnTo>
                  <a:lnTo>
                    <a:pt x="118" y="214"/>
                  </a:lnTo>
                  <a:lnTo>
                    <a:pt x="119" y="210"/>
                  </a:lnTo>
                  <a:lnTo>
                    <a:pt x="120" y="207"/>
                  </a:lnTo>
                  <a:lnTo>
                    <a:pt x="121" y="204"/>
                  </a:lnTo>
                  <a:lnTo>
                    <a:pt x="122" y="201"/>
                  </a:lnTo>
                  <a:lnTo>
                    <a:pt x="123" y="199"/>
                  </a:lnTo>
                  <a:lnTo>
                    <a:pt x="125" y="196"/>
                  </a:lnTo>
                  <a:lnTo>
                    <a:pt x="126" y="194"/>
                  </a:lnTo>
                  <a:lnTo>
                    <a:pt x="127" y="192"/>
                  </a:lnTo>
                  <a:lnTo>
                    <a:pt x="128" y="190"/>
                  </a:lnTo>
                  <a:lnTo>
                    <a:pt x="130" y="187"/>
                  </a:lnTo>
                  <a:lnTo>
                    <a:pt x="131" y="186"/>
                  </a:lnTo>
                  <a:lnTo>
                    <a:pt x="133" y="184"/>
                  </a:lnTo>
                  <a:lnTo>
                    <a:pt x="135" y="182"/>
                  </a:lnTo>
                  <a:lnTo>
                    <a:pt x="137" y="180"/>
                  </a:lnTo>
                  <a:lnTo>
                    <a:pt x="139" y="178"/>
                  </a:lnTo>
                  <a:lnTo>
                    <a:pt x="141" y="177"/>
                  </a:lnTo>
                  <a:lnTo>
                    <a:pt x="144" y="175"/>
                  </a:lnTo>
                  <a:lnTo>
                    <a:pt x="147" y="173"/>
                  </a:lnTo>
                  <a:lnTo>
                    <a:pt x="149" y="171"/>
                  </a:lnTo>
                  <a:lnTo>
                    <a:pt x="152" y="169"/>
                  </a:lnTo>
                  <a:lnTo>
                    <a:pt x="155" y="168"/>
                  </a:lnTo>
                  <a:lnTo>
                    <a:pt x="159" y="166"/>
                  </a:lnTo>
                  <a:lnTo>
                    <a:pt x="162" y="164"/>
                  </a:lnTo>
                  <a:lnTo>
                    <a:pt x="166" y="162"/>
                  </a:lnTo>
                  <a:lnTo>
                    <a:pt x="177" y="157"/>
                  </a:lnTo>
                  <a:lnTo>
                    <a:pt x="183" y="154"/>
                  </a:lnTo>
                  <a:lnTo>
                    <a:pt x="189" y="152"/>
                  </a:lnTo>
                  <a:lnTo>
                    <a:pt x="195" y="149"/>
                  </a:lnTo>
                  <a:lnTo>
                    <a:pt x="202" y="147"/>
                  </a:lnTo>
                  <a:lnTo>
                    <a:pt x="208" y="145"/>
                  </a:lnTo>
                  <a:lnTo>
                    <a:pt x="214" y="143"/>
                  </a:lnTo>
                  <a:lnTo>
                    <a:pt x="221" y="141"/>
                  </a:lnTo>
                  <a:lnTo>
                    <a:pt x="227" y="139"/>
                  </a:lnTo>
                  <a:lnTo>
                    <a:pt x="234" y="137"/>
                  </a:lnTo>
                  <a:lnTo>
                    <a:pt x="240" y="135"/>
                  </a:lnTo>
                  <a:lnTo>
                    <a:pt x="247" y="132"/>
                  </a:lnTo>
                  <a:lnTo>
                    <a:pt x="253" y="130"/>
                  </a:lnTo>
                  <a:lnTo>
                    <a:pt x="260" y="128"/>
                  </a:lnTo>
                  <a:lnTo>
                    <a:pt x="266" y="126"/>
                  </a:lnTo>
                  <a:lnTo>
                    <a:pt x="273" y="123"/>
                  </a:lnTo>
                  <a:lnTo>
                    <a:pt x="279" y="121"/>
                  </a:lnTo>
                  <a:lnTo>
                    <a:pt x="285" y="118"/>
                  </a:lnTo>
                  <a:lnTo>
                    <a:pt x="292" y="115"/>
                  </a:lnTo>
                  <a:lnTo>
                    <a:pt x="298" y="113"/>
                  </a:lnTo>
                  <a:lnTo>
                    <a:pt x="304" y="109"/>
                  </a:lnTo>
                  <a:lnTo>
                    <a:pt x="310" y="106"/>
                  </a:lnTo>
                  <a:lnTo>
                    <a:pt x="315" y="103"/>
                  </a:lnTo>
                  <a:lnTo>
                    <a:pt x="321" y="99"/>
                  </a:lnTo>
                  <a:lnTo>
                    <a:pt x="327" y="95"/>
                  </a:lnTo>
                  <a:lnTo>
                    <a:pt x="332" y="91"/>
                  </a:lnTo>
                  <a:lnTo>
                    <a:pt x="337" y="87"/>
                  </a:lnTo>
                  <a:lnTo>
                    <a:pt x="342" y="82"/>
                  </a:lnTo>
                  <a:lnTo>
                    <a:pt x="347" y="77"/>
                  </a:lnTo>
                  <a:lnTo>
                    <a:pt x="352" y="72"/>
                  </a:lnTo>
                  <a:lnTo>
                    <a:pt x="356" y="67"/>
                  </a:lnTo>
                  <a:lnTo>
                    <a:pt x="359" y="61"/>
                  </a:lnTo>
                  <a:lnTo>
                    <a:pt x="360" y="57"/>
                  </a:lnTo>
                  <a:lnTo>
                    <a:pt x="361" y="55"/>
                  </a:lnTo>
                  <a:lnTo>
                    <a:pt x="362" y="52"/>
                  </a:lnTo>
                  <a:lnTo>
                    <a:pt x="363" y="49"/>
                  </a:lnTo>
                  <a:lnTo>
                    <a:pt x="364" y="47"/>
                  </a:lnTo>
                  <a:lnTo>
                    <a:pt x="364" y="44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37"/>
                  </a:lnTo>
                  <a:lnTo>
                    <a:pt x="365" y="34"/>
                  </a:lnTo>
                  <a:lnTo>
                    <a:pt x="365" y="32"/>
                  </a:lnTo>
                  <a:lnTo>
                    <a:pt x="364" y="30"/>
                  </a:lnTo>
                  <a:lnTo>
                    <a:pt x="364" y="27"/>
                  </a:lnTo>
                  <a:lnTo>
                    <a:pt x="363" y="25"/>
                  </a:lnTo>
                  <a:lnTo>
                    <a:pt x="362" y="23"/>
                  </a:lnTo>
                  <a:lnTo>
                    <a:pt x="361" y="21"/>
                  </a:lnTo>
                  <a:lnTo>
                    <a:pt x="360" y="19"/>
                  </a:lnTo>
                  <a:lnTo>
                    <a:pt x="359" y="17"/>
                  </a:lnTo>
                  <a:lnTo>
                    <a:pt x="357" y="16"/>
                  </a:lnTo>
                  <a:lnTo>
                    <a:pt x="356" y="14"/>
                  </a:lnTo>
                  <a:lnTo>
                    <a:pt x="354" y="12"/>
                  </a:lnTo>
                  <a:lnTo>
                    <a:pt x="353" y="11"/>
                  </a:lnTo>
                  <a:lnTo>
                    <a:pt x="350" y="9"/>
                  </a:lnTo>
                  <a:lnTo>
                    <a:pt x="348" y="8"/>
                  </a:lnTo>
                  <a:lnTo>
                    <a:pt x="346" y="6"/>
                  </a:lnTo>
                  <a:lnTo>
                    <a:pt x="343" y="5"/>
                  </a:lnTo>
                  <a:lnTo>
                    <a:pt x="341" y="3"/>
                  </a:lnTo>
                  <a:lnTo>
                    <a:pt x="338" y="2"/>
                  </a:lnTo>
                  <a:lnTo>
                    <a:pt x="335" y="1"/>
                  </a:lnTo>
                  <a:lnTo>
                    <a:pt x="333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57" name="Freeform 38"/>
            <p:cNvSpPr>
              <a:spLocks/>
            </p:cNvSpPr>
            <p:nvPr/>
          </p:nvSpPr>
          <p:spPr bwMode="auto">
            <a:xfrm>
              <a:off x="2271" y="1461"/>
              <a:ext cx="642" cy="435"/>
            </a:xfrm>
            <a:custGeom>
              <a:avLst/>
              <a:gdLst>
                <a:gd name="T0" fmla="*/ 136 w 516"/>
                <a:gd name="T1" fmla="*/ 2560 h 321"/>
                <a:gd name="T2" fmla="*/ 254 w 516"/>
                <a:gd name="T3" fmla="*/ 2461 h 321"/>
                <a:gd name="T4" fmla="*/ 353 w 516"/>
                <a:gd name="T5" fmla="*/ 2339 h 321"/>
                <a:gd name="T6" fmla="*/ 439 w 516"/>
                <a:gd name="T7" fmla="*/ 2178 h 321"/>
                <a:gd name="T8" fmla="*/ 503 w 516"/>
                <a:gd name="T9" fmla="*/ 2006 h 321"/>
                <a:gd name="T10" fmla="*/ 572 w 516"/>
                <a:gd name="T11" fmla="*/ 1816 h 321"/>
                <a:gd name="T12" fmla="*/ 638 w 516"/>
                <a:gd name="T13" fmla="*/ 1607 h 321"/>
                <a:gd name="T14" fmla="*/ 699 w 516"/>
                <a:gd name="T15" fmla="*/ 1416 h 321"/>
                <a:gd name="T16" fmla="*/ 773 w 516"/>
                <a:gd name="T17" fmla="*/ 1225 h 321"/>
                <a:gd name="T18" fmla="*/ 845 w 516"/>
                <a:gd name="T19" fmla="*/ 1065 h 321"/>
                <a:gd name="T20" fmla="*/ 944 w 516"/>
                <a:gd name="T21" fmla="*/ 904 h 321"/>
                <a:gd name="T22" fmla="*/ 1059 w 516"/>
                <a:gd name="T23" fmla="*/ 798 h 321"/>
                <a:gd name="T24" fmla="*/ 1206 w 516"/>
                <a:gd name="T25" fmla="*/ 661 h 321"/>
                <a:gd name="T26" fmla="*/ 1381 w 516"/>
                <a:gd name="T27" fmla="*/ 520 h 321"/>
                <a:gd name="T28" fmla="*/ 1574 w 516"/>
                <a:gd name="T29" fmla="*/ 378 h 321"/>
                <a:gd name="T30" fmla="*/ 1774 w 516"/>
                <a:gd name="T31" fmla="*/ 229 h 321"/>
                <a:gd name="T32" fmla="*/ 1971 w 516"/>
                <a:gd name="T33" fmla="*/ 125 h 321"/>
                <a:gd name="T34" fmla="*/ 2147 w 516"/>
                <a:gd name="T35" fmla="*/ 30 h 321"/>
                <a:gd name="T36" fmla="*/ 2305 w 516"/>
                <a:gd name="T37" fmla="*/ 0 h 321"/>
                <a:gd name="T38" fmla="*/ 2421 w 516"/>
                <a:gd name="T39" fmla="*/ 1 h 321"/>
                <a:gd name="T40" fmla="*/ 2491 w 516"/>
                <a:gd name="T41" fmla="*/ 92 h 321"/>
                <a:gd name="T42" fmla="*/ 2580 w 516"/>
                <a:gd name="T43" fmla="*/ 398 h 321"/>
                <a:gd name="T44" fmla="*/ 2633 w 516"/>
                <a:gd name="T45" fmla="*/ 682 h 321"/>
                <a:gd name="T46" fmla="*/ 2699 w 516"/>
                <a:gd name="T47" fmla="*/ 966 h 321"/>
                <a:gd name="T48" fmla="*/ 2751 w 516"/>
                <a:gd name="T49" fmla="*/ 1294 h 321"/>
                <a:gd name="T50" fmla="*/ 2798 w 516"/>
                <a:gd name="T51" fmla="*/ 1634 h 321"/>
                <a:gd name="T52" fmla="*/ 2858 w 516"/>
                <a:gd name="T53" fmla="*/ 1966 h 321"/>
                <a:gd name="T54" fmla="*/ 2916 w 516"/>
                <a:gd name="T55" fmla="*/ 2306 h 321"/>
                <a:gd name="T56" fmla="*/ 2990 w 516"/>
                <a:gd name="T57" fmla="*/ 2637 h 321"/>
                <a:gd name="T58" fmla="*/ 3061 w 516"/>
                <a:gd name="T59" fmla="*/ 2946 h 321"/>
                <a:gd name="T60" fmla="*/ 3133 w 516"/>
                <a:gd name="T61" fmla="*/ 3239 h 321"/>
                <a:gd name="T62" fmla="*/ 3216 w 516"/>
                <a:gd name="T63" fmla="*/ 3454 h 321"/>
                <a:gd name="T64" fmla="*/ 3267 w 516"/>
                <a:gd name="T65" fmla="*/ 3517 h 321"/>
                <a:gd name="T66" fmla="*/ 3310 w 516"/>
                <a:gd name="T67" fmla="*/ 3517 h 321"/>
                <a:gd name="T68" fmla="*/ 3358 w 516"/>
                <a:gd name="T69" fmla="*/ 3502 h 321"/>
                <a:gd name="T70" fmla="*/ 3385 w 516"/>
                <a:gd name="T71" fmla="*/ 3469 h 321"/>
                <a:gd name="T72" fmla="*/ 3423 w 516"/>
                <a:gd name="T73" fmla="*/ 3434 h 321"/>
                <a:gd name="T74" fmla="*/ 3456 w 516"/>
                <a:gd name="T75" fmla="*/ 3422 h 321"/>
                <a:gd name="T76" fmla="*/ 3504 w 516"/>
                <a:gd name="T77" fmla="*/ 3434 h 321"/>
                <a:gd name="T78" fmla="*/ 3543 w 516"/>
                <a:gd name="T79" fmla="*/ 3502 h 321"/>
                <a:gd name="T80" fmla="*/ 3589 w 516"/>
                <a:gd name="T81" fmla="*/ 3616 h 321"/>
                <a:gd name="T82" fmla="*/ 3628 w 516"/>
                <a:gd name="T83" fmla="*/ 3820 h 321"/>
                <a:gd name="T84" fmla="*/ 3647 w 516"/>
                <a:gd name="T85" fmla="*/ 3939 h 321"/>
                <a:gd name="T86" fmla="*/ 3650 w 516"/>
                <a:gd name="T87" fmla="*/ 4038 h 321"/>
                <a:gd name="T88" fmla="*/ 3662 w 516"/>
                <a:gd name="T89" fmla="*/ 4156 h 321"/>
                <a:gd name="T90" fmla="*/ 3662 w 516"/>
                <a:gd name="T91" fmla="*/ 4255 h 321"/>
                <a:gd name="T92" fmla="*/ 3662 w 516"/>
                <a:gd name="T93" fmla="*/ 4378 h 321"/>
                <a:gd name="T94" fmla="*/ 3650 w 516"/>
                <a:gd name="T95" fmla="*/ 4483 h 321"/>
                <a:gd name="T96" fmla="*/ 3650 w 516"/>
                <a:gd name="T97" fmla="*/ 4606 h 321"/>
                <a:gd name="T98" fmla="*/ 3662 w 516"/>
                <a:gd name="T99" fmla="*/ 4721 h 321"/>
                <a:gd name="T100" fmla="*/ 3663 w 516"/>
                <a:gd name="T101" fmla="*/ 4826 h 321"/>
                <a:gd name="T102" fmla="*/ 3683 w 516"/>
                <a:gd name="T103" fmla="*/ 4938 h 3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6"/>
                <a:gd name="T157" fmla="*/ 0 h 321"/>
                <a:gd name="T158" fmla="*/ 516 w 516"/>
                <a:gd name="T159" fmla="*/ 321 h 3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6" h="321">
                  <a:moveTo>
                    <a:pt x="0" y="168"/>
                  </a:moveTo>
                  <a:lnTo>
                    <a:pt x="13" y="167"/>
                  </a:lnTo>
                  <a:lnTo>
                    <a:pt x="19" y="166"/>
                  </a:lnTo>
                  <a:lnTo>
                    <a:pt x="25" y="164"/>
                  </a:lnTo>
                  <a:lnTo>
                    <a:pt x="30" y="162"/>
                  </a:lnTo>
                  <a:lnTo>
                    <a:pt x="35" y="160"/>
                  </a:lnTo>
                  <a:lnTo>
                    <a:pt x="40" y="158"/>
                  </a:lnTo>
                  <a:lnTo>
                    <a:pt x="45" y="155"/>
                  </a:lnTo>
                  <a:lnTo>
                    <a:pt x="49" y="152"/>
                  </a:lnTo>
                  <a:lnTo>
                    <a:pt x="53" y="149"/>
                  </a:lnTo>
                  <a:lnTo>
                    <a:pt x="57" y="146"/>
                  </a:lnTo>
                  <a:lnTo>
                    <a:pt x="61" y="142"/>
                  </a:lnTo>
                  <a:lnTo>
                    <a:pt x="64" y="138"/>
                  </a:lnTo>
                  <a:lnTo>
                    <a:pt x="68" y="134"/>
                  </a:lnTo>
                  <a:lnTo>
                    <a:pt x="71" y="130"/>
                  </a:lnTo>
                  <a:lnTo>
                    <a:pt x="74" y="126"/>
                  </a:lnTo>
                  <a:lnTo>
                    <a:pt x="77" y="122"/>
                  </a:lnTo>
                  <a:lnTo>
                    <a:pt x="80" y="118"/>
                  </a:lnTo>
                  <a:lnTo>
                    <a:pt x="83" y="114"/>
                  </a:lnTo>
                  <a:lnTo>
                    <a:pt x="86" y="109"/>
                  </a:lnTo>
                  <a:lnTo>
                    <a:pt x="89" y="105"/>
                  </a:lnTo>
                  <a:lnTo>
                    <a:pt x="92" y="100"/>
                  </a:lnTo>
                  <a:lnTo>
                    <a:pt x="95" y="96"/>
                  </a:lnTo>
                  <a:lnTo>
                    <a:pt x="98" y="92"/>
                  </a:lnTo>
                  <a:lnTo>
                    <a:pt x="101" y="88"/>
                  </a:lnTo>
                  <a:lnTo>
                    <a:pt x="104" y="84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4" y="72"/>
                  </a:lnTo>
                  <a:lnTo>
                    <a:pt x="118" y="69"/>
                  </a:lnTo>
                  <a:lnTo>
                    <a:pt x="122" y="66"/>
                  </a:lnTo>
                  <a:lnTo>
                    <a:pt x="126" y="63"/>
                  </a:lnTo>
                  <a:lnTo>
                    <a:pt x="133" y="59"/>
                  </a:lnTo>
                  <a:lnTo>
                    <a:pt x="137" y="57"/>
                  </a:lnTo>
                  <a:lnTo>
                    <a:pt x="142" y="54"/>
                  </a:lnTo>
                  <a:lnTo>
                    <a:pt x="148" y="52"/>
                  </a:lnTo>
                  <a:lnTo>
                    <a:pt x="154" y="49"/>
                  </a:lnTo>
                  <a:lnTo>
                    <a:pt x="161" y="46"/>
                  </a:lnTo>
                  <a:lnTo>
                    <a:pt x="169" y="43"/>
                  </a:lnTo>
                  <a:lnTo>
                    <a:pt x="176" y="40"/>
                  </a:lnTo>
                  <a:lnTo>
                    <a:pt x="185" y="37"/>
                  </a:lnTo>
                  <a:lnTo>
                    <a:pt x="193" y="34"/>
                  </a:lnTo>
                  <a:lnTo>
                    <a:pt x="202" y="30"/>
                  </a:lnTo>
                  <a:lnTo>
                    <a:pt x="211" y="27"/>
                  </a:lnTo>
                  <a:lnTo>
                    <a:pt x="220" y="24"/>
                  </a:lnTo>
                  <a:lnTo>
                    <a:pt x="230" y="21"/>
                  </a:lnTo>
                  <a:lnTo>
                    <a:pt x="239" y="18"/>
                  </a:lnTo>
                  <a:lnTo>
                    <a:pt x="248" y="15"/>
                  </a:lnTo>
                  <a:lnTo>
                    <a:pt x="258" y="13"/>
                  </a:lnTo>
                  <a:lnTo>
                    <a:pt x="267" y="10"/>
                  </a:lnTo>
                  <a:lnTo>
                    <a:pt x="276" y="8"/>
                  </a:lnTo>
                  <a:lnTo>
                    <a:pt x="284" y="6"/>
                  </a:lnTo>
                  <a:lnTo>
                    <a:pt x="293" y="4"/>
                  </a:lnTo>
                  <a:lnTo>
                    <a:pt x="301" y="2"/>
                  </a:lnTo>
                  <a:lnTo>
                    <a:pt x="309" y="1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39" y="1"/>
                  </a:lnTo>
                  <a:lnTo>
                    <a:pt x="343" y="2"/>
                  </a:lnTo>
                  <a:lnTo>
                    <a:pt x="346" y="4"/>
                  </a:lnTo>
                  <a:lnTo>
                    <a:pt x="348" y="6"/>
                  </a:lnTo>
                  <a:lnTo>
                    <a:pt x="355" y="15"/>
                  </a:lnTo>
                  <a:lnTo>
                    <a:pt x="358" y="20"/>
                  </a:lnTo>
                  <a:lnTo>
                    <a:pt x="361" y="26"/>
                  </a:lnTo>
                  <a:lnTo>
                    <a:pt x="364" y="32"/>
                  </a:lnTo>
                  <a:lnTo>
                    <a:pt x="366" y="37"/>
                  </a:lnTo>
                  <a:lnTo>
                    <a:pt x="369" y="44"/>
                  </a:lnTo>
                  <a:lnTo>
                    <a:pt x="372" y="50"/>
                  </a:lnTo>
                  <a:lnTo>
                    <a:pt x="374" y="56"/>
                  </a:lnTo>
                  <a:lnTo>
                    <a:pt x="377" y="63"/>
                  </a:lnTo>
                  <a:lnTo>
                    <a:pt x="380" y="70"/>
                  </a:lnTo>
                  <a:lnTo>
                    <a:pt x="382" y="77"/>
                  </a:lnTo>
                  <a:lnTo>
                    <a:pt x="385" y="84"/>
                  </a:lnTo>
                  <a:lnTo>
                    <a:pt x="387" y="91"/>
                  </a:lnTo>
                  <a:lnTo>
                    <a:pt x="390" y="98"/>
                  </a:lnTo>
                  <a:lnTo>
                    <a:pt x="392" y="106"/>
                  </a:lnTo>
                  <a:lnTo>
                    <a:pt x="395" y="113"/>
                  </a:lnTo>
                  <a:lnTo>
                    <a:pt x="398" y="120"/>
                  </a:lnTo>
                  <a:lnTo>
                    <a:pt x="400" y="128"/>
                  </a:lnTo>
                  <a:lnTo>
                    <a:pt x="403" y="135"/>
                  </a:lnTo>
                  <a:lnTo>
                    <a:pt x="406" y="142"/>
                  </a:lnTo>
                  <a:lnTo>
                    <a:pt x="408" y="150"/>
                  </a:lnTo>
                  <a:lnTo>
                    <a:pt x="411" y="157"/>
                  </a:lnTo>
                  <a:lnTo>
                    <a:pt x="414" y="164"/>
                  </a:lnTo>
                  <a:lnTo>
                    <a:pt x="418" y="171"/>
                  </a:lnTo>
                  <a:lnTo>
                    <a:pt x="421" y="178"/>
                  </a:lnTo>
                  <a:lnTo>
                    <a:pt x="424" y="184"/>
                  </a:lnTo>
                  <a:lnTo>
                    <a:pt x="428" y="191"/>
                  </a:lnTo>
                  <a:lnTo>
                    <a:pt x="431" y="197"/>
                  </a:lnTo>
                  <a:lnTo>
                    <a:pt x="435" y="204"/>
                  </a:lnTo>
                  <a:lnTo>
                    <a:pt x="439" y="210"/>
                  </a:lnTo>
                  <a:lnTo>
                    <a:pt x="443" y="216"/>
                  </a:lnTo>
                  <a:lnTo>
                    <a:pt x="448" y="221"/>
                  </a:lnTo>
                  <a:lnTo>
                    <a:pt x="450" y="224"/>
                  </a:lnTo>
                  <a:lnTo>
                    <a:pt x="453" y="225"/>
                  </a:lnTo>
                  <a:lnTo>
                    <a:pt x="455" y="227"/>
                  </a:lnTo>
                  <a:lnTo>
                    <a:pt x="457" y="228"/>
                  </a:lnTo>
                  <a:lnTo>
                    <a:pt x="459" y="228"/>
                  </a:lnTo>
                  <a:lnTo>
                    <a:pt x="461" y="228"/>
                  </a:lnTo>
                  <a:lnTo>
                    <a:pt x="463" y="228"/>
                  </a:lnTo>
                  <a:lnTo>
                    <a:pt x="465" y="228"/>
                  </a:lnTo>
                  <a:lnTo>
                    <a:pt x="467" y="228"/>
                  </a:lnTo>
                  <a:lnTo>
                    <a:pt x="469" y="227"/>
                  </a:lnTo>
                  <a:lnTo>
                    <a:pt x="470" y="227"/>
                  </a:lnTo>
                  <a:lnTo>
                    <a:pt x="472" y="226"/>
                  </a:lnTo>
                  <a:lnTo>
                    <a:pt x="474" y="225"/>
                  </a:lnTo>
                  <a:lnTo>
                    <a:pt x="476" y="224"/>
                  </a:lnTo>
                  <a:lnTo>
                    <a:pt x="478" y="224"/>
                  </a:lnTo>
                  <a:lnTo>
                    <a:pt x="479" y="223"/>
                  </a:lnTo>
                  <a:lnTo>
                    <a:pt x="481" y="222"/>
                  </a:lnTo>
                  <a:lnTo>
                    <a:pt x="483" y="222"/>
                  </a:lnTo>
                  <a:lnTo>
                    <a:pt x="484" y="222"/>
                  </a:lnTo>
                  <a:lnTo>
                    <a:pt x="486" y="222"/>
                  </a:lnTo>
                  <a:lnTo>
                    <a:pt x="488" y="222"/>
                  </a:lnTo>
                  <a:lnTo>
                    <a:pt x="490" y="223"/>
                  </a:lnTo>
                  <a:lnTo>
                    <a:pt x="492" y="224"/>
                  </a:lnTo>
                  <a:lnTo>
                    <a:pt x="494" y="225"/>
                  </a:lnTo>
                  <a:lnTo>
                    <a:pt x="496" y="227"/>
                  </a:lnTo>
                  <a:lnTo>
                    <a:pt x="498" y="229"/>
                  </a:lnTo>
                  <a:lnTo>
                    <a:pt x="500" y="232"/>
                  </a:lnTo>
                  <a:lnTo>
                    <a:pt x="502" y="235"/>
                  </a:lnTo>
                  <a:lnTo>
                    <a:pt x="504" y="239"/>
                  </a:lnTo>
                  <a:lnTo>
                    <a:pt x="507" y="244"/>
                  </a:lnTo>
                  <a:lnTo>
                    <a:pt x="508" y="248"/>
                  </a:lnTo>
                  <a:lnTo>
                    <a:pt x="509" y="250"/>
                  </a:lnTo>
                  <a:lnTo>
                    <a:pt x="510" y="252"/>
                  </a:lnTo>
                  <a:lnTo>
                    <a:pt x="510" y="255"/>
                  </a:lnTo>
                  <a:lnTo>
                    <a:pt x="510" y="257"/>
                  </a:lnTo>
                  <a:lnTo>
                    <a:pt x="511" y="260"/>
                  </a:lnTo>
                  <a:lnTo>
                    <a:pt x="511" y="262"/>
                  </a:lnTo>
                  <a:lnTo>
                    <a:pt x="511" y="264"/>
                  </a:lnTo>
                  <a:lnTo>
                    <a:pt x="512" y="266"/>
                  </a:lnTo>
                  <a:lnTo>
                    <a:pt x="512" y="269"/>
                  </a:lnTo>
                  <a:lnTo>
                    <a:pt x="512" y="272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2" y="279"/>
                  </a:lnTo>
                  <a:lnTo>
                    <a:pt x="512" y="282"/>
                  </a:lnTo>
                  <a:lnTo>
                    <a:pt x="512" y="284"/>
                  </a:lnTo>
                  <a:lnTo>
                    <a:pt x="511" y="286"/>
                  </a:lnTo>
                  <a:lnTo>
                    <a:pt x="511" y="289"/>
                  </a:lnTo>
                  <a:lnTo>
                    <a:pt x="511" y="291"/>
                  </a:lnTo>
                  <a:lnTo>
                    <a:pt x="511" y="294"/>
                  </a:lnTo>
                  <a:lnTo>
                    <a:pt x="511" y="296"/>
                  </a:lnTo>
                  <a:lnTo>
                    <a:pt x="511" y="299"/>
                  </a:lnTo>
                  <a:lnTo>
                    <a:pt x="512" y="301"/>
                  </a:lnTo>
                  <a:lnTo>
                    <a:pt x="512" y="304"/>
                  </a:lnTo>
                  <a:lnTo>
                    <a:pt x="512" y="306"/>
                  </a:lnTo>
                  <a:lnTo>
                    <a:pt x="512" y="308"/>
                  </a:lnTo>
                  <a:lnTo>
                    <a:pt x="512" y="311"/>
                  </a:lnTo>
                  <a:lnTo>
                    <a:pt x="513" y="313"/>
                  </a:lnTo>
                  <a:lnTo>
                    <a:pt x="513" y="316"/>
                  </a:lnTo>
                  <a:lnTo>
                    <a:pt x="514" y="318"/>
                  </a:lnTo>
                  <a:lnTo>
                    <a:pt x="515" y="32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58" name="Freeform 39"/>
            <p:cNvSpPr>
              <a:spLocks/>
            </p:cNvSpPr>
            <p:nvPr/>
          </p:nvSpPr>
          <p:spPr bwMode="auto">
            <a:xfrm>
              <a:off x="2103" y="2102"/>
              <a:ext cx="188" cy="365"/>
            </a:xfrm>
            <a:custGeom>
              <a:avLst/>
              <a:gdLst>
                <a:gd name="T0" fmla="*/ 0 w 152"/>
                <a:gd name="T1" fmla="*/ 0 h 268"/>
                <a:gd name="T2" fmla="*/ 57 w 152"/>
                <a:gd name="T3" fmla="*/ 267 h 268"/>
                <a:gd name="T4" fmla="*/ 89 w 152"/>
                <a:gd name="T5" fmla="*/ 403 h 268"/>
                <a:gd name="T6" fmla="*/ 119 w 152"/>
                <a:gd name="T7" fmla="*/ 524 h 268"/>
                <a:gd name="T8" fmla="*/ 155 w 152"/>
                <a:gd name="T9" fmla="*/ 647 h 268"/>
                <a:gd name="T10" fmla="*/ 192 w 152"/>
                <a:gd name="T11" fmla="*/ 753 h 268"/>
                <a:gd name="T12" fmla="*/ 230 w 152"/>
                <a:gd name="T13" fmla="*/ 881 h 268"/>
                <a:gd name="T14" fmla="*/ 259 w 152"/>
                <a:gd name="T15" fmla="*/ 985 h 268"/>
                <a:gd name="T16" fmla="*/ 304 w 152"/>
                <a:gd name="T17" fmla="*/ 1103 h 268"/>
                <a:gd name="T18" fmla="*/ 344 w 152"/>
                <a:gd name="T19" fmla="*/ 1205 h 268"/>
                <a:gd name="T20" fmla="*/ 388 w 152"/>
                <a:gd name="T21" fmla="*/ 1324 h 268"/>
                <a:gd name="T22" fmla="*/ 425 w 152"/>
                <a:gd name="T23" fmla="*/ 1435 h 268"/>
                <a:gd name="T24" fmla="*/ 465 w 152"/>
                <a:gd name="T25" fmla="*/ 1531 h 268"/>
                <a:gd name="T26" fmla="*/ 511 w 152"/>
                <a:gd name="T27" fmla="*/ 1641 h 268"/>
                <a:gd name="T28" fmla="*/ 547 w 152"/>
                <a:gd name="T29" fmla="*/ 1758 h 268"/>
                <a:gd name="T30" fmla="*/ 594 w 152"/>
                <a:gd name="T31" fmla="*/ 1870 h 268"/>
                <a:gd name="T32" fmla="*/ 622 w 152"/>
                <a:gd name="T33" fmla="*/ 1994 h 268"/>
                <a:gd name="T34" fmla="*/ 664 w 152"/>
                <a:gd name="T35" fmla="*/ 2107 h 268"/>
                <a:gd name="T36" fmla="*/ 695 w 152"/>
                <a:gd name="T37" fmla="*/ 2225 h 268"/>
                <a:gd name="T38" fmla="*/ 742 w 152"/>
                <a:gd name="T39" fmla="*/ 2330 h 268"/>
                <a:gd name="T40" fmla="*/ 769 w 152"/>
                <a:gd name="T41" fmla="*/ 2456 h 268"/>
                <a:gd name="T42" fmla="*/ 805 w 152"/>
                <a:gd name="T43" fmla="*/ 2615 h 268"/>
                <a:gd name="T44" fmla="*/ 837 w 152"/>
                <a:gd name="T45" fmla="*/ 2746 h 268"/>
                <a:gd name="T46" fmla="*/ 863 w 152"/>
                <a:gd name="T47" fmla="*/ 2889 h 268"/>
                <a:gd name="T48" fmla="*/ 893 w 152"/>
                <a:gd name="T49" fmla="*/ 3044 h 268"/>
                <a:gd name="T50" fmla="*/ 919 w 152"/>
                <a:gd name="T51" fmla="*/ 3196 h 268"/>
                <a:gd name="T52" fmla="*/ 941 w 152"/>
                <a:gd name="T53" fmla="*/ 3345 h 268"/>
                <a:gd name="T54" fmla="*/ 968 w 152"/>
                <a:gd name="T55" fmla="*/ 3530 h 268"/>
                <a:gd name="T56" fmla="*/ 977 w 152"/>
                <a:gd name="T57" fmla="*/ 3700 h 268"/>
                <a:gd name="T58" fmla="*/ 996 w 152"/>
                <a:gd name="T59" fmla="*/ 3886 h 268"/>
                <a:gd name="T60" fmla="*/ 1009 w 152"/>
                <a:gd name="T61" fmla="*/ 4090 h 268"/>
                <a:gd name="T62" fmla="*/ 1025 w 152"/>
                <a:gd name="T63" fmla="*/ 4315 h 2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2"/>
                <a:gd name="T97" fmla="*/ 0 h 268"/>
                <a:gd name="T98" fmla="*/ 152 w 152"/>
                <a:gd name="T99" fmla="*/ 268 h 2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2" h="268">
                  <a:moveTo>
                    <a:pt x="0" y="0"/>
                  </a:moveTo>
                  <a:lnTo>
                    <a:pt x="8" y="17"/>
                  </a:lnTo>
                  <a:lnTo>
                    <a:pt x="13" y="25"/>
                  </a:lnTo>
                  <a:lnTo>
                    <a:pt x="18" y="32"/>
                  </a:lnTo>
                  <a:lnTo>
                    <a:pt x="23" y="40"/>
                  </a:lnTo>
                  <a:lnTo>
                    <a:pt x="28" y="47"/>
                  </a:lnTo>
                  <a:lnTo>
                    <a:pt x="34" y="54"/>
                  </a:lnTo>
                  <a:lnTo>
                    <a:pt x="39" y="61"/>
                  </a:lnTo>
                  <a:lnTo>
                    <a:pt x="45" y="68"/>
                  </a:lnTo>
                  <a:lnTo>
                    <a:pt x="51" y="75"/>
                  </a:lnTo>
                  <a:lnTo>
                    <a:pt x="57" y="82"/>
                  </a:lnTo>
                  <a:lnTo>
                    <a:pt x="63" y="89"/>
                  </a:lnTo>
                  <a:lnTo>
                    <a:pt x="69" y="95"/>
                  </a:lnTo>
                  <a:lnTo>
                    <a:pt x="75" y="102"/>
                  </a:lnTo>
                  <a:lnTo>
                    <a:pt x="81" y="109"/>
                  </a:lnTo>
                  <a:lnTo>
                    <a:pt x="87" y="116"/>
                  </a:lnTo>
                  <a:lnTo>
                    <a:pt x="92" y="123"/>
                  </a:lnTo>
                  <a:lnTo>
                    <a:pt x="98" y="131"/>
                  </a:lnTo>
                  <a:lnTo>
                    <a:pt x="103" y="138"/>
                  </a:lnTo>
                  <a:lnTo>
                    <a:pt x="109" y="145"/>
                  </a:lnTo>
                  <a:lnTo>
                    <a:pt x="114" y="153"/>
                  </a:lnTo>
                  <a:lnTo>
                    <a:pt x="119" y="162"/>
                  </a:lnTo>
                  <a:lnTo>
                    <a:pt x="124" y="170"/>
                  </a:lnTo>
                  <a:lnTo>
                    <a:pt x="128" y="179"/>
                  </a:lnTo>
                  <a:lnTo>
                    <a:pt x="132" y="189"/>
                  </a:lnTo>
                  <a:lnTo>
                    <a:pt x="136" y="198"/>
                  </a:lnTo>
                  <a:lnTo>
                    <a:pt x="139" y="208"/>
                  </a:lnTo>
                  <a:lnTo>
                    <a:pt x="143" y="219"/>
                  </a:lnTo>
                  <a:lnTo>
                    <a:pt x="145" y="230"/>
                  </a:lnTo>
                  <a:lnTo>
                    <a:pt x="147" y="241"/>
                  </a:lnTo>
                  <a:lnTo>
                    <a:pt x="149" y="254"/>
                  </a:lnTo>
                  <a:lnTo>
                    <a:pt x="151" y="26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59" name="Freeform 40"/>
            <p:cNvSpPr>
              <a:spLocks/>
            </p:cNvSpPr>
            <p:nvPr/>
          </p:nvSpPr>
          <p:spPr bwMode="auto">
            <a:xfrm>
              <a:off x="2419" y="1831"/>
              <a:ext cx="299" cy="621"/>
            </a:xfrm>
            <a:custGeom>
              <a:avLst/>
              <a:gdLst>
                <a:gd name="T0" fmla="*/ 62 w 240"/>
                <a:gd name="T1" fmla="*/ 6025 h 457"/>
                <a:gd name="T2" fmla="*/ 147 w 240"/>
                <a:gd name="T3" fmla="*/ 6195 h 457"/>
                <a:gd name="T4" fmla="*/ 242 w 240"/>
                <a:gd name="T5" fmla="*/ 6369 h 457"/>
                <a:gd name="T6" fmla="*/ 354 w 240"/>
                <a:gd name="T7" fmla="*/ 6516 h 457"/>
                <a:gd name="T8" fmla="*/ 472 w 240"/>
                <a:gd name="T9" fmla="*/ 6679 h 457"/>
                <a:gd name="T10" fmla="*/ 589 w 240"/>
                <a:gd name="T11" fmla="*/ 6839 h 457"/>
                <a:gd name="T12" fmla="*/ 715 w 240"/>
                <a:gd name="T13" fmla="*/ 6963 h 457"/>
                <a:gd name="T14" fmla="*/ 851 w 240"/>
                <a:gd name="T15" fmla="*/ 7085 h 457"/>
                <a:gd name="T16" fmla="*/ 973 w 240"/>
                <a:gd name="T17" fmla="*/ 7156 h 457"/>
                <a:gd name="T18" fmla="*/ 1110 w 240"/>
                <a:gd name="T19" fmla="*/ 7182 h 457"/>
                <a:gd name="T20" fmla="*/ 1227 w 240"/>
                <a:gd name="T21" fmla="*/ 7203 h 457"/>
                <a:gd name="T22" fmla="*/ 1339 w 240"/>
                <a:gd name="T23" fmla="*/ 7173 h 457"/>
                <a:gd name="T24" fmla="*/ 1440 w 240"/>
                <a:gd name="T25" fmla="*/ 7085 h 457"/>
                <a:gd name="T26" fmla="*/ 1529 w 240"/>
                <a:gd name="T27" fmla="*/ 6936 h 457"/>
                <a:gd name="T28" fmla="*/ 1597 w 240"/>
                <a:gd name="T29" fmla="*/ 6740 h 457"/>
                <a:gd name="T30" fmla="*/ 1653 w 240"/>
                <a:gd name="T31" fmla="*/ 6479 h 457"/>
                <a:gd name="T32" fmla="*/ 1684 w 240"/>
                <a:gd name="T33" fmla="*/ 6245 h 457"/>
                <a:gd name="T34" fmla="*/ 1701 w 240"/>
                <a:gd name="T35" fmla="*/ 6103 h 457"/>
                <a:gd name="T36" fmla="*/ 1713 w 240"/>
                <a:gd name="T37" fmla="*/ 5937 h 457"/>
                <a:gd name="T38" fmla="*/ 1723 w 240"/>
                <a:gd name="T39" fmla="*/ 5774 h 457"/>
                <a:gd name="T40" fmla="*/ 1730 w 240"/>
                <a:gd name="T41" fmla="*/ 5634 h 457"/>
                <a:gd name="T42" fmla="*/ 1730 w 240"/>
                <a:gd name="T43" fmla="*/ 5484 h 457"/>
                <a:gd name="T44" fmla="*/ 1730 w 240"/>
                <a:gd name="T45" fmla="*/ 5320 h 457"/>
                <a:gd name="T46" fmla="*/ 1723 w 240"/>
                <a:gd name="T47" fmla="*/ 5156 h 457"/>
                <a:gd name="T48" fmla="*/ 1713 w 240"/>
                <a:gd name="T49" fmla="*/ 5013 h 457"/>
                <a:gd name="T50" fmla="*/ 1706 w 240"/>
                <a:gd name="T51" fmla="*/ 4846 h 457"/>
                <a:gd name="T52" fmla="*/ 1693 w 240"/>
                <a:gd name="T53" fmla="*/ 4703 h 457"/>
                <a:gd name="T54" fmla="*/ 1677 w 240"/>
                <a:gd name="T55" fmla="*/ 4544 h 457"/>
                <a:gd name="T56" fmla="*/ 1653 w 240"/>
                <a:gd name="T57" fmla="*/ 4405 h 457"/>
                <a:gd name="T58" fmla="*/ 1635 w 240"/>
                <a:gd name="T59" fmla="*/ 4267 h 457"/>
                <a:gd name="T60" fmla="*/ 1611 w 240"/>
                <a:gd name="T61" fmla="*/ 4123 h 457"/>
                <a:gd name="T62" fmla="*/ 1555 w 240"/>
                <a:gd name="T63" fmla="*/ 3875 h 457"/>
                <a:gd name="T64" fmla="*/ 1493 w 240"/>
                <a:gd name="T65" fmla="*/ 3638 h 457"/>
                <a:gd name="T66" fmla="*/ 1438 w 240"/>
                <a:gd name="T67" fmla="*/ 3365 h 457"/>
                <a:gd name="T68" fmla="*/ 1352 w 240"/>
                <a:gd name="T69" fmla="*/ 3076 h 457"/>
                <a:gd name="T70" fmla="*/ 1257 w 240"/>
                <a:gd name="T71" fmla="*/ 2764 h 457"/>
                <a:gd name="T72" fmla="*/ 1161 w 240"/>
                <a:gd name="T73" fmla="*/ 2432 h 457"/>
                <a:gd name="T74" fmla="*/ 1061 w 240"/>
                <a:gd name="T75" fmla="*/ 2104 h 457"/>
                <a:gd name="T76" fmla="*/ 962 w 240"/>
                <a:gd name="T77" fmla="*/ 1769 h 457"/>
                <a:gd name="T78" fmla="*/ 852 w 240"/>
                <a:gd name="T79" fmla="*/ 1435 h 457"/>
                <a:gd name="T80" fmla="*/ 743 w 240"/>
                <a:gd name="T81" fmla="*/ 1139 h 457"/>
                <a:gd name="T82" fmla="*/ 644 w 240"/>
                <a:gd name="T83" fmla="*/ 848 h 457"/>
                <a:gd name="T84" fmla="*/ 542 w 240"/>
                <a:gd name="T85" fmla="*/ 580 h 457"/>
                <a:gd name="T86" fmla="*/ 450 w 240"/>
                <a:gd name="T87" fmla="*/ 359 h 457"/>
                <a:gd name="T88" fmla="*/ 375 w 240"/>
                <a:gd name="T89" fmla="*/ 190 h 457"/>
                <a:gd name="T90" fmla="*/ 290 w 240"/>
                <a:gd name="T91" fmla="*/ 65 h 457"/>
                <a:gd name="T92" fmla="*/ 228 w 240"/>
                <a:gd name="T93" fmla="*/ 0 h 4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0"/>
                <a:gd name="T142" fmla="*/ 0 h 457"/>
                <a:gd name="T143" fmla="*/ 240 w 240"/>
                <a:gd name="T144" fmla="*/ 457 h 4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0" h="457">
                  <a:moveTo>
                    <a:pt x="0" y="371"/>
                  </a:moveTo>
                  <a:lnTo>
                    <a:pt x="9" y="381"/>
                  </a:lnTo>
                  <a:lnTo>
                    <a:pt x="14" y="386"/>
                  </a:lnTo>
                  <a:lnTo>
                    <a:pt x="20" y="392"/>
                  </a:lnTo>
                  <a:lnTo>
                    <a:pt x="27" y="397"/>
                  </a:lnTo>
                  <a:lnTo>
                    <a:pt x="33" y="403"/>
                  </a:lnTo>
                  <a:lnTo>
                    <a:pt x="41" y="408"/>
                  </a:lnTo>
                  <a:lnTo>
                    <a:pt x="49" y="413"/>
                  </a:lnTo>
                  <a:lnTo>
                    <a:pt x="56" y="418"/>
                  </a:lnTo>
                  <a:lnTo>
                    <a:pt x="65" y="423"/>
                  </a:lnTo>
                  <a:lnTo>
                    <a:pt x="73" y="428"/>
                  </a:lnTo>
                  <a:lnTo>
                    <a:pt x="82" y="433"/>
                  </a:lnTo>
                  <a:lnTo>
                    <a:pt x="91" y="437"/>
                  </a:lnTo>
                  <a:lnTo>
                    <a:pt x="99" y="441"/>
                  </a:lnTo>
                  <a:lnTo>
                    <a:pt x="109" y="445"/>
                  </a:lnTo>
                  <a:lnTo>
                    <a:pt x="117" y="448"/>
                  </a:lnTo>
                  <a:lnTo>
                    <a:pt x="126" y="451"/>
                  </a:lnTo>
                  <a:lnTo>
                    <a:pt x="135" y="453"/>
                  </a:lnTo>
                  <a:lnTo>
                    <a:pt x="144" y="455"/>
                  </a:lnTo>
                  <a:lnTo>
                    <a:pt x="153" y="455"/>
                  </a:lnTo>
                  <a:lnTo>
                    <a:pt x="161" y="456"/>
                  </a:lnTo>
                  <a:lnTo>
                    <a:pt x="169" y="456"/>
                  </a:lnTo>
                  <a:lnTo>
                    <a:pt x="177" y="455"/>
                  </a:lnTo>
                  <a:lnTo>
                    <a:pt x="185" y="454"/>
                  </a:lnTo>
                  <a:lnTo>
                    <a:pt x="192" y="451"/>
                  </a:lnTo>
                  <a:lnTo>
                    <a:pt x="199" y="448"/>
                  </a:lnTo>
                  <a:lnTo>
                    <a:pt x="205" y="444"/>
                  </a:lnTo>
                  <a:lnTo>
                    <a:pt x="211" y="439"/>
                  </a:lnTo>
                  <a:lnTo>
                    <a:pt x="217" y="433"/>
                  </a:lnTo>
                  <a:lnTo>
                    <a:pt x="221" y="427"/>
                  </a:lnTo>
                  <a:lnTo>
                    <a:pt x="226" y="419"/>
                  </a:lnTo>
                  <a:lnTo>
                    <a:pt x="229" y="410"/>
                  </a:lnTo>
                  <a:lnTo>
                    <a:pt x="232" y="400"/>
                  </a:lnTo>
                  <a:lnTo>
                    <a:pt x="233" y="395"/>
                  </a:lnTo>
                  <a:lnTo>
                    <a:pt x="234" y="391"/>
                  </a:lnTo>
                  <a:lnTo>
                    <a:pt x="235" y="386"/>
                  </a:lnTo>
                  <a:lnTo>
                    <a:pt x="236" y="381"/>
                  </a:lnTo>
                  <a:lnTo>
                    <a:pt x="237" y="376"/>
                  </a:lnTo>
                  <a:lnTo>
                    <a:pt x="237" y="371"/>
                  </a:lnTo>
                  <a:lnTo>
                    <a:pt x="238" y="366"/>
                  </a:lnTo>
                  <a:lnTo>
                    <a:pt x="239" y="361"/>
                  </a:lnTo>
                  <a:lnTo>
                    <a:pt x="239" y="357"/>
                  </a:lnTo>
                  <a:lnTo>
                    <a:pt x="239" y="351"/>
                  </a:lnTo>
                  <a:lnTo>
                    <a:pt x="239" y="347"/>
                  </a:lnTo>
                  <a:lnTo>
                    <a:pt x="239" y="342"/>
                  </a:lnTo>
                  <a:lnTo>
                    <a:pt x="239" y="337"/>
                  </a:lnTo>
                  <a:lnTo>
                    <a:pt x="239" y="332"/>
                  </a:lnTo>
                  <a:lnTo>
                    <a:pt x="238" y="327"/>
                  </a:lnTo>
                  <a:lnTo>
                    <a:pt x="238" y="322"/>
                  </a:lnTo>
                  <a:lnTo>
                    <a:pt x="237" y="317"/>
                  </a:lnTo>
                  <a:lnTo>
                    <a:pt x="237" y="312"/>
                  </a:lnTo>
                  <a:lnTo>
                    <a:pt x="236" y="307"/>
                  </a:lnTo>
                  <a:lnTo>
                    <a:pt x="235" y="303"/>
                  </a:lnTo>
                  <a:lnTo>
                    <a:pt x="234" y="298"/>
                  </a:lnTo>
                  <a:lnTo>
                    <a:pt x="233" y="293"/>
                  </a:lnTo>
                  <a:lnTo>
                    <a:pt x="232" y="288"/>
                  </a:lnTo>
                  <a:lnTo>
                    <a:pt x="231" y="284"/>
                  </a:lnTo>
                  <a:lnTo>
                    <a:pt x="229" y="279"/>
                  </a:lnTo>
                  <a:lnTo>
                    <a:pt x="228" y="275"/>
                  </a:lnTo>
                  <a:lnTo>
                    <a:pt x="226" y="270"/>
                  </a:lnTo>
                  <a:lnTo>
                    <a:pt x="225" y="266"/>
                  </a:lnTo>
                  <a:lnTo>
                    <a:pt x="223" y="261"/>
                  </a:lnTo>
                  <a:lnTo>
                    <a:pt x="221" y="257"/>
                  </a:lnTo>
                  <a:lnTo>
                    <a:pt x="215" y="245"/>
                  </a:lnTo>
                  <a:lnTo>
                    <a:pt x="211" y="238"/>
                  </a:lnTo>
                  <a:lnTo>
                    <a:pt x="207" y="230"/>
                  </a:lnTo>
                  <a:lnTo>
                    <a:pt x="203" y="222"/>
                  </a:lnTo>
                  <a:lnTo>
                    <a:pt x="198" y="213"/>
                  </a:lnTo>
                  <a:lnTo>
                    <a:pt x="192" y="204"/>
                  </a:lnTo>
                  <a:lnTo>
                    <a:pt x="187" y="195"/>
                  </a:lnTo>
                  <a:lnTo>
                    <a:pt x="181" y="185"/>
                  </a:lnTo>
                  <a:lnTo>
                    <a:pt x="174" y="175"/>
                  </a:lnTo>
                  <a:lnTo>
                    <a:pt x="168" y="164"/>
                  </a:lnTo>
                  <a:lnTo>
                    <a:pt x="161" y="154"/>
                  </a:lnTo>
                  <a:lnTo>
                    <a:pt x="154" y="143"/>
                  </a:lnTo>
                  <a:lnTo>
                    <a:pt x="147" y="133"/>
                  </a:lnTo>
                  <a:lnTo>
                    <a:pt x="140" y="122"/>
                  </a:lnTo>
                  <a:lnTo>
                    <a:pt x="133" y="112"/>
                  </a:lnTo>
                  <a:lnTo>
                    <a:pt x="125" y="101"/>
                  </a:lnTo>
                  <a:lnTo>
                    <a:pt x="118" y="91"/>
                  </a:lnTo>
                  <a:lnTo>
                    <a:pt x="111" y="81"/>
                  </a:lnTo>
                  <a:lnTo>
                    <a:pt x="103" y="72"/>
                  </a:lnTo>
                  <a:lnTo>
                    <a:pt x="96" y="63"/>
                  </a:lnTo>
                  <a:lnTo>
                    <a:pt x="89" y="54"/>
                  </a:lnTo>
                  <a:lnTo>
                    <a:pt x="82" y="45"/>
                  </a:lnTo>
                  <a:lnTo>
                    <a:pt x="75" y="37"/>
                  </a:lnTo>
                  <a:lnTo>
                    <a:pt x="69" y="30"/>
                  </a:lnTo>
                  <a:lnTo>
                    <a:pt x="62" y="23"/>
                  </a:lnTo>
                  <a:lnTo>
                    <a:pt x="56" y="17"/>
                  </a:lnTo>
                  <a:lnTo>
                    <a:pt x="51" y="12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5" y="1"/>
                  </a:lnTo>
                  <a:lnTo>
                    <a:pt x="31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0" name="Freeform 41"/>
            <p:cNvSpPr>
              <a:spLocks/>
            </p:cNvSpPr>
            <p:nvPr/>
          </p:nvSpPr>
          <p:spPr bwMode="auto">
            <a:xfrm>
              <a:off x="2811" y="2025"/>
              <a:ext cx="131" cy="338"/>
            </a:xfrm>
            <a:custGeom>
              <a:avLst/>
              <a:gdLst>
                <a:gd name="T0" fmla="*/ 1 w 105"/>
                <a:gd name="T1" fmla="*/ 0 h 249"/>
                <a:gd name="T2" fmla="*/ 0 w 105"/>
                <a:gd name="T3" fmla="*/ 140 h 249"/>
                <a:gd name="T4" fmla="*/ 0 w 105"/>
                <a:gd name="T5" fmla="*/ 208 h 249"/>
                <a:gd name="T6" fmla="*/ 0 w 105"/>
                <a:gd name="T7" fmla="*/ 282 h 249"/>
                <a:gd name="T8" fmla="*/ 2 w 105"/>
                <a:gd name="T9" fmla="*/ 350 h 249"/>
                <a:gd name="T10" fmla="*/ 21 w 105"/>
                <a:gd name="T11" fmla="*/ 406 h 249"/>
                <a:gd name="T12" fmla="*/ 40 w 105"/>
                <a:gd name="T13" fmla="*/ 475 h 249"/>
                <a:gd name="T14" fmla="*/ 57 w 105"/>
                <a:gd name="T15" fmla="*/ 525 h 249"/>
                <a:gd name="T16" fmla="*/ 77 w 105"/>
                <a:gd name="T17" fmla="*/ 597 h 249"/>
                <a:gd name="T18" fmla="*/ 96 w 105"/>
                <a:gd name="T19" fmla="*/ 658 h 249"/>
                <a:gd name="T20" fmla="*/ 126 w 105"/>
                <a:gd name="T21" fmla="*/ 713 h 249"/>
                <a:gd name="T22" fmla="*/ 157 w 105"/>
                <a:gd name="T23" fmla="*/ 772 h 249"/>
                <a:gd name="T24" fmla="*/ 187 w 105"/>
                <a:gd name="T25" fmla="*/ 835 h 249"/>
                <a:gd name="T26" fmla="*/ 215 w 105"/>
                <a:gd name="T27" fmla="*/ 893 h 249"/>
                <a:gd name="T28" fmla="*/ 245 w 105"/>
                <a:gd name="T29" fmla="*/ 931 h 249"/>
                <a:gd name="T30" fmla="*/ 288 w 105"/>
                <a:gd name="T31" fmla="*/ 1000 h 249"/>
                <a:gd name="T32" fmla="*/ 316 w 105"/>
                <a:gd name="T33" fmla="*/ 1066 h 249"/>
                <a:gd name="T34" fmla="*/ 353 w 105"/>
                <a:gd name="T35" fmla="*/ 1133 h 249"/>
                <a:gd name="T36" fmla="*/ 382 w 105"/>
                <a:gd name="T37" fmla="*/ 1170 h 249"/>
                <a:gd name="T38" fmla="*/ 417 w 105"/>
                <a:gd name="T39" fmla="*/ 1227 h 249"/>
                <a:gd name="T40" fmla="*/ 453 w 105"/>
                <a:gd name="T41" fmla="*/ 1300 h 249"/>
                <a:gd name="T42" fmla="*/ 478 w 105"/>
                <a:gd name="T43" fmla="*/ 1357 h 249"/>
                <a:gd name="T44" fmla="*/ 512 w 105"/>
                <a:gd name="T45" fmla="*/ 1423 h 249"/>
                <a:gd name="T46" fmla="*/ 539 w 105"/>
                <a:gd name="T47" fmla="*/ 1489 h 249"/>
                <a:gd name="T48" fmla="*/ 570 w 105"/>
                <a:gd name="T49" fmla="*/ 1546 h 249"/>
                <a:gd name="T50" fmla="*/ 596 w 105"/>
                <a:gd name="T51" fmla="*/ 1623 h 249"/>
                <a:gd name="T52" fmla="*/ 623 w 105"/>
                <a:gd name="T53" fmla="*/ 1700 h 249"/>
                <a:gd name="T54" fmla="*/ 645 w 105"/>
                <a:gd name="T55" fmla="*/ 1765 h 249"/>
                <a:gd name="T56" fmla="*/ 667 w 105"/>
                <a:gd name="T57" fmla="*/ 1842 h 249"/>
                <a:gd name="T58" fmla="*/ 684 w 105"/>
                <a:gd name="T59" fmla="*/ 1909 h 249"/>
                <a:gd name="T60" fmla="*/ 697 w 105"/>
                <a:gd name="T61" fmla="*/ 2001 h 249"/>
                <a:gd name="T62" fmla="*/ 705 w 105"/>
                <a:gd name="T63" fmla="*/ 2088 h 249"/>
                <a:gd name="T64" fmla="*/ 716 w 105"/>
                <a:gd name="T65" fmla="*/ 2233 h 249"/>
                <a:gd name="T66" fmla="*/ 730 w 105"/>
                <a:gd name="T67" fmla="*/ 2321 h 249"/>
                <a:gd name="T68" fmla="*/ 735 w 105"/>
                <a:gd name="T69" fmla="*/ 2377 h 249"/>
                <a:gd name="T70" fmla="*/ 742 w 105"/>
                <a:gd name="T71" fmla="*/ 2449 h 249"/>
                <a:gd name="T72" fmla="*/ 744 w 105"/>
                <a:gd name="T73" fmla="*/ 2500 h 249"/>
                <a:gd name="T74" fmla="*/ 744 w 105"/>
                <a:gd name="T75" fmla="*/ 2571 h 249"/>
                <a:gd name="T76" fmla="*/ 760 w 105"/>
                <a:gd name="T77" fmla="*/ 2623 h 249"/>
                <a:gd name="T78" fmla="*/ 760 w 105"/>
                <a:gd name="T79" fmla="*/ 2680 h 249"/>
                <a:gd name="T80" fmla="*/ 760 w 105"/>
                <a:gd name="T81" fmla="*/ 2716 h 249"/>
                <a:gd name="T82" fmla="*/ 761 w 105"/>
                <a:gd name="T83" fmla="*/ 2784 h 249"/>
                <a:gd name="T84" fmla="*/ 761 w 105"/>
                <a:gd name="T85" fmla="*/ 2834 h 249"/>
                <a:gd name="T86" fmla="*/ 761 w 105"/>
                <a:gd name="T87" fmla="*/ 2876 h 249"/>
                <a:gd name="T88" fmla="*/ 761 w 105"/>
                <a:gd name="T89" fmla="*/ 2927 h 249"/>
                <a:gd name="T90" fmla="*/ 760 w 105"/>
                <a:gd name="T91" fmla="*/ 2974 h 249"/>
                <a:gd name="T92" fmla="*/ 760 w 105"/>
                <a:gd name="T93" fmla="*/ 3022 h 249"/>
                <a:gd name="T94" fmla="*/ 744 w 105"/>
                <a:gd name="T95" fmla="*/ 3066 h 249"/>
                <a:gd name="T96" fmla="*/ 742 w 105"/>
                <a:gd name="T97" fmla="*/ 3095 h 249"/>
                <a:gd name="T98" fmla="*/ 735 w 105"/>
                <a:gd name="T99" fmla="*/ 3151 h 249"/>
                <a:gd name="T100" fmla="*/ 735 w 105"/>
                <a:gd name="T101" fmla="*/ 3190 h 249"/>
                <a:gd name="T102" fmla="*/ 716 w 105"/>
                <a:gd name="T103" fmla="*/ 3237 h 249"/>
                <a:gd name="T104" fmla="*/ 711 w 105"/>
                <a:gd name="T105" fmla="*/ 3288 h 249"/>
                <a:gd name="T106" fmla="*/ 697 w 105"/>
                <a:gd name="T107" fmla="*/ 3326 h 249"/>
                <a:gd name="T108" fmla="*/ 685 w 105"/>
                <a:gd name="T109" fmla="*/ 3380 h 249"/>
                <a:gd name="T110" fmla="*/ 672 w 105"/>
                <a:gd name="T111" fmla="*/ 3448 h 249"/>
                <a:gd name="T112" fmla="*/ 659 w 105"/>
                <a:gd name="T113" fmla="*/ 3490 h 249"/>
                <a:gd name="T114" fmla="*/ 639 w 105"/>
                <a:gd name="T115" fmla="*/ 3548 h 249"/>
                <a:gd name="T116" fmla="*/ 623 w 105"/>
                <a:gd name="T117" fmla="*/ 3605 h 249"/>
                <a:gd name="T118" fmla="*/ 596 w 105"/>
                <a:gd name="T119" fmla="*/ 3665 h 249"/>
                <a:gd name="T120" fmla="*/ 585 w 105"/>
                <a:gd name="T121" fmla="*/ 3723 h 249"/>
                <a:gd name="T122" fmla="*/ 559 w 105"/>
                <a:gd name="T123" fmla="*/ 3801 h 249"/>
                <a:gd name="T124" fmla="*/ 535 w 105"/>
                <a:gd name="T125" fmla="*/ 3882 h 2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249"/>
                <a:gd name="T191" fmla="*/ 105 w 105"/>
                <a:gd name="T192" fmla="*/ 249 h 2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249">
                  <a:moveTo>
                    <a:pt x="1" y="0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1" y="38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22" y="49"/>
                  </a:lnTo>
                  <a:lnTo>
                    <a:pt x="26" y="53"/>
                  </a:lnTo>
                  <a:lnTo>
                    <a:pt x="30" y="57"/>
                  </a:lnTo>
                  <a:lnTo>
                    <a:pt x="34" y="60"/>
                  </a:lnTo>
                  <a:lnTo>
                    <a:pt x="39" y="64"/>
                  </a:lnTo>
                  <a:lnTo>
                    <a:pt x="43" y="68"/>
                  </a:lnTo>
                  <a:lnTo>
                    <a:pt x="48" y="72"/>
                  </a:lnTo>
                  <a:lnTo>
                    <a:pt x="52" y="75"/>
                  </a:lnTo>
                  <a:lnTo>
                    <a:pt x="57" y="79"/>
                  </a:lnTo>
                  <a:lnTo>
                    <a:pt x="62" y="83"/>
                  </a:lnTo>
                  <a:lnTo>
                    <a:pt x="66" y="87"/>
                  </a:lnTo>
                  <a:lnTo>
                    <a:pt x="70" y="91"/>
                  </a:lnTo>
                  <a:lnTo>
                    <a:pt x="74" y="95"/>
                  </a:lnTo>
                  <a:lnTo>
                    <a:pt x="78" y="99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3"/>
                  </a:lnTo>
                  <a:lnTo>
                    <a:pt x="91" y="118"/>
                  </a:lnTo>
                  <a:lnTo>
                    <a:pt x="93" y="122"/>
                  </a:lnTo>
                  <a:lnTo>
                    <a:pt x="95" y="128"/>
                  </a:lnTo>
                  <a:lnTo>
                    <a:pt x="96" y="133"/>
                  </a:lnTo>
                  <a:lnTo>
                    <a:pt x="98" y="143"/>
                  </a:lnTo>
                  <a:lnTo>
                    <a:pt x="99" y="148"/>
                  </a:lnTo>
                  <a:lnTo>
                    <a:pt x="100" y="152"/>
                  </a:lnTo>
                  <a:lnTo>
                    <a:pt x="101" y="156"/>
                  </a:lnTo>
                  <a:lnTo>
                    <a:pt x="102" y="160"/>
                  </a:lnTo>
                  <a:lnTo>
                    <a:pt x="102" y="164"/>
                  </a:lnTo>
                  <a:lnTo>
                    <a:pt x="103" y="168"/>
                  </a:lnTo>
                  <a:lnTo>
                    <a:pt x="103" y="171"/>
                  </a:lnTo>
                  <a:lnTo>
                    <a:pt x="103" y="174"/>
                  </a:lnTo>
                  <a:lnTo>
                    <a:pt x="104" y="178"/>
                  </a:lnTo>
                  <a:lnTo>
                    <a:pt x="104" y="181"/>
                  </a:lnTo>
                  <a:lnTo>
                    <a:pt x="104" y="184"/>
                  </a:lnTo>
                  <a:lnTo>
                    <a:pt x="104" y="187"/>
                  </a:lnTo>
                  <a:lnTo>
                    <a:pt x="103" y="190"/>
                  </a:lnTo>
                  <a:lnTo>
                    <a:pt x="103" y="193"/>
                  </a:lnTo>
                  <a:lnTo>
                    <a:pt x="102" y="196"/>
                  </a:lnTo>
                  <a:lnTo>
                    <a:pt x="101" y="198"/>
                  </a:lnTo>
                  <a:lnTo>
                    <a:pt x="100" y="201"/>
                  </a:lnTo>
                  <a:lnTo>
                    <a:pt x="100" y="204"/>
                  </a:lnTo>
                  <a:lnTo>
                    <a:pt x="98" y="207"/>
                  </a:lnTo>
                  <a:lnTo>
                    <a:pt x="97" y="210"/>
                  </a:lnTo>
                  <a:lnTo>
                    <a:pt x="95" y="213"/>
                  </a:lnTo>
                  <a:lnTo>
                    <a:pt x="94" y="216"/>
                  </a:lnTo>
                  <a:lnTo>
                    <a:pt x="92" y="220"/>
                  </a:lnTo>
                  <a:lnTo>
                    <a:pt x="90" y="223"/>
                  </a:lnTo>
                  <a:lnTo>
                    <a:pt x="87" y="227"/>
                  </a:lnTo>
                  <a:lnTo>
                    <a:pt x="85" y="230"/>
                  </a:lnTo>
                  <a:lnTo>
                    <a:pt x="82" y="234"/>
                  </a:lnTo>
                  <a:lnTo>
                    <a:pt x="79" y="238"/>
                  </a:lnTo>
                  <a:lnTo>
                    <a:pt x="76" y="243"/>
                  </a:lnTo>
                  <a:lnTo>
                    <a:pt x="73" y="248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1" name="Freeform 42"/>
            <p:cNvSpPr>
              <a:spLocks/>
            </p:cNvSpPr>
            <p:nvPr/>
          </p:nvSpPr>
          <p:spPr bwMode="auto">
            <a:xfrm>
              <a:off x="2932" y="2011"/>
              <a:ext cx="446" cy="236"/>
            </a:xfrm>
            <a:custGeom>
              <a:avLst/>
              <a:gdLst>
                <a:gd name="T0" fmla="*/ 0 w 359"/>
                <a:gd name="T1" fmla="*/ 2825 h 173"/>
                <a:gd name="T2" fmla="*/ 40 w 359"/>
                <a:gd name="T3" fmla="*/ 2480 h 173"/>
                <a:gd name="T4" fmla="*/ 77 w 359"/>
                <a:gd name="T5" fmla="*/ 2337 h 173"/>
                <a:gd name="T6" fmla="*/ 119 w 359"/>
                <a:gd name="T7" fmla="*/ 2196 h 173"/>
                <a:gd name="T8" fmla="*/ 168 w 359"/>
                <a:gd name="T9" fmla="*/ 2050 h 173"/>
                <a:gd name="T10" fmla="*/ 229 w 359"/>
                <a:gd name="T11" fmla="*/ 1898 h 173"/>
                <a:gd name="T12" fmla="*/ 284 w 359"/>
                <a:gd name="T13" fmla="*/ 1767 h 173"/>
                <a:gd name="T14" fmla="*/ 353 w 359"/>
                <a:gd name="T15" fmla="*/ 1636 h 173"/>
                <a:gd name="T16" fmla="*/ 426 w 359"/>
                <a:gd name="T17" fmla="*/ 1518 h 173"/>
                <a:gd name="T18" fmla="*/ 504 w 359"/>
                <a:gd name="T19" fmla="*/ 1391 h 173"/>
                <a:gd name="T20" fmla="*/ 586 w 359"/>
                <a:gd name="T21" fmla="*/ 1274 h 173"/>
                <a:gd name="T22" fmla="*/ 677 w 359"/>
                <a:gd name="T23" fmla="*/ 1164 h 173"/>
                <a:gd name="T24" fmla="*/ 758 w 359"/>
                <a:gd name="T25" fmla="*/ 1044 h 173"/>
                <a:gd name="T26" fmla="*/ 852 w 359"/>
                <a:gd name="T27" fmla="*/ 949 h 173"/>
                <a:gd name="T28" fmla="*/ 955 w 359"/>
                <a:gd name="T29" fmla="*/ 853 h 173"/>
                <a:gd name="T30" fmla="*/ 1045 w 359"/>
                <a:gd name="T31" fmla="*/ 765 h 173"/>
                <a:gd name="T32" fmla="*/ 1142 w 359"/>
                <a:gd name="T33" fmla="*/ 685 h 173"/>
                <a:gd name="T34" fmla="*/ 1244 w 359"/>
                <a:gd name="T35" fmla="*/ 587 h 173"/>
                <a:gd name="T36" fmla="*/ 1338 w 359"/>
                <a:gd name="T37" fmla="*/ 531 h 173"/>
                <a:gd name="T38" fmla="*/ 1447 w 359"/>
                <a:gd name="T39" fmla="*/ 439 h 173"/>
                <a:gd name="T40" fmla="*/ 1545 w 359"/>
                <a:gd name="T41" fmla="*/ 368 h 173"/>
                <a:gd name="T42" fmla="*/ 1639 w 359"/>
                <a:gd name="T43" fmla="*/ 307 h 173"/>
                <a:gd name="T44" fmla="*/ 1733 w 359"/>
                <a:gd name="T45" fmla="*/ 265 h 173"/>
                <a:gd name="T46" fmla="*/ 1830 w 359"/>
                <a:gd name="T47" fmla="*/ 218 h 173"/>
                <a:gd name="T48" fmla="*/ 1924 w 359"/>
                <a:gd name="T49" fmla="*/ 165 h 173"/>
                <a:gd name="T50" fmla="*/ 2015 w 359"/>
                <a:gd name="T51" fmla="*/ 127 h 173"/>
                <a:gd name="T52" fmla="*/ 2100 w 359"/>
                <a:gd name="T53" fmla="*/ 89 h 173"/>
                <a:gd name="T54" fmla="*/ 2183 w 359"/>
                <a:gd name="T55" fmla="*/ 65 h 173"/>
                <a:gd name="T56" fmla="*/ 2259 w 359"/>
                <a:gd name="T57" fmla="*/ 35 h 173"/>
                <a:gd name="T58" fmla="*/ 2321 w 359"/>
                <a:gd name="T59" fmla="*/ 1 h 173"/>
                <a:gd name="T60" fmla="*/ 2395 w 359"/>
                <a:gd name="T61" fmla="*/ 0 h 173"/>
                <a:gd name="T62" fmla="*/ 2464 w 359"/>
                <a:gd name="T63" fmla="*/ 0 h 173"/>
                <a:gd name="T64" fmla="*/ 2469 w 359"/>
                <a:gd name="T65" fmla="*/ 65 h 173"/>
                <a:gd name="T66" fmla="*/ 2476 w 359"/>
                <a:gd name="T67" fmla="*/ 121 h 173"/>
                <a:gd name="T68" fmla="*/ 2476 w 359"/>
                <a:gd name="T69" fmla="*/ 142 h 173"/>
                <a:gd name="T70" fmla="*/ 2483 w 359"/>
                <a:gd name="T71" fmla="*/ 194 h 173"/>
                <a:gd name="T72" fmla="*/ 2483 w 359"/>
                <a:gd name="T73" fmla="*/ 225 h 173"/>
                <a:gd name="T74" fmla="*/ 2490 w 359"/>
                <a:gd name="T75" fmla="*/ 265 h 173"/>
                <a:gd name="T76" fmla="*/ 2501 w 359"/>
                <a:gd name="T77" fmla="*/ 297 h 173"/>
                <a:gd name="T78" fmla="*/ 2501 w 359"/>
                <a:gd name="T79" fmla="*/ 353 h 173"/>
                <a:gd name="T80" fmla="*/ 2501 w 359"/>
                <a:gd name="T81" fmla="*/ 368 h 173"/>
                <a:gd name="T82" fmla="*/ 2503 w 359"/>
                <a:gd name="T83" fmla="*/ 419 h 173"/>
                <a:gd name="T84" fmla="*/ 2503 w 359"/>
                <a:gd name="T85" fmla="*/ 458 h 173"/>
                <a:gd name="T86" fmla="*/ 2507 w 359"/>
                <a:gd name="T87" fmla="*/ 494 h 173"/>
                <a:gd name="T88" fmla="*/ 2507 w 359"/>
                <a:gd name="T89" fmla="*/ 532 h 173"/>
                <a:gd name="T90" fmla="*/ 2507 w 359"/>
                <a:gd name="T91" fmla="*/ 572 h 173"/>
                <a:gd name="T92" fmla="*/ 2507 w 359"/>
                <a:gd name="T93" fmla="*/ 625 h 173"/>
                <a:gd name="T94" fmla="*/ 2518 w 359"/>
                <a:gd name="T95" fmla="*/ 658 h 173"/>
                <a:gd name="T96" fmla="*/ 2518 w 359"/>
                <a:gd name="T97" fmla="*/ 685 h 173"/>
                <a:gd name="T98" fmla="*/ 2518 w 359"/>
                <a:gd name="T99" fmla="*/ 724 h 173"/>
                <a:gd name="T100" fmla="*/ 2518 w 359"/>
                <a:gd name="T101" fmla="*/ 765 h 173"/>
                <a:gd name="T102" fmla="*/ 2518 w 359"/>
                <a:gd name="T103" fmla="*/ 801 h 173"/>
                <a:gd name="T104" fmla="*/ 2524 w 359"/>
                <a:gd name="T105" fmla="*/ 853 h 173"/>
                <a:gd name="T106" fmla="*/ 2524 w 359"/>
                <a:gd name="T107" fmla="*/ 885 h 173"/>
                <a:gd name="T108" fmla="*/ 2524 w 359"/>
                <a:gd name="T109" fmla="*/ 934 h 173"/>
                <a:gd name="T110" fmla="*/ 2524 w 359"/>
                <a:gd name="T111" fmla="*/ 960 h 173"/>
                <a:gd name="T112" fmla="*/ 2524 w 359"/>
                <a:gd name="T113" fmla="*/ 1020 h 173"/>
                <a:gd name="T114" fmla="*/ 2518 w 359"/>
                <a:gd name="T115" fmla="*/ 1044 h 173"/>
                <a:gd name="T116" fmla="*/ 2518 w 359"/>
                <a:gd name="T117" fmla="*/ 1082 h 173"/>
                <a:gd name="T118" fmla="*/ 2518 w 359"/>
                <a:gd name="T119" fmla="*/ 1130 h 173"/>
                <a:gd name="T120" fmla="*/ 2518 w 359"/>
                <a:gd name="T121" fmla="*/ 1164 h 173"/>
                <a:gd name="T122" fmla="*/ 2518 w 359"/>
                <a:gd name="T123" fmla="*/ 1207 h 173"/>
                <a:gd name="T124" fmla="*/ 2518 w 359"/>
                <a:gd name="T125" fmla="*/ 1254 h 1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9"/>
                <a:gd name="T190" fmla="*/ 0 h 173"/>
                <a:gd name="T191" fmla="*/ 359 w 359"/>
                <a:gd name="T192" fmla="*/ 173 h 1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9" h="173">
                  <a:moveTo>
                    <a:pt x="0" y="172"/>
                  </a:moveTo>
                  <a:lnTo>
                    <a:pt x="6" y="152"/>
                  </a:lnTo>
                  <a:lnTo>
                    <a:pt x="11" y="143"/>
                  </a:lnTo>
                  <a:lnTo>
                    <a:pt x="17" y="134"/>
                  </a:lnTo>
                  <a:lnTo>
                    <a:pt x="24" y="125"/>
                  </a:lnTo>
                  <a:lnTo>
                    <a:pt x="32" y="116"/>
                  </a:lnTo>
                  <a:lnTo>
                    <a:pt x="40" y="108"/>
                  </a:lnTo>
                  <a:lnTo>
                    <a:pt x="50" y="100"/>
                  </a:lnTo>
                  <a:lnTo>
                    <a:pt x="60" y="92"/>
                  </a:lnTo>
                  <a:lnTo>
                    <a:pt x="72" y="85"/>
                  </a:lnTo>
                  <a:lnTo>
                    <a:pt x="83" y="78"/>
                  </a:lnTo>
                  <a:lnTo>
                    <a:pt x="96" y="71"/>
                  </a:lnTo>
                  <a:lnTo>
                    <a:pt x="108" y="64"/>
                  </a:lnTo>
                  <a:lnTo>
                    <a:pt x="121" y="58"/>
                  </a:lnTo>
                  <a:lnTo>
                    <a:pt x="135" y="52"/>
                  </a:lnTo>
                  <a:lnTo>
                    <a:pt x="148" y="47"/>
                  </a:lnTo>
                  <a:lnTo>
                    <a:pt x="162" y="42"/>
                  </a:lnTo>
                  <a:lnTo>
                    <a:pt x="176" y="36"/>
                  </a:lnTo>
                  <a:lnTo>
                    <a:pt x="190" y="32"/>
                  </a:lnTo>
                  <a:lnTo>
                    <a:pt x="205" y="27"/>
                  </a:lnTo>
                  <a:lnTo>
                    <a:pt x="219" y="23"/>
                  </a:lnTo>
                  <a:lnTo>
                    <a:pt x="233" y="19"/>
                  </a:lnTo>
                  <a:lnTo>
                    <a:pt x="246" y="16"/>
                  </a:lnTo>
                  <a:lnTo>
                    <a:pt x="260" y="13"/>
                  </a:lnTo>
                  <a:lnTo>
                    <a:pt x="273" y="10"/>
                  </a:lnTo>
                  <a:lnTo>
                    <a:pt x="286" y="8"/>
                  </a:lnTo>
                  <a:lnTo>
                    <a:pt x="298" y="5"/>
                  </a:lnTo>
                  <a:lnTo>
                    <a:pt x="309" y="4"/>
                  </a:lnTo>
                  <a:lnTo>
                    <a:pt x="320" y="2"/>
                  </a:lnTo>
                  <a:lnTo>
                    <a:pt x="330" y="1"/>
                  </a:lnTo>
                  <a:lnTo>
                    <a:pt x="340" y="0"/>
                  </a:lnTo>
                  <a:lnTo>
                    <a:pt x="349" y="0"/>
                  </a:lnTo>
                  <a:lnTo>
                    <a:pt x="350" y="4"/>
                  </a:lnTo>
                  <a:lnTo>
                    <a:pt x="351" y="7"/>
                  </a:lnTo>
                  <a:lnTo>
                    <a:pt x="351" y="9"/>
                  </a:lnTo>
                  <a:lnTo>
                    <a:pt x="352" y="12"/>
                  </a:lnTo>
                  <a:lnTo>
                    <a:pt x="352" y="14"/>
                  </a:lnTo>
                  <a:lnTo>
                    <a:pt x="353" y="16"/>
                  </a:lnTo>
                  <a:lnTo>
                    <a:pt x="354" y="18"/>
                  </a:lnTo>
                  <a:lnTo>
                    <a:pt x="354" y="21"/>
                  </a:lnTo>
                  <a:lnTo>
                    <a:pt x="354" y="23"/>
                  </a:lnTo>
                  <a:lnTo>
                    <a:pt x="355" y="26"/>
                  </a:lnTo>
                  <a:lnTo>
                    <a:pt x="355" y="28"/>
                  </a:lnTo>
                  <a:lnTo>
                    <a:pt x="356" y="30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8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7" y="44"/>
                  </a:lnTo>
                  <a:lnTo>
                    <a:pt x="357" y="47"/>
                  </a:lnTo>
                  <a:lnTo>
                    <a:pt x="357" y="49"/>
                  </a:lnTo>
                  <a:lnTo>
                    <a:pt x="358" y="52"/>
                  </a:lnTo>
                  <a:lnTo>
                    <a:pt x="358" y="54"/>
                  </a:lnTo>
                  <a:lnTo>
                    <a:pt x="358" y="57"/>
                  </a:lnTo>
                  <a:lnTo>
                    <a:pt x="358" y="59"/>
                  </a:lnTo>
                  <a:lnTo>
                    <a:pt x="358" y="62"/>
                  </a:lnTo>
                  <a:lnTo>
                    <a:pt x="357" y="64"/>
                  </a:lnTo>
                  <a:lnTo>
                    <a:pt x="357" y="66"/>
                  </a:lnTo>
                  <a:lnTo>
                    <a:pt x="357" y="69"/>
                  </a:lnTo>
                  <a:lnTo>
                    <a:pt x="357" y="71"/>
                  </a:lnTo>
                  <a:lnTo>
                    <a:pt x="357" y="74"/>
                  </a:lnTo>
                  <a:lnTo>
                    <a:pt x="357" y="7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2" name="Freeform 43"/>
            <p:cNvSpPr>
              <a:spLocks/>
            </p:cNvSpPr>
            <p:nvPr/>
          </p:nvSpPr>
          <p:spPr bwMode="auto">
            <a:xfrm>
              <a:off x="3504" y="869"/>
              <a:ext cx="277" cy="1072"/>
            </a:xfrm>
            <a:custGeom>
              <a:avLst/>
              <a:gdLst>
                <a:gd name="T0" fmla="*/ 1018 w 222"/>
                <a:gd name="T1" fmla="*/ 165 h 787"/>
                <a:gd name="T2" fmla="*/ 926 w 222"/>
                <a:gd name="T3" fmla="*/ 403 h 787"/>
                <a:gd name="T4" fmla="*/ 880 w 222"/>
                <a:gd name="T5" fmla="*/ 676 h 787"/>
                <a:gd name="T6" fmla="*/ 855 w 222"/>
                <a:gd name="T7" fmla="*/ 1019 h 787"/>
                <a:gd name="T8" fmla="*/ 855 w 222"/>
                <a:gd name="T9" fmla="*/ 1373 h 787"/>
                <a:gd name="T10" fmla="*/ 860 w 222"/>
                <a:gd name="T11" fmla="*/ 1759 h 787"/>
                <a:gd name="T12" fmla="*/ 870 w 222"/>
                <a:gd name="T13" fmla="*/ 2136 h 787"/>
                <a:gd name="T14" fmla="*/ 870 w 222"/>
                <a:gd name="T15" fmla="*/ 2500 h 787"/>
                <a:gd name="T16" fmla="*/ 853 w 222"/>
                <a:gd name="T17" fmla="*/ 2859 h 787"/>
                <a:gd name="T18" fmla="*/ 805 w 222"/>
                <a:gd name="T19" fmla="*/ 3197 h 787"/>
                <a:gd name="T20" fmla="*/ 716 w 222"/>
                <a:gd name="T21" fmla="*/ 3442 h 787"/>
                <a:gd name="T22" fmla="*/ 673 w 222"/>
                <a:gd name="T23" fmla="*/ 3565 h 787"/>
                <a:gd name="T24" fmla="*/ 614 w 222"/>
                <a:gd name="T25" fmla="*/ 3663 h 787"/>
                <a:gd name="T26" fmla="*/ 559 w 222"/>
                <a:gd name="T27" fmla="*/ 3791 h 787"/>
                <a:gd name="T28" fmla="*/ 500 w 222"/>
                <a:gd name="T29" fmla="*/ 3894 h 787"/>
                <a:gd name="T30" fmla="*/ 448 w 222"/>
                <a:gd name="T31" fmla="*/ 4018 h 787"/>
                <a:gd name="T32" fmla="*/ 404 w 222"/>
                <a:gd name="T33" fmla="*/ 4159 h 787"/>
                <a:gd name="T34" fmla="*/ 363 w 222"/>
                <a:gd name="T35" fmla="*/ 4319 h 787"/>
                <a:gd name="T36" fmla="*/ 359 w 222"/>
                <a:gd name="T37" fmla="*/ 4509 h 787"/>
                <a:gd name="T38" fmla="*/ 363 w 222"/>
                <a:gd name="T39" fmla="*/ 4688 h 787"/>
                <a:gd name="T40" fmla="*/ 404 w 222"/>
                <a:gd name="T41" fmla="*/ 4919 h 787"/>
                <a:gd name="T42" fmla="*/ 453 w 222"/>
                <a:gd name="T43" fmla="*/ 5164 h 787"/>
                <a:gd name="T44" fmla="*/ 504 w 222"/>
                <a:gd name="T45" fmla="*/ 5304 h 787"/>
                <a:gd name="T46" fmla="*/ 559 w 222"/>
                <a:gd name="T47" fmla="*/ 5401 h 787"/>
                <a:gd name="T48" fmla="*/ 610 w 222"/>
                <a:gd name="T49" fmla="*/ 5525 h 787"/>
                <a:gd name="T50" fmla="*/ 659 w 222"/>
                <a:gd name="T51" fmla="*/ 5627 h 787"/>
                <a:gd name="T52" fmla="*/ 697 w 222"/>
                <a:gd name="T53" fmla="*/ 5763 h 787"/>
                <a:gd name="T54" fmla="*/ 735 w 222"/>
                <a:gd name="T55" fmla="*/ 5891 h 787"/>
                <a:gd name="T56" fmla="*/ 760 w 222"/>
                <a:gd name="T57" fmla="*/ 6063 h 787"/>
                <a:gd name="T58" fmla="*/ 761 w 222"/>
                <a:gd name="T59" fmla="*/ 6281 h 787"/>
                <a:gd name="T60" fmla="*/ 760 w 222"/>
                <a:gd name="T61" fmla="*/ 6512 h 787"/>
                <a:gd name="T62" fmla="*/ 742 w 222"/>
                <a:gd name="T63" fmla="*/ 6770 h 787"/>
                <a:gd name="T64" fmla="*/ 716 w 222"/>
                <a:gd name="T65" fmla="*/ 7005 h 787"/>
                <a:gd name="T66" fmla="*/ 705 w 222"/>
                <a:gd name="T67" fmla="*/ 7327 h 787"/>
                <a:gd name="T68" fmla="*/ 673 w 222"/>
                <a:gd name="T69" fmla="*/ 7692 h 787"/>
                <a:gd name="T70" fmla="*/ 645 w 222"/>
                <a:gd name="T71" fmla="*/ 8110 h 787"/>
                <a:gd name="T72" fmla="*/ 624 w 222"/>
                <a:gd name="T73" fmla="*/ 8507 h 787"/>
                <a:gd name="T74" fmla="*/ 595 w 222"/>
                <a:gd name="T75" fmla="*/ 8896 h 787"/>
                <a:gd name="T76" fmla="*/ 570 w 222"/>
                <a:gd name="T77" fmla="*/ 9222 h 787"/>
                <a:gd name="T78" fmla="*/ 539 w 222"/>
                <a:gd name="T79" fmla="*/ 9487 h 787"/>
                <a:gd name="T80" fmla="*/ 528 w 222"/>
                <a:gd name="T81" fmla="*/ 9659 h 787"/>
                <a:gd name="T82" fmla="*/ 472 w 222"/>
                <a:gd name="T83" fmla="*/ 9801 h 787"/>
                <a:gd name="T84" fmla="*/ 404 w 222"/>
                <a:gd name="T85" fmla="*/ 9880 h 787"/>
                <a:gd name="T86" fmla="*/ 337 w 222"/>
                <a:gd name="T87" fmla="*/ 9926 h 787"/>
                <a:gd name="T88" fmla="*/ 277 w 222"/>
                <a:gd name="T89" fmla="*/ 9926 h 787"/>
                <a:gd name="T90" fmla="*/ 216 w 222"/>
                <a:gd name="T91" fmla="*/ 9926 h 787"/>
                <a:gd name="T92" fmla="*/ 170 w 222"/>
                <a:gd name="T93" fmla="*/ 9926 h 787"/>
                <a:gd name="T94" fmla="*/ 120 w 222"/>
                <a:gd name="T95" fmla="*/ 9950 h 787"/>
                <a:gd name="T96" fmla="*/ 77 w 222"/>
                <a:gd name="T97" fmla="*/ 10021 h 787"/>
                <a:gd name="T98" fmla="*/ 40 w 222"/>
                <a:gd name="T99" fmla="*/ 10138 h 787"/>
                <a:gd name="T100" fmla="*/ 2 w 222"/>
                <a:gd name="T101" fmla="*/ 10335 h 787"/>
                <a:gd name="T102" fmla="*/ 0 w 222"/>
                <a:gd name="T103" fmla="*/ 10616 h 787"/>
                <a:gd name="T104" fmla="*/ 26 w 222"/>
                <a:gd name="T105" fmla="*/ 11099 h 787"/>
                <a:gd name="T106" fmla="*/ 119 w 222"/>
                <a:gd name="T107" fmla="*/ 11447 h 787"/>
                <a:gd name="T108" fmla="*/ 245 w 222"/>
                <a:gd name="T109" fmla="*/ 11752 h 787"/>
                <a:gd name="T110" fmla="*/ 423 w 222"/>
                <a:gd name="T111" fmla="*/ 12032 h 787"/>
                <a:gd name="T112" fmla="*/ 614 w 222"/>
                <a:gd name="T113" fmla="*/ 12254 h 787"/>
                <a:gd name="T114" fmla="*/ 831 w 222"/>
                <a:gd name="T115" fmla="*/ 12442 h 787"/>
                <a:gd name="T116" fmla="*/ 1039 w 222"/>
                <a:gd name="T117" fmla="*/ 12574 h 787"/>
                <a:gd name="T118" fmla="*/ 1237 w 222"/>
                <a:gd name="T119" fmla="*/ 12665 h 787"/>
                <a:gd name="T120" fmla="*/ 1420 w 222"/>
                <a:gd name="T121" fmla="*/ 12692 h 787"/>
                <a:gd name="T122" fmla="*/ 1573 w 222"/>
                <a:gd name="T123" fmla="*/ 12661 h 7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"/>
                <a:gd name="T187" fmla="*/ 0 h 787"/>
                <a:gd name="T188" fmla="*/ 222 w 222"/>
                <a:gd name="T189" fmla="*/ 787 h 7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" h="787">
                  <a:moveTo>
                    <a:pt x="158" y="0"/>
                  </a:moveTo>
                  <a:lnTo>
                    <a:pt x="144" y="6"/>
                  </a:lnTo>
                  <a:lnTo>
                    <a:pt x="139" y="10"/>
                  </a:lnTo>
                  <a:lnTo>
                    <a:pt x="134" y="15"/>
                  </a:lnTo>
                  <a:lnTo>
                    <a:pt x="130" y="19"/>
                  </a:lnTo>
                  <a:lnTo>
                    <a:pt x="126" y="25"/>
                  </a:lnTo>
                  <a:lnTo>
                    <a:pt x="124" y="30"/>
                  </a:lnTo>
                  <a:lnTo>
                    <a:pt x="122" y="36"/>
                  </a:lnTo>
                  <a:lnTo>
                    <a:pt x="120" y="42"/>
                  </a:lnTo>
                  <a:lnTo>
                    <a:pt x="118" y="49"/>
                  </a:lnTo>
                  <a:lnTo>
                    <a:pt x="117" y="56"/>
                  </a:lnTo>
                  <a:lnTo>
                    <a:pt x="117" y="63"/>
                  </a:lnTo>
                  <a:lnTo>
                    <a:pt x="116" y="70"/>
                  </a:lnTo>
                  <a:lnTo>
                    <a:pt x="116" y="77"/>
                  </a:lnTo>
                  <a:lnTo>
                    <a:pt x="117" y="85"/>
                  </a:lnTo>
                  <a:lnTo>
                    <a:pt x="117" y="93"/>
                  </a:lnTo>
                  <a:lnTo>
                    <a:pt x="117" y="101"/>
                  </a:lnTo>
                  <a:lnTo>
                    <a:pt x="118" y="109"/>
                  </a:lnTo>
                  <a:lnTo>
                    <a:pt x="118" y="116"/>
                  </a:lnTo>
                  <a:lnTo>
                    <a:pt x="119" y="124"/>
                  </a:lnTo>
                  <a:lnTo>
                    <a:pt x="119" y="132"/>
                  </a:lnTo>
                  <a:lnTo>
                    <a:pt x="119" y="140"/>
                  </a:lnTo>
                  <a:lnTo>
                    <a:pt x="119" y="148"/>
                  </a:lnTo>
                  <a:lnTo>
                    <a:pt x="119" y="155"/>
                  </a:lnTo>
                  <a:lnTo>
                    <a:pt x="118" y="163"/>
                  </a:lnTo>
                  <a:lnTo>
                    <a:pt x="118" y="170"/>
                  </a:lnTo>
                  <a:lnTo>
                    <a:pt x="116" y="177"/>
                  </a:lnTo>
                  <a:lnTo>
                    <a:pt x="114" y="185"/>
                  </a:lnTo>
                  <a:lnTo>
                    <a:pt x="112" y="191"/>
                  </a:lnTo>
                  <a:lnTo>
                    <a:pt x="110" y="198"/>
                  </a:lnTo>
                  <a:lnTo>
                    <a:pt x="106" y="204"/>
                  </a:lnTo>
                  <a:lnTo>
                    <a:pt x="102" y="210"/>
                  </a:lnTo>
                  <a:lnTo>
                    <a:pt x="98" y="214"/>
                  </a:lnTo>
                  <a:lnTo>
                    <a:pt x="96" y="216"/>
                  </a:lnTo>
                  <a:lnTo>
                    <a:pt x="94" y="218"/>
                  </a:lnTo>
                  <a:lnTo>
                    <a:pt x="92" y="221"/>
                  </a:lnTo>
                  <a:lnTo>
                    <a:pt x="89" y="223"/>
                  </a:lnTo>
                  <a:lnTo>
                    <a:pt x="86" y="225"/>
                  </a:lnTo>
                  <a:lnTo>
                    <a:pt x="84" y="227"/>
                  </a:lnTo>
                  <a:lnTo>
                    <a:pt x="81" y="229"/>
                  </a:lnTo>
                  <a:lnTo>
                    <a:pt x="78" y="231"/>
                  </a:lnTo>
                  <a:lnTo>
                    <a:pt x="76" y="234"/>
                  </a:lnTo>
                  <a:lnTo>
                    <a:pt x="73" y="236"/>
                  </a:lnTo>
                  <a:lnTo>
                    <a:pt x="70" y="239"/>
                  </a:lnTo>
                  <a:lnTo>
                    <a:pt x="68" y="241"/>
                  </a:lnTo>
                  <a:lnTo>
                    <a:pt x="65" y="244"/>
                  </a:lnTo>
                  <a:lnTo>
                    <a:pt x="63" y="246"/>
                  </a:lnTo>
                  <a:lnTo>
                    <a:pt x="61" y="249"/>
                  </a:lnTo>
                  <a:lnTo>
                    <a:pt x="58" y="252"/>
                  </a:lnTo>
                  <a:lnTo>
                    <a:pt x="56" y="255"/>
                  </a:lnTo>
                  <a:lnTo>
                    <a:pt x="55" y="258"/>
                  </a:lnTo>
                  <a:lnTo>
                    <a:pt x="53" y="261"/>
                  </a:lnTo>
                  <a:lnTo>
                    <a:pt x="52" y="264"/>
                  </a:lnTo>
                  <a:lnTo>
                    <a:pt x="50" y="267"/>
                  </a:lnTo>
                  <a:lnTo>
                    <a:pt x="50" y="271"/>
                  </a:lnTo>
                  <a:lnTo>
                    <a:pt x="49" y="275"/>
                  </a:lnTo>
                  <a:lnTo>
                    <a:pt x="49" y="279"/>
                  </a:lnTo>
                  <a:lnTo>
                    <a:pt x="49" y="283"/>
                  </a:lnTo>
                  <a:lnTo>
                    <a:pt x="49" y="287"/>
                  </a:lnTo>
                  <a:lnTo>
                    <a:pt x="50" y="291"/>
                  </a:lnTo>
                  <a:lnTo>
                    <a:pt x="51" y="296"/>
                  </a:lnTo>
                  <a:lnTo>
                    <a:pt x="53" y="300"/>
                  </a:lnTo>
                  <a:lnTo>
                    <a:pt x="55" y="305"/>
                  </a:lnTo>
                  <a:lnTo>
                    <a:pt x="58" y="313"/>
                  </a:lnTo>
                  <a:lnTo>
                    <a:pt x="60" y="316"/>
                  </a:lnTo>
                  <a:lnTo>
                    <a:pt x="62" y="319"/>
                  </a:lnTo>
                  <a:lnTo>
                    <a:pt x="65" y="323"/>
                  </a:lnTo>
                  <a:lnTo>
                    <a:pt x="67" y="325"/>
                  </a:lnTo>
                  <a:lnTo>
                    <a:pt x="69" y="328"/>
                  </a:lnTo>
                  <a:lnTo>
                    <a:pt x="72" y="331"/>
                  </a:lnTo>
                  <a:lnTo>
                    <a:pt x="74" y="333"/>
                  </a:lnTo>
                  <a:lnTo>
                    <a:pt x="76" y="335"/>
                  </a:lnTo>
                  <a:lnTo>
                    <a:pt x="79" y="338"/>
                  </a:lnTo>
                  <a:lnTo>
                    <a:pt x="81" y="340"/>
                  </a:lnTo>
                  <a:lnTo>
                    <a:pt x="83" y="342"/>
                  </a:lnTo>
                  <a:lnTo>
                    <a:pt x="86" y="345"/>
                  </a:lnTo>
                  <a:lnTo>
                    <a:pt x="88" y="347"/>
                  </a:lnTo>
                  <a:lnTo>
                    <a:pt x="90" y="349"/>
                  </a:lnTo>
                  <a:lnTo>
                    <a:pt x="92" y="352"/>
                  </a:lnTo>
                  <a:lnTo>
                    <a:pt x="94" y="354"/>
                  </a:lnTo>
                  <a:lnTo>
                    <a:pt x="95" y="357"/>
                  </a:lnTo>
                  <a:lnTo>
                    <a:pt x="97" y="359"/>
                  </a:lnTo>
                  <a:lnTo>
                    <a:pt x="98" y="363"/>
                  </a:lnTo>
                  <a:lnTo>
                    <a:pt x="100" y="365"/>
                  </a:lnTo>
                  <a:lnTo>
                    <a:pt x="101" y="369"/>
                  </a:lnTo>
                  <a:lnTo>
                    <a:pt x="102" y="372"/>
                  </a:lnTo>
                  <a:lnTo>
                    <a:pt x="103" y="376"/>
                  </a:lnTo>
                  <a:lnTo>
                    <a:pt x="104" y="380"/>
                  </a:lnTo>
                  <a:lnTo>
                    <a:pt x="104" y="384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04" y="399"/>
                  </a:lnTo>
                  <a:lnTo>
                    <a:pt x="103" y="404"/>
                  </a:lnTo>
                  <a:lnTo>
                    <a:pt x="102" y="410"/>
                  </a:lnTo>
                  <a:lnTo>
                    <a:pt x="101" y="415"/>
                  </a:lnTo>
                  <a:lnTo>
                    <a:pt x="101" y="419"/>
                  </a:lnTo>
                  <a:lnTo>
                    <a:pt x="100" y="423"/>
                  </a:lnTo>
                  <a:lnTo>
                    <a:pt x="99" y="429"/>
                  </a:lnTo>
                  <a:lnTo>
                    <a:pt x="98" y="434"/>
                  </a:lnTo>
                  <a:lnTo>
                    <a:pt x="98" y="441"/>
                  </a:lnTo>
                  <a:lnTo>
                    <a:pt x="97" y="447"/>
                  </a:lnTo>
                  <a:lnTo>
                    <a:pt x="96" y="454"/>
                  </a:lnTo>
                  <a:lnTo>
                    <a:pt x="94" y="462"/>
                  </a:lnTo>
                  <a:lnTo>
                    <a:pt x="94" y="469"/>
                  </a:lnTo>
                  <a:lnTo>
                    <a:pt x="92" y="477"/>
                  </a:lnTo>
                  <a:lnTo>
                    <a:pt x="91" y="485"/>
                  </a:lnTo>
                  <a:lnTo>
                    <a:pt x="90" y="494"/>
                  </a:lnTo>
                  <a:lnTo>
                    <a:pt x="88" y="502"/>
                  </a:lnTo>
                  <a:lnTo>
                    <a:pt x="87" y="511"/>
                  </a:lnTo>
                  <a:lnTo>
                    <a:pt x="86" y="519"/>
                  </a:lnTo>
                  <a:lnTo>
                    <a:pt x="85" y="527"/>
                  </a:lnTo>
                  <a:lnTo>
                    <a:pt x="84" y="535"/>
                  </a:lnTo>
                  <a:lnTo>
                    <a:pt x="82" y="543"/>
                  </a:lnTo>
                  <a:lnTo>
                    <a:pt x="81" y="551"/>
                  </a:lnTo>
                  <a:lnTo>
                    <a:pt x="80" y="558"/>
                  </a:lnTo>
                  <a:lnTo>
                    <a:pt x="78" y="565"/>
                  </a:lnTo>
                  <a:lnTo>
                    <a:pt x="78" y="571"/>
                  </a:lnTo>
                  <a:lnTo>
                    <a:pt x="76" y="577"/>
                  </a:lnTo>
                  <a:lnTo>
                    <a:pt x="75" y="583"/>
                  </a:lnTo>
                  <a:lnTo>
                    <a:pt x="74" y="587"/>
                  </a:lnTo>
                  <a:lnTo>
                    <a:pt x="74" y="592"/>
                  </a:lnTo>
                  <a:lnTo>
                    <a:pt x="72" y="595"/>
                  </a:lnTo>
                  <a:lnTo>
                    <a:pt x="72" y="598"/>
                  </a:lnTo>
                  <a:lnTo>
                    <a:pt x="71" y="600"/>
                  </a:lnTo>
                  <a:lnTo>
                    <a:pt x="71" y="601"/>
                  </a:lnTo>
                  <a:lnTo>
                    <a:pt x="64" y="607"/>
                  </a:lnTo>
                  <a:lnTo>
                    <a:pt x="61" y="609"/>
                  </a:lnTo>
                  <a:lnTo>
                    <a:pt x="58" y="611"/>
                  </a:lnTo>
                  <a:lnTo>
                    <a:pt x="55" y="612"/>
                  </a:lnTo>
                  <a:lnTo>
                    <a:pt x="52" y="613"/>
                  </a:lnTo>
                  <a:lnTo>
                    <a:pt x="49" y="614"/>
                  </a:lnTo>
                  <a:lnTo>
                    <a:pt x="46" y="615"/>
                  </a:lnTo>
                  <a:lnTo>
                    <a:pt x="44" y="615"/>
                  </a:lnTo>
                  <a:lnTo>
                    <a:pt x="41" y="615"/>
                  </a:lnTo>
                  <a:lnTo>
                    <a:pt x="38" y="615"/>
                  </a:lnTo>
                  <a:lnTo>
                    <a:pt x="35" y="615"/>
                  </a:lnTo>
                  <a:lnTo>
                    <a:pt x="33" y="615"/>
                  </a:lnTo>
                  <a:lnTo>
                    <a:pt x="30" y="615"/>
                  </a:lnTo>
                  <a:lnTo>
                    <a:pt x="28" y="615"/>
                  </a:lnTo>
                  <a:lnTo>
                    <a:pt x="26" y="615"/>
                  </a:lnTo>
                  <a:lnTo>
                    <a:pt x="23" y="615"/>
                  </a:lnTo>
                  <a:lnTo>
                    <a:pt x="21" y="616"/>
                  </a:lnTo>
                  <a:lnTo>
                    <a:pt x="19" y="616"/>
                  </a:lnTo>
                  <a:lnTo>
                    <a:pt x="17" y="617"/>
                  </a:lnTo>
                  <a:lnTo>
                    <a:pt x="15" y="618"/>
                  </a:lnTo>
                  <a:lnTo>
                    <a:pt x="13" y="619"/>
                  </a:lnTo>
                  <a:lnTo>
                    <a:pt x="11" y="621"/>
                  </a:lnTo>
                  <a:lnTo>
                    <a:pt x="9" y="623"/>
                  </a:lnTo>
                  <a:lnTo>
                    <a:pt x="8" y="625"/>
                  </a:lnTo>
                  <a:lnTo>
                    <a:pt x="6" y="628"/>
                  </a:lnTo>
                  <a:lnTo>
                    <a:pt x="5" y="631"/>
                  </a:lnTo>
                  <a:lnTo>
                    <a:pt x="4" y="635"/>
                  </a:lnTo>
                  <a:lnTo>
                    <a:pt x="2" y="640"/>
                  </a:lnTo>
                  <a:lnTo>
                    <a:pt x="1" y="645"/>
                  </a:lnTo>
                  <a:lnTo>
                    <a:pt x="0" y="651"/>
                  </a:lnTo>
                  <a:lnTo>
                    <a:pt x="0" y="658"/>
                  </a:lnTo>
                  <a:lnTo>
                    <a:pt x="0" y="673"/>
                  </a:lnTo>
                  <a:lnTo>
                    <a:pt x="1" y="681"/>
                  </a:lnTo>
                  <a:lnTo>
                    <a:pt x="4" y="688"/>
                  </a:lnTo>
                  <a:lnTo>
                    <a:pt x="7" y="695"/>
                  </a:lnTo>
                  <a:lnTo>
                    <a:pt x="11" y="702"/>
                  </a:lnTo>
                  <a:lnTo>
                    <a:pt x="16" y="709"/>
                  </a:lnTo>
                  <a:lnTo>
                    <a:pt x="22" y="715"/>
                  </a:lnTo>
                  <a:lnTo>
                    <a:pt x="28" y="722"/>
                  </a:lnTo>
                  <a:lnTo>
                    <a:pt x="34" y="728"/>
                  </a:lnTo>
                  <a:lnTo>
                    <a:pt x="42" y="734"/>
                  </a:lnTo>
                  <a:lnTo>
                    <a:pt x="50" y="739"/>
                  </a:lnTo>
                  <a:lnTo>
                    <a:pt x="58" y="745"/>
                  </a:lnTo>
                  <a:lnTo>
                    <a:pt x="66" y="750"/>
                  </a:lnTo>
                  <a:lnTo>
                    <a:pt x="75" y="755"/>
                  </a:lnTo>
                  <a:lnTo>
                    <a:pt x="84" y="759"/>
                  </a:lnTo>
                  <a:lnTo>
                    <a:pt x="94" y="763"/>
                  </a:lnTo>
                  <a:lnTo>
                    <a:pt x="103" y="767"/>
                  </a:lnTo>
                  <a:lnTo>
                    <a:pt x="113" y="771"/>
                  </a:lnTo>
                  <a:lnTo>
                    <a:pt x="122" y="774"/>
                  </a:lnTo>
                  <a:lnTo>
                    <a:pt x="132" y="777"/>
                  </a:lnTo>
                  <a:lnTo>
                    <a:pt x="142" y="779"/>
                  </a:lnTo>
                  <a:lnTo>
                    <a:pt x="151" y="781"/>
                  </a:lnTo>
                  <a:lnTo>
                    <a:pt x="160" y="783"/>
                  </a:lnTo>
                  <a:lnTo>
                    <a:pt x="169" y="785"/>
                  </a:lnTo>
                  <a:lnTo>
                    <a:pt x="178" y="785"/>
                  </a:lnTo>
                  <a:lnTo>
                    <a:pt x="186" y="786"/>
                  </a:lnTo>
                  <a:lnTo>
                    <a:pt x="194" y="786"/>
                  </a:lnTo>
                  <a:lnTo>
                    <a:pt x="202" y="786"/>
                  </a:lnTo>
                  <a:lnTo>
                    <a:pt x="209" y="785"/>
                  </a:lnTo>
                  <a:lnTo>
                    <a:pt x="215" y="784"/>
                  </a:lnTo>
                  <a:lnTo>
                    <a:pt x="221" y="78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3" name="Freeform 44"/>
            <p:cNvSpPr>
              <a:spLocks/>
            </p:cNvSpPr>
            <p:nvPr/>
          </p:nvSpPr>
          <p:spPr bwMode="auto">
            <a:xfrm>
              <a:off x="3362" y="921"/>
              <a:ext cx="123" cy="236"/>
            </a:xfrm>
            <a:custGeom>
              <a:avLst/>
              <a:gdLst>
                <a:gd name="T0" fmla="*/ 354 w 99"/>
                <a:gd name="T1" fmla="*/ 2695 h 174"/>
                <a:gd name="T2" fmla="*/ 376 w 99"/>
                <a:gd name="T3" fmla="*/ 2498 h 174"/>
                <a:gd name="T4" fmla="*/ 376 w 99"/>
                <a:gd name="T5" fmla="*/ 2410 h 174"/>
                <a:gd name="T6" fmla="*/ 376 w 99"/>
                <a:gd name="T7" fmla="*/ 2319 h 174"/>
                <a:gd name="T8" fmla="*/ 376 w 99"/>
                <a:gd name="T9" fmla="*/ 2253 h 174"/>
                <a:gd name="T10" fmla="*/ 370 w 99"/>
                <a:gd name="T11" fmla="*/ 2178 h 174"/>
                <a:gd name="T12" fmla="*/ 354 w 99"/>
                <a:gd name="T13" fmla="*/ 2091 h 174"/>
                <a:gd name="T14" fmla="*/ 345 w 99"/>
                <a:gd name="T15" fmla="*/ 2014 h 174"/>
                <a:gd name="T16" fmla="*/ 323 w 99"/>
                <a:gd name="T17" fmla="*/ 1959 h 174"/>
                <a:gd name="T18" fmla="*/ 307 w 99"/>
                <a:gd name="T19" fmla="*/ 1870 h 174"/>
                <a:gd name="T20" fmla="*/ 298 w 99"/>
                <a:gd name="T21" fmla="*/ 1822 h 174"/>
                <a:gd name="T22" fmla="*/ 276 w 99"/>
                <a:gd name="T23" fmla="*/ 1754 h 174"/>
                <a:gd name="T24" fmla="*/ 256 w 99"/>
                <a:gd name="T25" fmla="*/ 1699 h 174"/>
                <a:gd name="T26" fmla="*/ 231 w 99"/>
                <a:gd name="T27" fmla="*/ 1611 h 174"/>
                <a:gd name="T28" fmla="*/ 209 w 99"/>
                <a:gd name="T29" fmla="*/ 1556 h 174"/>
                <a:gd name="T30" fmla="*/ 184 w 99"/>
                <a:gd name="T31" fmla="*/ 1485 h 174"/>
                <a:gd name="T32" fmla="*/ 166 w 99"/>
                <a:gd name="T33" fmla="*/ 1436 h 174"/>
                <a:gd name="T34" fmla="*/ 144 w 99"/>
                <a:gd name="T35" fmla="*/ 1358 h 174"/>
                <a:gd name="T36" fmla="*/ 119 w 99"/>
                <a:gd name="T37" fmla="*/ 1310 h 174"/>
                <a:gd name="T38" fmla="*/ 96 w 99"/>
                <a:gd name="T39" fmla="*/ 1253 h 174"/>
                <a:gd name="T40" fmla="*/ 77 w 99"/>
                <a:gd name="T41" fmla="*/ 1184 h 174"/>
                <a:gd name="T42" fmla="*/ 57 w 99"/>
                <a:gd name="T43" fmla="*/ 1095 h 174"/>
                <a:gd name="T44" fmla="*/ 40 w 99"/>
                <a:gd name="T45" fmla="*/ 1043 h 174"/>
                <a:gd name="T46" fmla="*/ 26 w 99"/>
                <a:gd name="T47" fmla="*/ 966 h 174"/>
                <a:gd name="T48" fmla="*/ 2 w 99"/>
                <a:gd name="T49" fmla="*/ 903 h 174"/>
                <a:gd name="T50" fmla="*/ 1 w 99"/>
                <a:gd name="T51" fmla="*/ 826 h 174"/>
                <a:gd name="T52" fmla="*/ 0 w 99"/>
                <a:gd name="T53" fmla="*/ 738 h 174"/>
                <a:gd name="T54" fmla="*/ 0 w 99"/>
                <a:gd name="T55" fmla="*/ 666 h 174"/>
                <a:gd name="T56" fmla="*/ 0 w 99"/>
                <a:gd name="T57" fmla="*/ 595 h 174"/>
                <a:gd name="T58" fmla="*/ 0 w 99"/>
                <a:gd name="T59" fmla="*/ 491 h 174"/>
                <a:gd name="T60" fmla="*/ 1 w 99"/>
                <a:gd name="T61" fmla="*/ 399 h 174"/>
                <a:gd name="T62" fmla="*/ 21 w 99"/>
                <a:gd name="T63" fmla="*/ 313 h 174"/>
                <a:gd name="T64" fmla="*/ 57 w 99"/>
                <a:gd name="T65" fmla="*/ 282 h 174"/>
                <a:gd name="T66" fmla="*/ 77 w 99"/>
                <a:gd name="T67" fmla="*/ 282 h 174"/>
                <a:gd name="T68" fmla="*/ 96 w 99"/>
                <a:gd name="T69" fmla="*/ 258 h 174"/>
                <a:gd name="T70" fmla="*/ 119 w 99"/>
                <a:gd name="T71" fmla="*/ 258 h 174"/>
                <a:gd name="T72" fmla="*/ 144 w 99"/>
                <a:gd name="T73" fmla="*/ 231 h 174"/>
                <a:gd name="T74" fmla="*/ 166 w 99"/>
                <a:gd name="T75" fmla="*/ 217 h 174"/>
                <a:gd name="T76" fmla="*/ 184 w 99"/>
                <a:gd name="T77" fmla="*/ 208 h 174"/>
                <a:gd name="T78" fmla="*/ 206 w 99"/>
                <a:gd name="T79" fmla="*/ 190 h 174"/>
                <a:gd name="T80" fmla="*/ 229 w 99"/>
                <a:gd name="T81" fmla="*/ 170 h 174"/>
                <a:gd name="T82" fmla="*/ 244 w 99"/>
                <a:gd name="T83" fmla="*/ 160 h 174"/>
                <a:gd name="T84" fmla="*/ 263 w 99"/>
                <a:gd name="T85" fmla="*/ 140 h 174"/>
                <a:gd name="T86" fmla="*/ 285 w 99"/>
                <a:gd name="T87" fmla="*/ 125 h 174"/>
                <a:gd name="T88" fmla="*/ 307 w 99"/>
                <a:gd name="T89" fmla="*/ 103 h 174"/>
                <a:gd name="T90" fmla="*/ 323 w 99"/>
                <a:gd name="T91" fmla="*/ 92 h 174"/>
                <a:gd name="T92" fmla="*/ 354 w 99"/>
                <a:gd name="T93" fmla="*/ 92 h 174"/>
                <a:gd name="T94" fmla="*/ 370 w 99"/>
                <a:gd name="T95" fmla="*/ 76 h 174"/>
                <a:gd name="T96" fmla="*/ 381 w 99"/>
                <a:gd name="T97" fmla="*/ 56 h 174"/>
                <a:gd name="T98" fmla="*/ 406 w 99"/>
                <a:gd name="T99" fmla="*/ 41 h 174"/>
                <a:gd name="T100" fmla="*/ 429 w 99"/>
                <a:gd name="T101" fmla="*/ 41 h 174"/>
                <a:gd name="T102" fmla="*/ 452 w 99"/>
                <a:gd name="T103" fmla="*/ 30 h 174"/>
                <a:gd name="T104" fmla="*/ 472 w 99"/>
                <a:gd name="T105" fmla="*/ 30 h 174"/>
                <a:gd name="T106" fmla="*/ 491 w 99"/>
                <a:gd name="T107" fmla="*/ 1 h 174"/>
                <a:gd name="T108" fmla="*/ 514 w 99"/>
                <a:gd name="T109" fmla="*/ 1 h 174"/>
                <a:gd name="T110" fmla="*/ 533 w 99"/>
                <a:gd name="T111" fmla="*/ 1 h 174"/>
                <a:gd name="T112" fmla="*/ 560 w 99"/>
                <a:gd name="T113" fmla="*/ 0 h 174"/>
                <a:gd name="T114" fmla="*/ 580 w 99"/>
                <a:gd name="T115" fmla="*/ 0 h 174"/>
                <a:gd name="T116" fmla="*/ 609 w 99"/>
                <a:gd name="T117" fmla="*/ 0 h 174"/>
                <a:gd name="T118" fmla="*/ 619 w 99"/>
                <a:gd name="T119" fmla="*/ 0 h 174"/>
                <a:gd name="T120" fmla="*/ 649 w 99"/>
                <a:gd name="T121" fmla="*/ 1 h 174"/>
                <a:gd name="T122" fmla="*/ 671 w 99"/>
                <a:gd name="T123" fmla="*/ 1 h 174"/>
                <a:gd name="T124" fmla="*/ 696 w 99"/>
                <a:gd name="T125" fmla="*/ 30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"/>
                <a:gd name="T190" fmla="*/ 0 h 174"/>
                <a:gd name="T191" fmla="*/ 99 w 99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" h="174">
                  <a:moveTo>
                    <a:pt x="50" y="173"/>
                  </a:moveTo>
                  <a:lnTo>
                    <a:pt x="53" y="161"/>
                  </a:lnTo>
                  <a:lnTo>
                    <a:pt x="53" y="155"/>
                  </a:lnTo>
                  <a:lnTo>
                    <a:pt x="53" y="150"/>
                  </a:lnTo>
                  <a:lnTo>
                    <a:pt x="53" y="145"/>
                  </a:lnTo>
                  <a:lnTo>
                    <a:pt x="52" y="140"/>
                  </a:lnTo>
                  <a:lnTo>
                    <a:pt x="50" y="135"/>
                  </a:lnTo>
                  <a:lnTo>
                    <a:pt x="49" y="130"/>
                  </a:lnTo>
                  <a:lnTo>
                    <a:pt x="46" y="126"/>
                  </a:lnTo>
                  <a:lnTo>
                    <a:pt x="44" y="121"/>
                  </a:lnTo>
                  <a:lnTo>
                    <a:pt x="42" y="117"/>
                  </a:lnTo>
                  <a:lnTo>
                    <a:pt x="39" y="113"/>
                  </a:lnTo>
                  <a:lnTo>
                    <a:pt x="36" y="109"/>
                  </a:lnTo>
                  <a:lnTo>
                    <a:pt x="33" y="104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3" y="92"/>
                  </a:lnTo>
                  <a:lnTo>
                    <a:pt x="20" y="88"/>
                  </a:lnTo>
                  <a:lnTo>
                    <a:pt x="17" y="84"/>
                  </a:lnTo>
                  <a:lnTo>
                    <a:pt x="14" y="80"/>
                  </a:lnTo>
                  <a:lnTo>
                    <a:pt x="11" y="76"/>
                  </a:lnTo>
                  <a:lnTo>
                    <a:pt x="8" y="71"/>
                  </a:lnTo>
                  <a:lnTo>
                    <a:pt x="6" y="67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29" y="12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38" y="9"/>
                  </a:lnTo>
                  <a:lnTo>
                    <a:pt x="40" y="8"/>
                  </a:lnTo>
                  <a:lnTo>
                    <a:pt x="44" y="7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5" y="1"/>
                  </a:lnTo>
                  <a:lnTo>
                    <a:pt x="98" y="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4" name="Freeform 45"/>
            <p:cNvSpPr>
              <a:spLocks/>
            </p:cNvSpPr>
            <p:nvPr/>
          </p:nvSpPr>
          <p:spPr bwMode="auto">
            <a:xfrm>
              <a:off x="3049" y="2897"/>
              <a:ext cx="593" cy="297"/>
            </a:xfrm>
            <a:custGeom>
              <a:avLst/>
              <a:gdLst>
                <a:gd name="T0" fmla="*/ 3442 w 475"/>
                <a:gd name="T1" fmla="*/ 3510 h 218"/>
                <a:gd name="T2" fmla="*/ 3488 w 475"/>
                <a:gd name="T3" fmla="*/ 3005 h 218"/>
                <a:gd name="T4" fmla="*/ 3493 w 475"/>
                <a:gd name="T5" fmla="*/ 2807 h 218"/>
                <a:gd name="T6" fmla="*/ 3488 w 475"/>
                <a:gd name="T7" fmla="*/ 2595 h 218"/>
                <a:gd name="T8" fmla="*/ 3469 w 475"/>
                <a:gd name="T9" fmla="*/ 2450 h 218"/>
                <a:gd name="T10" fmla="*/ 3444 w 475"/>
                <a:gd name="T11" fmla="*/ 2281 h 218"/>
                <a:gd name="T12" fmla="*/ 3418 w 475"/>
                <a:gd name="T13" fmla="*/ 2151 h 218"/>
                <a:gd name="T14" fmla="*/ 3382 w 475"/>
                <a:gd name="T15" fmla="*/ 2023 h 218"/>
                <a:gd name="T16" fmla="*/ 3327 w 475"/>
                <a:gd name="T17" fmla="*/ 1905 h 218"/>
                <a:gd name="T18" fmla="*/ 3280 w 475"/>
                <a:gd name="T19" fmla="*/ 1828 h 218"/>
                <a:gd name="T20" fmla="*/ 3220 w 475"/>
                <a:gd name="T21" fmla="*/ 1740 h 218"/>
                <a:gd name="T22" fmla="*/ 3151 w 475"/>
                <a:gd name="T23" fmla="*/ 1681 h 218"/>
                <a:gd name="T24" fmla="*/ 3085 w 475"/>
                <a:gd name="T25" fmla="*/ 1608 h 218"/>
                <a:gd name="T26" fmla="*/ 3001 w 475"/>
                <a:gd name="T27" fmla="*/ 1568 h 218"/>
                <a:gd name="T28" fmla="*/ 2930 w 475"/>
                <a:gd name="T29" fmla="*/ 1537 h 218"/>
                <a:gd name="T30" fmla="*/ 2853 w 475"/>
                <a:gd name="T31" fmla="*/ 1512 h 218"/>
                <a:gd name="T32" fmla="*/ 2759 w 475"/>
                <a:gd name="T33" fmla="*/ 1485 h 218"/>
                <a:gd name="T34" fmla="*/ 2680 w 475"/>
                <a:gd name="T35" fmla="*/ 1466 h 218"/>
                <a:gd name="T36" fmla="*/ 2590 w 475"/>
                <a:gd name="T37" fmla="*/ 1465 h 218"/>
                <a:gd name="T38" fmla="*/ 2514 w 475"/>
                <a:gd name="T39" fmla="*/ 1439 h 218"/>
                <a:gd name="T40" fmla="*/ 2422 w 475"/>
                <a:gd name="T41" fmla="*/ 1439 h 218"/>
                <a:gd name="T42" fmla="*/ 2335 w 475"/>
                <a:gd name="T43" fmla="*/ 1417 h 218"/>
                <a:gd name="T44" fmla="*/ 2248 w 475"/>
                <a:gd name="T45" fmla="*/ 1417 h 218"/>
                <a:gd name="T46" fmla="*/ 2164 w 475"/>
                <a:gd name="T47" fmla="*/ 1414 h 218"/>
                <a:gd name="T48" fmla="*/ 2085 w 475"/>
                <a:gd name="T49" fmla="*/ 1414 h 218"/>
                <a:gd name="T50" fmla="*/ 2014 w 475"/>
                <a:gd name="T51" fmla="*/ 1388 h 218"/>
                <a:gd name="T52" fmla="*/ 1934 w 475"/>
                <a:gd name="T53" fmla="*/ 1376 h 218"/>
                <a:gd name="T54" fmla="*/ 1865 w 475"/>
                <a:gd name="T55" fmla="*/ 1347 h 218"/>
                <a:gd name="T56" fmla="*/ 1801 w 475"/>
                <a:gd name="T57" fmla="*/ 1331 h 218"/>
                <a:gd name="T58" fmla="*/ 1738 w 475"/>
                <a:gd name="T59" fmla="*/ 1300 h 218"/>
                <a:gd name="T60" fmla="*/ 1689 w 475"/>
                <a:gd name="T61" fmla="*/ 1248 h 218"/>
                <a:gd name="T62" fmla="*/ 1635 w 475"/>
                <a:gd name="T63" fmla="*/ 1200 h 218"/>
                <a:gd name="T64" fmla="*/ 1549 w 475"/>
                <a:gd name="T65" fmla="*/ 1076 h 218"/>
                <a:gd name="T66" fmla="*/ 1512 w 475"/>
                <a:gd name="T67" fmla="*/ 1038 h 218"/>
                <a:gd name="T68" fmla="*/ 1466 w 475"/>
                <a:gd name="T69" fmla="*/ 977 h 218"/>
                <a:gd name="T70" fmla="*/ 1424 w 475"/>
                <a:gd name="T71" fmla="*/ 921 h 218"/>
                <a:gd name="T72" fmla="*/ 1376 w 475"/>
                <a:gd name="T73" fmla="*/ 857 h 218"/>
                <a:gd name="T74" fmla="*/ 1330 w 475"/>
                <a:gd name="T75" fmla="*/ 790 h 218"/>
                <a:gd name="T76" fmla="*/ 1278 w 475"/>
                <a:gd name="T77" fmla="*/ 723 h 218"/>
                <a:gd name="T78" fmla="*/ 1231 w 475"/>
                <a:gd name="T79" fmla="*/ 665 h 218"/>
                <a:gd name="T80" fmla="*/ 1167 w 475"/>
                <a:gd name="T81" fmla="*/ 620 h 218"/>
                <a:gd name="T82" fmla="*/ 1122 w 475"/>
                <a:gd name="T83" fmla="*/ 549 h 218"/>
                <a:gd name="T84" fmla="*/ 1066 w 475"/>
                <a:gd name="T85" fmla="*/ 496 h 218"/>
                <a:gd name="T86" fmla="*/ 1005 w 475"/>
                <a:gd name="T87" fmla="*/ 439 h 218"/>
                <a:gd name="T88" fmla="*/ 955 w 475"/>
                <a:gd name="T89" fmla="*/ 390 h 218"/>
                <a:gd name="T90" fmla="*/ 899 w 475"/>
                <a:gd name="T91" fmla="*/ 349 h 218"/>
                <a:gd name="T92" fmla="*/ 853 w 475"/>
                <a:gd name="T93" fmla="*/ 267 h 218"/>
                <a:gd name="T94" fmla="*/ 790 w 475"/>
                <a:gd name="T95" fmla="*/ 236 h 218"/>
                <a:gd name="T96" fmla="*/ 734 w 475"/>
                <a:gd name="T97" fmla="*/ 193 h 218"/>
                <a:gd name="T98" fmla="*/ 683 w 475"/>
                <a:gd name="T99" fmla="*/ 142 h 218"/>
                <a:gd name="T100" fmla="*/ 622 w 475"/>
                <a:gd name="T101" fmla="*/ 121 h 218"/>
                <a:gd name="T102" fmla="*/ 566 w 475"/>
                <a:gd name="T103" fmla="*/ 89 h 218"/>
                <a:gd name="T104" fmla="*/ 507 w 475"/>
                <a:gd name="T105" fmla="*/ 48 h 218"/>
                <a:gd name="T106" fmla="*/ 452 w 475"/>
                <a:gd name="T107" fmla="*/ 35 h 218"/>
                <a:gd name="T108" fmla="*/ 399 w 475"/>
                <a:gd name="T109" fmla="*/ 1 h 218"/>
                <a:gd name="T110" fmla="*/ 351 w 475"/>
                <a:gd name="T111" fmla="*/ 0 h 218"/>
                <a:gd name="T112" fmla="*/ 291 w 475"/>
                <a:gd name="T113" fmla="*/ 0 h 218"/>
                <a:gd name="T114" fmla="*/ 243 w 475"/>
                <a:gd name="T115" fmla="*/ 0 h 218"/>
                <a:gd name="T116" fmla="*/ 187 w 475"/>
                <a:gd name="T117" fmla="*/ 0 h 218"/>
                <a:gd name="T118" fmla="*/ 139 w 475"/>
                <a:gd name="T119" fmla="*/ 1 h 218"/>
                <a:gd name="T120" fmla="*/ 95 w 475"/>
                <a:gd name="T121" fmla="*/ 35 h 218"/>
                <a:gd name="T122" fmla="*/ 40 w 475"/>
                <a:gd name="T123" fmla="*/ 65 h 218"/>
                <a:gd name="T124" fmla="*/ 0 w 475"/>
                <a:gd name="T125" fmla="*/ 121 h 2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5"/>
                <a:gd name="T190" fmla="*/ 0 h 218"/>
                <a:gd name="T191" fmla="*/ 475 w 475"/>
                <a:gd name="T192" fmla="*/ 218 h 2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5" h="218">
                  <a:moveTo>
                    <a:pt x="467" y="217"/>
                  </a:moveTo>
                  <a:lnTo>
                    <a:pt x="473" y="186"/>
                  </a:lnTo>
                  <a:lnTo>
                    <a:pt x="474" y="173"/>
                  </a:lnTo>
                  <a:lnTo>
                    <a:pt x="473" y="161"/>
                  </a:lnTo>
                  <a:lnTo>
                    <a:pt x="471" y="151"/>
                  </a:lnTo>
                  <a:lnTo>
                    <a:pt x="468" y="141"/>
                  </a:lnTo>
                  <a:lnTo>
                    <a:pt x="464" y="133"/>
                  </a:lnTo>
                  <a:lnTo>
                    <a:pt x="459" y="125"/>
                  </a:lnTo>
                  <a:lnTo>
                    <a:pt x="452" y="118"/>
                  </a:lnTo>
                  <a:lnTo>
                    <a:pt x="445" y="113"/>
                  </a:lnTo>
                  <a:lnTo>
                    <a:pt x="437" y="108"/>
                  </a:lnTo>
                  <a:lnTo>
                    <a:pt x="428" y="104"/>
                  </a:lnTo>
                  <a:lnTo>
                    <a:pt x="419" y="100"/>
                  </a:lnTo>
                  <a:lnTo>
                    <a:pt x="408" y="97"/>
                  </a:lnTo>
                  <a:lnTo>
                    <a:pt x="398" y="95"/>
                  </a:lnTo>
                  <a:lnTo>
                    <a:pt x="387" y="93"/>
                  </a:lnTo>
                  <a:lnTo>
                    <a:pt x="375" y="92"/>
                  </a:lnTo>
                  <a:lnTo>
                    <a:pt x="364" y="91"/>
                  </a:lnTo>
                  <a:lnTo>
                    <a:pt x="352" y="90"/>
                  </a:lnTo>
                  <a:lnTo>
                    <a:pt x="341" y="89"/>
                  </a:lnTo>
                  <a:lnTo>
                    <a:pt x="329" y="89"/>
                  </a:lnTo>
                  <a:lnTo>
                    <a:pt x="317" y="88"/>
                  </a:lnTo>
                  <a:lnTo>
                    <a:pt x="305" y="88"/>
                  </a:lnTo>
                  <a:lnTo>
                    <a:pt x="294" y="87"/>
                  </a:lnTo>
                  <a:lnTo>
                    <a:pt x="283" y="87"/>
                  </a:lnTo>
                  <a:lnTo>
                    <a:pt x="273" y="86"/>
                  </a:lnTo>
                  <a:lnTo>
                    <a:pt x="263" y="85"/>
                  </a:lnTo>
                  <a:lnTo>
                    <a:pt x="253" y="84"/>
                  </a:lnTo>
                  <a:lnTo>
                    <a:pt x="244" y="82"/>
                  </a:lnTo>
                  <a:lnTo>
                    <a:pt x="236" y="80"/>
                  </a:lnTo>
                  <a:lnTo>
                    <a:pt x="229" y="77"/>
                  </a:lnTo>
                  <a:lnTo>
                    <a:pt x="222" y="74"/>
                  </a:lnTo>
                  <a:lnTo>
                    <a:pt x="211" y="67"/>
                  </a:lnTo>
                  <a:lnTo>
                    <a:pt x="205" y="64"/>
                  </a:lnTo>
                  <a:lnTo>
                    <a:pt x="199" y="60"/>
                  </a:lnTo>
                  <a:lnTo>
                    <a:pt x="193" y="57"/>
                  </a:lnTo>
                  <a:lnTo>
                    <a:pt x="187" y="53"/>
                  </a:lnTo>
                  <a:lnTo>
                    <a:pt x="180" y="49"/>
                  </a:lnTo>
                  <a:lnTo>
                    <a:pt x="173" y="45"/>
                  </a:lnTo>
                  <a:lnTo>
                    <a:pt x="167" y="41"/>
                  </a:lnTo>
                  <a:lnTo>
                    <a:pt x="159" y="38"/>
                  </a:lnTo>
                  <a:lnTo>
                    <a:pt x="152" y="34"/>
                  </a:lnTo>
                  <a:lnTo>
                    <a:pt x="145" y="31"/>
                  </a:lnTo>
                  <a:lnTo>
                    <a:pt x="137" y="27"/>
                  </a:lnTo>
                  <a:lnTo>
                    <a:pt x="130" y="24"/>
                  </a:lnTo>
                  <a:lnTo>
                    <a:pt x="122" y="21"/>
                  </a:lnTo>
                  <a:lnTo>
                    <a:pt x="115" y="17"/>
                  </a:lnTo>
                  <a:lnTo>
                    <a:pt x="107" y="15"/>
                  </a:lnTo>
                  <a:lnTo>
                    <a:pt x="99" y="12"/>
                  </a:lnTo>
                  <a:lnTo>
                    <a:pt x="92" y="9"/>
                  </a:lnTo>
                  <a:lnTo>
                    <a:pt x="84" y="7"/>
                  </a:lnTo>
                  <a:lnTo>
                    <a:pt x="77" y="5"/>
                  </a:lnTo>
                  <a:lnTo>
                    <a:pt x="69" y="3"/>
                  </a:lnTo>
                  <a:lnTo>
                    <a:pt x="61" y="2"/>
                  </a:lnTo>
                  <a:lnTo>
                    <a:pt x="54" y="1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13" y="2"/>
                  </a:lnTo>
                  <a:lnTo>
                    <a:pt x="6" y="4"/>
                  </a:lnTo>
                  <a:lnTo>
                    <a:pt x="0" y="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5" name="Freeform 46"/>
            <p:cNvSpPr>
              <a:spLocks/>
            </p:cNvSpPr>
            <p:nvPr/>
          </p:nvSpPr>
          <p:spPr bwMode="auto">
            <a:xfrm>
              <a:off x="3484" y="2725"/>
              <a:ext cx="671" cy="211"/>
            </a:xfrm>
            <a:custGeom>
              <a:avLst/>
              <a:gdLst>
                <a:gd name="T0" fmla="*/ 57 w 539"/>
                <a:gd name="T1" fmla="*/ 321 h 155"/>
                <a:gd name="T2" fmla="*/ 137 w 539"/>
                <a:gd name="T3" fmla="*/ 494 h 155"/>
                <a:gd name="T4" fmla="*/ 230 w 539"/>
                <a:gd name="T5" fmla="*/ 692 h 155"/>
                <a:gd name="T6" fmla="*/ 340 w 539"/>
                <a:gd name="T7" fmla="*/ 893 h 155"/>
                <a:gd name="T8" fmla="*/ 451 w 539"/>
                <a:gd name="T9" fmla="*/ 1103 h 155"/>
                <a:gd name="T10" fmla="*/ 584 w 539"/>
                <a:gd name="T11" fmla="*/ 1299 h 155"/>
                <a:gd name="T12" fmla="*/ 708 w 539"/>
                <a:gd name="T13" fmla="*/ 1510 h 155"/>
                <a:gd name="T14" fmla="*/ 850 w 539"/>
                <a:gd name="T15" fmla="*/ 1696 h 155"/>
                <a:gd name="T16" fmla="*/ 987 w 539"/>
                <a:gd name="T17" fmla="*/ 1872 h 155"/>
                <a:gd name="T18" fmla="*/ 1120 w 539"/>
                <a:gd name="T19" fmla="*/ 2056 h 155"/>
                <a:gd name="T20" fmla="*/ 1255 w 539"/>
                <a:gd name="T21" fmla="*/ 2185 h 155"/>
                <a:gd name="T22" fmla="*/ 1384 w 539"/>
                <a:gd name="T23" fmla="*/ 2309 h 155"/>
                <a:gd name="T24" fmla="*/ 1506 w 539"/>
                <a:gd name="T25" fmla="*/ 2407 h 155"/>
                <a:gd name="T26" fmla="*/ 1625 w 539"/>
                <a:gd name="T27" fmla="*/ 2450 h 155"/>
                <a:gd name="T28" fmla="*/ 1728 w 539"/>
                <a:gd name="T29" fmla="*/ 2473 h 155"/>
                <a:gd name="T30" fmla="*/ 1818 w 539"/>
                <a:gd name="T31" fmla="*/ 2450 h 155"/>
                <a:gd name="T32" fmla="*/ 1932 w 539"/>
                <a:gd name="T33" fmla="*/ 2346 h 155"/>
                <a:gd name="T34" fmla="*/ 2002 w 539"/>
                <a:gd name="T35" fmla="*/ 2215 h 155"/>
                <a:gd name="T36" fmla="*/ 2057 w 539"/>
                <a:gd name="T37" fmla="*/ 2088 h 155"/>
                <a:gd name="T38" fmla="*/ 2114 w 539"/>
                <a:gd name="T39" fmla="*/ 1949 h 155"/>
                <a:gd name="T40" fmla="*/ 2145 w 539"/>
                <a:gd name="T41" fmla="*/ 1783 h 155"/>
                <a:gd name="T42" fmla="*/ 2184 w 539"/>
                <a:gd name="T43" fmla="*/ 1605 h 155"/>
                <a:gd name="T44" fmla="*/ 2220 w 539"/>
                <a:gd name="T45" fmla="*/ 1432 h 155"/>
                <a:gd name="T46" fmla="*/ 2255 w 539"/>
                <a:gd name="T47" fmla="*/ 1246 h 155"/>
                <a:gd name="T48" fmla="*/ 2292 w 539"/>
                <a:gd name="T49" fmla="*/ 1075 h 155"/>
                <a:gd name="T50" fmla="*/ 2334 w 539"/>
                <a:gd name="T51" fmla="*/ 915 h 155"/>
                <a:gd name="T52" fmla="*/ 2381 w 539"/>
                <a:gd name="T53" fmla="*/ 753 h 155"/>
                <a:gd name="T54" fmla="*/ 2433 w 539"/>
                <a:gd name="T55" fmla="*/ 619 h 155"/>
                <a:gd name="T56" fmla="*/ 2495 w 539"/>
                <a:gd name="T57" fmla="*/ 494 h 155"/>
                <a:gd name="T58" fmla="*/ 2576 w 539"/>
                <a:gd name="T59" fmla="*/ 400 h 155"/>
                <a:gd name="T60" fmla="*/ 2670 w 539"/>
                <a:gd name="T61" fmla="*/ 335 h 155"/>
                <a:gd name="T62" fmla="*/ 2796 w 539"/>
                <a:gd name="T63" fmla="*/ 294 h 155"/>
                <a:gd name="T64" fmla="*/ 2871 w 539"/>
                <a:gd name="T65" fmla="*/ 260 h 155"/>
                <a:gd name="T66" fmla="*/ 2930 w 539"/>
                <a:gd name="T67" fmla="*/ 236 h 155"/>
                <a:gd name="T68" fmla="*/ 2994 w 539"/>
                <a:gd name="T69" fmla="*/ 216 h 155"/>
                <a:gd name="T70" fmla="*/ 3080 w 539"/>
                <a:gd name="T71" fmla="*/ 173 h 155"/>
                <a:gd name="T72" fmla="*/ 3141 w 539"/>
                <a:gd name="T73" fmla="*/ 163 h 155"/>
                <a:gd name="T74" fmla="*/ 3221 w 539"/>
                <a:gd name="T75" fmla="*/ 127 h 155"/>
                <a:gd name="T76" fmla="*/ 3287 w 539"/>
                <a:gd name="T77" fmla="*/ 120 h 155"/>
                <a:gd name="T78" fmla="*/ 3365 w 539"/>
                <a:gd name="T79" fmla="*/ 88 h 155"/>
                <a:gd name="T80" fmla="*/ 3432 w 539"/>
                <a:gd name="T81" fmla="*/ 65 h 155"/>
                <a:gd name="T82" fmla="*/ 3507 w 539"/>
                <a:gd name="T83" fmla="*/ 48 h 155"/>
                <a:gd name="T84" fmla="*/ 3577 w 539"/>
                <a:gd name="T85" fmla="*/ 35 h 155"/>
                <a:gd name="T86" fmla="*/ 3648 w 539"/>
                <a:gd name="T87" fmla="*/ 1 h 155"/>
                <a:gd name="T88" fmla="*/ 3723 w 539"/>
                <a:gd name="T89" fmla="*/ 0 h 155"/>
                <a:gd name="T90" fmla="*/ 3788 w 539"/>
                <a:gd name="T91" fmla="*/ 0 h 155"/>
                <a:gd name="T92" fmla="*/ 3862 w 539"/>
                <a:gd name="T93" fmla="*/ 0 h 1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9"/>
                <a:gd name="T142" fmla="*/ 0 h 155"/>
                <a:gd name="T143" fmla="*/ 539 w 539"/>
                <a:gd name="T144" fmla="*/ 155 h 1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9" h="155">
                  <a:moveTo>
                    <a:pt x="0" y="10"/>
                  </a:moveTo>
                  <a:lnTo>
                    <a:pt x="8" y="20"/>
                  </a:lnTo>
                  <a:lnTo>
                    <a:pt x="14" y="25"/>
                  </a:lnTo>
                  <a:lnTo>
                    <a:pt x="19" y="31"/>
                  </a:lnTo>
                  <a:lnTo>
                    <a:pt x="26" y="37"/>
                  </a:lnTo>
                  <a:lnTo>
                    <a:pt x="32" y="43"/>
                  </a:lnTo>
                  <a:lnTo>
                    <a:pt x="40" y="49"/>
                  </a:lnTo>
                  <a:lnTo>
                    <a:pt x="47" y="56"/>
                  </a:lnTo>
                  <a:lnTo>
                    <a:pt x="55" y="62"/>
                  </a:lnTo>
                  <a:lnTo>
                    <a:pt x="63" y="68"/>
                  </a:lnTo>
                  <a:lnTo>
                    <a:pt x="72" y="75"/>
                  </a:lnTo>
                  <a:lnTo>
                    <a:pt x="81" y="81"/>
                  </a:lnTo>
                  <a:lnTo>
                    <a:pt x="90" y="88"/>
                  </a:lnTo>
                  <a:lnTo>
                    <a:pt x="99" y="94"/>
                  </a:lnTo>
                  <a:lnTo>
                    <a:pt x="109" y="100"/>
                  </a:lnTo>
                  <a:lnTo>
                    <a:pt x="118" y="106"/>
                  </a:lnTo>
                  <a:lnTo>
                    <a:pt x="128" y="112"/>
                  </a:lnTo>
                  <a:lnTo>
                    <a:pt x="137" y="117"/>
                  </a:lnTo>
                  <a:lnTo>
                    <a:pt x="147" y="122"/>
                  </a:lnTo>
                  <a:lnTo>
                    <a:pt x="156" y="128"/>
                  </a:lnTo>
                  <a:lnTo>
                    <a:pt x="166" y="132"/>
                  </a:lnTo>
                  <a:lnTo>
                    <a:pt x="175" y="136"/>
                  </a:lnTo>
                  <a:lnTo>
                    <a:pt x="184" y="140"/>
                  </a:lnTo>
                  <a:lnTo>
                    <a:pt x="193" y="144"/>
                  </a:lnTo>
                  <a:lnTo>
                    <a:pt x="202" y="147"/>
                  </a:lnTo>
                  <a:lnTo>
                    <a:pt x="210" y="150"/>
                  </a:lnTo>
                  <a:lnTo>
                    <a:pt x="218" y="152"/>
                  </a:lnTo>
                  <a:lnTo>
                    <a:pt x="226" y="153"/>
                  </a:lnTo>
                  <a:lnTo>
                    <a:pt x="234" y="154"/>
                  </a:lnTo>
                  <a:lnTo>
                    <a:pt x="241" y="154"/>
                  </a:lnTo>
                  <a:lnTo>
                    <a:pt x="247" y="154"/>
                  </a:lnTo>
                  <a:lnTo>
                    <a:pt x="253" y="153"/>
                  </a:lnTo>
                  <a:lnTo>
                    <a:pt x="265" y="148"/>
                  </a:lnTo>
                  <a:lnTo>
                    <a:pt x="270" y="146"/>
                  </a:lnTo>
                  <a:lnTo>
                    <a:pt x="275" y="142"/>
                  </a:lnTo>
                  <a:lnTo>
                    <a:pt x="279" y="138"/>
                  </a:lnTo>
                  <a:lnTo>
                    <a:pt x="283" y="135"/>
                  </a:lnTo>
                  <a:lnTo>
                    <a:pt x="287" y="130"/>
                  </a:lnTo>
                  <a:lnTo>
                    <a:pt x="290" y="126"/>
                  </a:lnTo>
                  <a:lnTo>
                    <a:pt x="294" y="121"/>
                  </a:lnTo>
                  <a:lnTo>
                    <a:pt x="296" y="116"/>
                  </a:lnTo>
                  <a:lnTo>
                    <a:pt x="299" y="111"/>
                  </a:lnTo>
                  <a:lnTo>
                    <a:pt x="302" y="106"/>
                  </a:lnTo>
                  <a:lnTo>
                    <a:pt x="304" y="100"/>
                  </a:lnTo>
                  <a:lnTo>
                    <a:pt x="307" y="95"/>
                  </a:lnTo>
                  <a:lnTo>
                    <a:pt x="309" y="89"/>
                  </a:lnTo>
                  <a:lnTo>
                    <a:pt x="312" y="84"/>
                  </a:lnTo>
                  <a:lnTo>
                    <a:pt x="314" y="78"/>
                  </a:lnTo>
                  <a:lnTo>
                    <a:pt x="317" y="73"/>
                  </a:lnTo>
                  <a:lnTo>
                    <a:pt x="319" y="67"/>
                  </a:lnTo>
                  <a:lnTo>
                    <a:pt x="322" y="62"/>
                  </a:lnTo>
                  <a:lnTo>
                    <a:pt x="325" y="57"/>
                  </a:lnTo>
                  <a:lnTo>
                    <a:pt x="328" y="52"/>
                  </a:lnTo>
                  <a:lnTo>
                    <a:pt x="332" y="47"/>
                  </a:lnTo>
                  <a:lnTo>
                    <a:pt x="335" y="43"/>
                  </a:lnTo>
                  <a:lnTo>
                    <a:pt x="339" y="38"/>
                  </a:lnTo>
                  <a:lnTo>
                    <a:pt x="344" y="34"/>
                  </a:lnTo>
                  <a:lnTo>
                    <a:pt x="348" y="31"/>
                  </a:lnTo>
                  <a:lnTo>
                    <a:pt x="354" y="28"/>
                  </a:lnTo>
                  <a:lnTo>
                    <a:pt x="359" y="25"/>
                  </a:lnTo>
                  <a:lnTo>
                    <a:pt x="366" y="23"/>
                  </a:lnTo>
                  <a:lnTo>
                    <a:pt x="372" y="21"/>
                  </a:lnTo>
                  <a:lnTo>
                    <a:pt x="380" y="20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399" y="16"/>
                  </a:lnTo>
                  <a:lnTo>
                    <a:pt x="404" y="16"/>
                  </a:lnTo>
                  <a:lnTo>
                    <a:pt x="408" y="15"/>
                  </a:lnTo>
                  <a:lnTo>
                    <a:pt x="414" y="14"/>
                  </a:lnTo>
                  <a:lnTo>
                    <a:pt x="418" y="13"/>
                  </a:lnTo>
                  <a:lnTo>
                    <a:pt x="424" y="12"/>
                  </a:lnTo>
                  <a:lnTo>
                    <a:pt x="428" y="11"/>
                  </a:lnTo>
                  <a:lnTo>
                    <a:pt x="433" y="10"/>
                  </a:lnTo>
                  <a:lnTo>
                    <a:pt x="438" y="10"/>
                  </a:lnTo>
                  <a:lnTo>
                    <a:pt x="443" y="9"/>
                  </a:lnTo>
                  <a:lnTo>
                    <a:pt x="448" y="8"/>
                  </a:lnTo>
                  <a:lnTo>
                    <a:pt x="454" y="7"/>
                  </a:lnTo>
                  <a:lnTo>
                    <a:pt x="458" y="7"/>
                  </a:lnTo>
                  <a:lnTo>
                    <a:pt x="464" y="6"/>
                  </a:lnTo>
                  <a:lnTo>
                    <a:pt x="468" y="5"/>
                  </a:lnTo>
                  <a:lnTo>
                    <a:pt x="474" y="4"/>
                  </a:lnTo>
                  <a:lnTo>
                    <a:pt x="478" y="4"/>
                  </a:lnTo>
                  <a:lnTo>
                    <a:pt x="484" y="3"/>
                  </a:lnTo>
                  <a:lnTo>
                    <a:pt x="488" y="3"/>
                  </a:lnTo>
                  <a:lnTo>
                    <a:pt x="494" y="2"/>
                  </a:lnTo>
                  <a:lnTo>
                    <a:pt x="498" y="2"/>
                  </a:lnTo>
                  <a:lnTo>
                    <a:pt x="504" y="1"/>
                  </a:lnTo>
                  <a:lnTo>
                    <a:pt x="508" y="1"/>
                  </a:lnTo>
                  <a:lnTo>
                    <a:pt x="513" y="1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6" name="Freeform 47"/>
            <p:cNvSpPr>
              <a:spLocks/>
            </p:cNvSpPr>
            <p:nvPr/>
          </p:nvSpPr>
          <p:spPr bwMode="auto">
            <a:xfrm>
              <a:off x="3769" y="2256"/>
              <a:ext cx="564" cy="432"/>
            </a:xfrm>
            <a:custGeom>
              <a:avLst/>
              <a:gdLst>
                <a:gd name="T0" fmla="*/ 0 w 453"/>
                <a:gd name="T1" fmla="*/ 4669 h 318"/>
                <a:gd name="T2" fmla="*/ 40 w 453"/>
                <a:gd name="T3" fmla="*/ 4406 h 318"/>
                <a:gd name="T4" fmla="*/ 120 w 453"/>
                <a:gd name="T5" fmla="*/ 4169 h 318"/>
                <a:gd name="T6" fmla="*/ 232 w 453"/>
                <a:gd name="T7" fmla="*/ 3923 h 318"/>
                <a:gd name="T8" fmla="*/ 362 w 453"/>
                <a:gd name="T9" fmla="*/ 3695 h 318"/>
                <a:gd name="T10" fmla="*/ 533 w 453"/>
                <a:gd name="T11" fmla="*/ 3502 h 318"/>
                <a:gd name="T12" fmla="*/ 703 w 453"/>
                <a:gd name="T13" fmla="*/ 3307 h 318"/>
                <a:gd name="T14" fmla="*/ 900 w 453"/>
                <a:gd name="T15" fmla="*/ 3135 h 318"/>
                <a:gd name="T16" fmla="*/ 1086 w 453"/>
                <a:gd name="T17" fmla="*/ 2945 h 318"/>
                <a:gd name="T18" fmla="*/ 1291 w 453"/>
                <a:gd name="T19" fmla="*/ 2785 h 318"/>
                <a:gd name="T20" fmla="*/ 1479 w 453"/>
                <a:gd name="T21" fmla="*/ 2630 h 318"/>
                <a:gd name="T22" fmla="*/ 1665 w 453"/>
                <a:gd name="T23" fmla="*/ 2470 h 318"/>
                <a:gd name="T24" fmla="*/ 1834 w 453"/>
                <a:gd name="T25" fmla="*/ 2327 h 318"/>
                <a:gd name="T26" fmla="*/ 1992 w 453"/>
                <a:gd name="T27" fmla="*/ 2159 h 318"/>
                <a:gd name="T28" fmla="*/ 2118 w 453"/>
                <a:gd name="T29" fmla="*/ 2002 h 318"/>
                <a:gd name="T30" fmla="*/ 2220 w 453"/>
                <a:gd name="T31" fmla="*/ 1842 h 318"/>
                <a:gd name="T32" fmla="*/ 2298 w 453"/>
                <a:gd name="T33" fmla="*/ 1663 h 318"/>
                <a:gd name="T34" fmla="*/ 2353 w 453"/>
                <a:gd name="T35" fmla="*/ 1526 h 318"/>
                <a:gd name="T36" fmla="*/ 2402 w 453"/>
                <a:gd name="T37" fmla="*/ 1405 h 318"/>
                <a:gd name="T38" fmla="*/ 2429 w 453"/>
                <a:gd name="T39" fmla="*/ 1266 h 318"/>
                <a:gd name="T40" fmla="*/ 2474 w 453"/>
                <a:gd name="T41" fmla="*/ 1138 h 318"/>
                <a:gd name="T42" fmla="*/ 2512 w 453"/>
                <a:gd name="T43" fmla="*/ 998 h 318"/>
                <a:gd name="T44" fmla="*/ 2551 w 453"/>
                <a:gd name="T45" fmla="*/ 875 h 318"/>
                <a:gd name="T46" fmla="*/ 2588 w 453"/>
                <a:gd name="T47" fmla="*/ 740 h 318"/>
                <a:gd name="T48" fmla="*/ 2633 w 453"/>
                <a:gd name="T49" fmla="*/ 617 h 318"/>
                <a:gd name="T50" fmla="*/ 2671 w 453"/>
                <a:gd name="T51" fmla="*/ 488 h 318"/>
                <a:gd name="T52" fmla="*/ 2725 w 453"/>
                <a:gd name="T53" fmla="*/ 386 h 318"/>
                <a:gd name="T54" fmla="*/ 2783 w 453"/>
                <a:gd name="T55" fmla="*/ 284 h 318"/>
                <a:gd name="T56" fmla="*/ 2842 w 453"/>
                <a:gd name="T57" fmla="*/ 190 h 318"/>
                <a:gd name="T58" fmla="*/ 2903 w 453"/>
                <a:gd name="T59" fmla="*/ 120 h 318"/>
                <a:gd name="T60" fmla="*/ 2974 w 453"/>
                <a:gd name="T61" fmla="*/ 48 h 318"/>
                <a:gd name="T62" fmla="*/ 3024 w 453"/>
                <a:gd name="T63" fmla="*/ 1 h 318"/>
                <a:gd name="T64" fmla="*/ 3042 w 453"/>
                <a:gd name="T65" fmla="*/ 1 h 318"/>
                <a:gd name="T66" fmla="*/ 3054 w 453"/>
                <a:gd name="T67" fmla="*/ 1 h 318"/>
                <a:gd name="T68" fmla="*/ 3069 w 453"/>
                <a:gd name="T69" fmla="*/ 1 h 318"/>
                <a:gd name="T70" fmla="*/ 3086 w 453"/>
                <a:gd name="T71" fmla="*/ 1 h 318"/>
                <a:gd name="T72" fmla="*/ 3101 w 453"/>
                <a:gd name="T73" fmla="*/ 0 h 318"/>
                <a:gd name="T74" fmla="*/ 3111 w 453"/>
                <a:gd name="T75" fmla="*/ 0 h 318"/>
                <a:gd name="T76" fmla="*/ 3136 w 453"/>
                <a:gd name="T77" fmla="*/ 0 h 318"/>
                <a:gd name="T78" fmla="*/ 3149 w 453"/>
                <a:gd name="T79" fmla="*/ 0 h 318"/>
                <a:gd name="T80" fmla="*/ 3161 w 453"/>
                <a:gd name="T81" fmla="*/ 0 h 318"/>
                <a:gd name="T82" fmla="*/ 3176 w 453"/>
                <a:gd name="T83" fmla="*/ 1 h 318"/>
                <a:gd name="T84" fmla="*/ 3196 w 453"/>
                <a:gd name="T85" fmla="*/ 1 h 318"/>
                <a:gd name="T86" fmla="*/ 3203 w 453"/>
                <a:gd name="T87" fmla="*/ 1 h 318"/>
                <a:gd name="T88" fmla="*/ 3222 w 453"/>
                <a:gd name="T89" fmla="*/ 1 h 318"/>
                <a:gd name="T90" fmla="*/ 3235 w 453"/>
                <a:gd name="T91" fmla="*/ 1 h 318"/>
                <a:gd name="T92" fmla="*/ 3252 w 453"/>
                <a:gd name="T93" fmla="*/ 35 h 3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3"/>
                <a:gd name="T142" fmla="*/ 0 h 318"/>
                <a:gd name="T143" fmla="*/ 453 w 453"/>
                <a:gd name="T144" fmla="*/ 318 h 3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3" h="318">
                  <a:moveTo>
                    <a:pt x="0" y="317"/>
                  </a:moveTo>
                  <a:lnTo>
                    <a:pt x="0" y="297"/>
                  </a:lnTo>
                  <a:lnTo>
                    <a:pt x="2" y="289"/>
                  </a:lnTo>
                  <a:lnTo>
                    <a:pt x="6" y="280"/>
                  </a:lnTo>
                  <a:lnTo>
                    <a:pt x="11" y="272"/>
                  </a:lnTo>
                  <a:lnTo>
                    <a:pt x="17" y="264"/>
                  </a:lnTo>
                  <a:lnTo>
                    <a:pt x="24" y="256"/>
                  </a:lnTo>
                  <a:lnTo>
                    <a:pt x="32" y="249"/>
                  </a:lnTo>
                  <a:lnTo>
                    <a:pt x="41" y="242"/>
                  </a:lnTo>
                  <a:lnTo>
                    <a:pt x="51" y="235"/>
                  </a:lnTo>
                  <a:lnTo>
                    <a:pt x="62" y="228"/>
                  </a:lnTo>
                  <a:lnTo>
                    <a:pt x="74" y="222"/>
                  </a:lnTo>
                  <a:lnTo>
                    <a:pt x="86" y="216"/>
                  </a:lnTo>
                  <a:lnTo>
                    <a:pt x="98" y="210"/>
                  </a:lnTo>
                  <a:lnTo>
                    <a:pt x="111" y="204"/>
                  </a:lnTo>
                  <a:lnTo>
                    <a:pt x="125" y="199"/>
                  </a:lnTo>
                  <a:lnTo>
                    <a:pt x="138" y="193"/>
                  </a:lnTo>
                  <a:lnTo>
                    <a:pt x="151" y="187"/>
                  </a:lnTo>
                  <a:lnTo>
                    <a:pt x="165" y="182"/>
                  </a:lnTo>
                  <a:lnTo>
                    <a:pt x="179" y="177"/>
                  </a:lnTo>
                  <a:lnTo>
                    <a:pt x="192" y="172"/>
                  </a:lnTo>
                  <a:lnTo>
                    <a:pt x="206" y="167"/>
                  </a:lnTo>
                  <a:lnTo>
                    <a:pt x="219" y="162"/>
                  </a:lnTo>
                  <a:lnTo>
                    <a:pt x="231" y="157"/>
                  </a:lnTo>
                  <a:lnTo>
                    <a:pt x="243" y="152"/>
                  </a:lnTo>
                  <a:lnTo>
                    <a:pt x="255" y="147"/>
                  </a:lnTo>
                  <a:lnTo>
                    <a:pt x="266" y="142"/>
                  </a:lnTo>
                  <a:lnTo>
                    <a:pt x="277" y="137"/>
                  </a:lnTo>
                  <a:lnTo>
                    <a:pt x="286" y="132"/>
                  </a:lnTo>
                  <a:lnTo>
                    <a:pt x="295" y="127"/>
                  </a:lnTo>
                  <a:lnTo>
                    <a:pt x="302" y="122"/>
                  </a:lnTo>
                  <a:lnTo>
                    <a:pt x="309" y="117"/>
                  </a:lnTo>
                  <a:lnTo>
                    <a:pt x="316" y="109"/>
                  </a:lnTo>
                  <a:lnTo>
                    <a:pt x="320" y="105"/>
                  </a:lnTo>
                  <a:lnTo>
                    <a:pt x="323" y="101"/>
                  </a:lnTo>
                  <a:lnTo>
                    <a:pt x="327" y="97"/>
                  </a:lnTo>
                  <a:lnTo>
                    <a:pt x="329" y="93"/>
                  </a:lnTo>
                  <a:lnTo>
                    <a:pt x="333" y="89"/>
                  </a:lnTo>
                  <a:lnTo>
                    <a:pt x="335" y="85"/>
                  </a:lnTo>
                  <a:lnTo>
                    <a:pt x="338" y="81"/>
                  </a:lnTo>
                  <a:lnTo>
                    <a:pt x="341" y="76"/>
                  </a:lnTo>
                  <a:lnTo>
                    <a:pt x="344" y="72"/>
                  </a:lnTo>
                  <a:lnTo>
                    <a:pt x="347" y="68"/>
                  </a:lnTo>
                  <a:lnTo>
                    <a:pt x="349" y="63"/>
                  </a:lnTo>
                  <a:lnTo>
                    <a:pt x="352" y="59"/>
                  </a:lnTo>
                  <a:lnTo>
                    <a:pt x="355" y="55"/>
                  </a:lnTo>
                  <a:lnTo>
                    <a:pt x="357" y="51"/>
                  </a:lnTo>
                  <a:lnTo>
                    <a:pt x="360" y="47"/>
                  </a:lnTo>
                  <a:lnTo>
                    <a:pt x="363" y="43"/>
                  </a:lnTo>
                  <a:lnTo>
                    <a:pt x="366" y="39"/>
                  </a:lnTo>
                  <a:lnTo>
                    <a:pt x="369" y="35"/>
                  </a:lnTo>
                  <a:lnTo>
                    <a:pt x="372" y="31"/>
                  </a:lnTo>
                  <a:lnTo>
                    <a:pt x="375" y="28"/>
                  </a:lnTo>
                  <a:lnTo>
                    <a:pt x="379" y="24"/>
                  </a:lnTo>
                  <a:lnTo>
                    <a:pt x="383" y="21"/>
                  </a:lnTo>
                  <a:lnTo>
                    <a:pt x="387" y="18"/>
                  </a:lnTo>
                  <a:lnTo>
                    <a:pt x="391" y="15"/>
                  </a:lnTo>
                  <a:lnTo>
                    <a:pt x="395" y="12"/>
                  </a:lnTo>
                  <a:lnTo>
                    <a:pt x="399" y="10"/>
                  </a:lnTo>
                  <a:lnTo>
                    <a:pt x="404" y="7"/>
                  </a:lnTo>
                  <a:lnTo>
                    <a:pt x="409" y="5"/>
                  </a:lnTo>
                  <a:lnTo>
                    <a:pt x="414" y="3"/>
                  </a:lnTo>
                  <a:lnTo>
                    <a:pt x="420" y="2"/>
                  </a:lnTo>
                  <a:lnTo>
                    <a:pt x="421" y="1"/>
                  </a:lnTo>
                  <a:lnTo>
                    <a:pt x="423" y="1"/>
                  </a:lnTo>
                  <a:lnTo>
                    <a:pt x="425" y="1"/>
                  </a:lnTo>
                  <a:lnTo>
                    <a:pt x="427" y="1"/>
                  </a:lnTo>
                  <a:lnTo>
                    <a:pt x="429" y="1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35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1"/>
                  </a:lnTo>
                  <a:lnTo>
                    <a:pt x="443" y="1"/>
                  </a:lnTo>
                  <a:lnTo>
                    <a:pt x="444" y="1"/>
                  </a:lnTo>
                  <a:lnTo>
                    <a:pt x="445" y="1"/>
                  </a:lnTo>
                  <a:lnTo>
                    <a:pt x="446" y="1"/>
                  </a:lnTo>
                  <a:lnTo>
                    <a:pt x="447" y="1"/>
                  </a:lnTo>
                  <a:lnTo>
                    <a:pt x="448" y="1"/>
                  </a:lnTo>
                  <a:lnTo>
                    <a:pt x="449" y="1"/>
                  </a:lnTo>
                  <a:lnTo>
                    <a:pt x="450" y="1"/>
                  </a:lnTo>
                  <a:lnTo>
                    <a:pt x="451" y="2"/>
                  </a:lnTo>
                  <a:lnTo>
                    <a:pt x="452" y="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7" name="Freeform 48"/>
            <p:cNvSpPr>
              <a:spLocks/>
            </p:cNvSpPr>
            <p:nvPr/>
          </p:nvSpPr>
          <p:spPr bwMode="auto">
            <a:xfrm>
              <a:off x="4293" y="2405"/>
              <a:ext cx="179" cy="152"/>
            </a:xfrm>
            <a:custGeom>
              <a:avLst/>
              <a:gdLst>
                <a:gd name="T0" fmla="*/ 1013 w 144"/>
                <a:gd name="T1" fmla="*/ 103 h 111"/>
                <a:gd name="T2" fmla="*/ 924 w 144"/>
                <a:gd name="T3" fmla="*/ 36 h 111"/>
                <a:gd name="T4" fmla="*/ 869 w 144"/>
                <a:gd name="T5" fmla="*/ 1 h 111"/>
                <a:gd name="T6" fmla="*/ 827 w 144"/>
                <a:gd name="T7" fmla="*/ 1 h 111"/>
                <a:gd name="T8" fmla="*/ 789 w 144"/>
                <a:gd name="T9" fmla="*/ 0 h 111"/>
                <a:gd name="T10" fmla="*/ 748 w 144"/>
                <a:gd name="T11" fmla="*/ 1 h 111"/>
                <a:gd name="T12" fmla="*/ 697 w 144"/>
                <a:gd name="T13" fmla="*/ 36 h 111"/>
                <a:gd name="T14" fmla="*/ 650 w 144"/>
                <a:gd name="T15" fmla="*/ 36 h 111"/>
                <a:gd name="T16" fmla="*/ 609 w 144"/>
                <a:gd name="T17" fmla="*/ 67 h 111"/>
                <a:gd name="T18" fmla="*/ 578 w 144"/>
                <a:gd name="T19" fmla="*/ 103 h 111"/>
                <a:gd name="T20" fmla="*/ 532 w 144"/>
                <a:gd name="T21" fmla="*/ 141 h 111"/>
                <a:gd name="T22" fmla="*/ 490 w 144"/>
                <a:gd name="T23" fmla="*/ 173 h 111"/>
                <a:gd name="T24" fmla="*/ 444 w 144"/>
                <a:gd name="T25" fmla="*/ 227 h 111"/>
                <a:gd name="T26" fmla="*/ 413 w 144"/>
                <a:gd name="T27" fmla="*/ 270 h 111"/>
                <a:gd name="T28" fmla="*/ 377 w 144"/>
                <a:gd name="T29" fmla="*/ 325 h 111"/>
                <a:gd name="T30" fmla="*/ 344 w 144"/>
                <a:gd name="T31" fmla="*/ 381 h 111"/>
                <a:gd name="T32" fmla="*/ 303 w 144"/>
                <a:gd name="T33" fmla="*/ 445 h 111"/>
                <a:gd name="T34" fmla="*/ 267 w 144"/>
                <a:gd name="T35" fmla="*/ 522 h 111"/>
                <a:gd name="T36" fmla="*/ 242 w 144"/>
                <a:gd name="T37" fmla="*/ 590 h 111"/>
                <a:gd name="T38" fmla="*/ 209 w 144"/>
                <a:gd name="T39" fmla="*/ 679 h 111"/>
                <a:gd name="T40" fmla="*/ 184 w 144"/>
                <a:gd name="T41" fmla="*/ 739 h 111"/>
                <a:gd name="T42" fmla="*/ 157 w 144"/>
                <a:gd name="T43" fmla="*/ 837 h 111"/>
                <a:gd name="T44" fmla="*/ 126 w 144"/>
                <a:gd name="T45" fmla="*/ 930 h 111"/>
                <a:gd name="T46" fmla="*/ 109 w 144"/>
                <a:gd name="T47" fmla="*/ 1012 h 111"/>
                <a:gd name="T48" fmla="*/ 88 w 144"/>
                <a:gd name="T49" fmla="*/ 1106 h 111"/>
                <a:gd name="T50" fmla="*/ 62 w 144"/>
                <a:gd name="T51" fmla="*/ 1228 h 111"/>
                <a:gd name="T52" fmla="*/ 50 w 144"/>
                <a:gd name="T53" fmla="*/ 1326 h 111"/>
                <a:gd name="T54" fmla="*/ 32 w 144"/>
                <a:gd name="T55" fmla="*/ 1417 h 111"/>
                <a:gd name="T56" fmla="*/ 21 w 144"/>
                <a:gd name="T57" fmla="*/ 1515 h 111"/>
                <a:gd name="T58" fmla="*/ 1 w 144"/>
                <a:gd name="T59" fmla="*/ 1641 h 111"/>
                <a:gd name="T60" fmla="*/ 0 w 144"/>
                <a:gd name="T61" fmla="*/ 1751 h 111"/>
                <a:gd name="T62" fmla="*/ 0 w 144"/>
                <a:gd name="T63" fmla="*/ 1868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11"/>
                <a:gd name="T98" fmla="*/ 144 w 144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11">
                  <a:moveTo>
                    <a:pt x="143" y="6"/>
                  </a:moveTo>
                  <a:lnTo>
                    <a:pt x="130" y="2"/>
                  </a:lnTo>
                  <a:lnTo>
                    <a:pt x="123" y="1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98" y="2"/>
                  </a:lnTo>
                  <a:lnTo>
                    <a:pt x="92" y="2"/>
                  </a:lnTo>
                  <a:lnTo>
                    <a:pt x="86" y="4"/>
                  </a:lnTo>
                  <a:lnTo>
                    <a:pt x="81" y="6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3" y="13"/>
                  </a:lnTo>
                  <a:lnTo>
                    <a:pt x="58" y="16"/>
                  </a:lnTo>
                  <a:lnTo>
                    <a:pt x="53" y="19"/>
                  </a:lnTo>
                  <a:lnTo>
                    <a:pt x="48" y="23"/>
                  </a:lnTo>
                  <a:lnTo>
                    <a:pt x="43" y="26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0" y="40"/>
                  </a:lnTo>
                  <a:lnTo>
                    <a:pt x="26" y="44"/>
                  </a:lnTo>
                  <a:lnTo>
                    <a:pt x="22" y="50"/>
                  </a:lnTo>
                  <a:lnTo>
                    <a:pt x="18" y="55"/>
                  </a:lnTo>
                  <a:lnTo>
                    <a:pt x="15" y="60"/>
                  </a:lnTo>
                  <a:lnTo>
                    <a:pt x="12" y="66"/>
                  </a:lnTo>
                  <a:lnTo>
                    <a:pt x="9" y="72"/>
                  </a:lnTo>
                  <a:lnTo>
                    <a:pt x="7" y="78"/>
                  </a:lnTo>
                  <a:lnTo>
                    <a:pt x="5" y="84"/>
                  </a:lnTo>
                  <a:lnTo>
                    <a:pt x="3" y="90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8" name="Freeform 49"/>
            <p:cNvSpPr>
              <a:spLocks/>
            </p:cNvSpPr>
            <p:nvPr/>
          </p:nvSpPr>
          <p:spPr bwMode="auto">
            <a:xfrm>
              <a:off x="4113" y="1519"/>
              <a:ext cx="354" cy="605"/>
            </a:xfrm>
            <a:custGeom>
              <a:avLst/>
              <a:gdLst>
                <a:gd name="T0" fmla="*/ 2066 w 283"/>
                <a:gd name="T1" fmla="*/ 351 h 445"/>
                <a:gd name="T2" fmla="*/ 2098 w 283"/>
                <a:gd name="T3" fmla="*/ 663 h 445"/>
                <a:gd name="T4" fmla="*/ 2120 w 283"/>
                <a:gd name="T5" fmla="*/ 915 h 445"/>
                <a:gd name="T6" fmla="*/ 2120 w 283"/>
                <a:gd name="T7" fmla="*/ 1161 h 445"/>
                <a:gd name="T8" fmla="*/ 2098 w 283"/>
                <a:gd name="T9" fmla="*/ 1357 h 445"/>
                <a:gd name="T10" fmla="*/ 2084 w 283"/>
                <a:gd name="T11" fmla="*/ 1528 h 445"/>
                <a:gd name="T12" fmla="*/ 2059 w 283"/>
                <a:gd name="T13" fmla="*/ 1665 h 445"/>
                <a:gd name="T14" fmla="*/ 2013 w 283"/>
                <a:gd name="T15" fmla="*/ 1811 h 445"/>
                <a:gd name="T16" fmla="*/ 1973 w 283"/>
                <a:gd name="T17" fmla="*/ 1937 h 445"/>
                <a:gd name="T18" fmla="*/ 1926 w 283"/>
                <a:gd name="T19" fmla="*/ 2071 h 445"/>
                <a:gd name="T20" fmla="*/ 1883 w 283"/>
                <a:gd name="T21" fmla="*/ 2201 h 445"/>
                <a:gd name="T22" fmla="*/ 1833 w 283"/>
                <a:gd name="T23" fmla="*/ 2340 h 445"/>
                <a:gd name="T24" fmla="*/ 1789 w 283"/>
                <a:gd name="T25" fmla="*/ 2508 h 445"/>
                <a:gd name="T26" fmla="*/ 1740 w 283"/>
                <a:gd name="T27" fmla="*/ 2699 h 445"/>
                <a:gd name="T28" fmla="*/ 1699 w 283"/>
                <a:gd name="T29" fmla="*/ 2916 h 445"/>
                <a:gd name="T30" fmla="*/ 1666 w 283"/>
                <a:gd name="T31" fmla="*/ 3176 h 445"/>
                <a:gd name="T32" fmla="*/ 1636 w 283"/>
                <a:gd name="T33" fmla="*/ 3440 h 445"/>
                <a:gd name="T34" fmla="*/ 1622 w 283"/>
                <a:gd name="T35" fmla="*/ 3580 h 445"/>
                <a:gd name="T36" fmla="*/ 1621 w 283"/>
                <a:gd name="T37" fmla="*/ 3705 h 445"/>
                <a:gd name="T38" fmla="*/ 1609 w 283"/>
                <a:gd name="T39" fmla="*/ 3795 h 445"/>
                <a:gd name="T40" fmla="*/ 1609 w 283"/>
                <a:gd name="T41" fmla="*/ 3871 h 445"/>
                <a:gd name="T42" fmla="*/ 1609 w 283"/>
                <a:gd name="T43" fmla="*/ 3935 h 445"/>
                <a:gd name="T44" fmla="*/ 1609 w 283"/>
                <a:gd name="T45" fmla="*/ 4004 h 445"/>
                <a:gd name="T46" fmla="*/ 1602 w 283"/>
                <a:gd name="T47" fmla="*/ 4056 h 445"/>
                <a:gd name="T48" fmla="*/ 1602 w 283"/>
                <a:gd name="T49" fmla="*/ 4096 h 445"/>
                <a:gd name="T50" fmla="*/ 1599 w 283"/>
                <a:gd name="T51" fmla="*/ 4159 h 445"/>
                <a:gd name="T52" fmla="*/ 1584 w 283"/>
                <a:gd name="T53" fmla="*/ 4227 h 445"/>
                <a:gd name="T54" fmla="*/ 1560 w 283"/>
                <a:gd name="T55" fmla="*/ 4284 h 445"/>
                <a:gd name="T56" fmla="*/ 1529 w 283"/>
                <a:gd name="T57" fmla="*/ 4376 h 445"/>
                <a:gd name="T58" fmla="*/ 1501 w 283"/>
                <a:gd name="T59" fmla="*/ 4473 h 445"/>
                <a:gd name="T60" fmla="*/ 1454 w 283"/>
                <a:gd name="T61" fmla="*/ 4616 h 445"/>
                <a:gd name="T62" fmla="*/ 1345 w 283"/>
                <a:gd name="T63" fmla="*/ 4913 h 445"/>
                <a:gd name="T64" fmla="*/ 1278 w 283"/>
                <a:gd name="T65" fmla="*/ 5159 h 445"/>
                <a:gd name="T66" fmla="*/ 1203 w 283"/>
                <a:gd name="T67" fmla="*/ 5389 h 445"/>
                <a:gd name="T68" fmla="*/ 1143 w 283"/>
                <a:gd name="T69" fmla="*/ 5654 h 445"/>
                <a:gd name="T70" fmla="*/ 1072 w 283"/>
                <a:gd name="T71" fmla="*/ 5880 h 445"/>
                <a:gd name="T72" fmla="*/ 1008 w 283"/>
                <a:gd name="T73" fmla="*/ 6132 h 445"/>
                <a:gd name="T74" fmla="*/ 929 w 283"/>
                <a:gd name="T75" fmla="*/ 6355 h 445"/>
                <a:gd name="T76" fmla="*/ 857 w 283"/>
                <a:gd name="T77" fmla="*/ 6535 h 445"/>
                <a:gd name="T78" fmla="*/ 781 w 283"/>
                <a:gd name="T79" fmla="*/ 6715 h 445"/>
                <a:gd name="T80" fmla="*/ 693 w 283"/>
                <a:gd name="T81" fmla="*/ 6849 h 445"/>
                <a:gd name="T82" fmla="*/ 607 w 283"/>
                <a:gd name="T83" fmla="*/ 6974 h 445"/>
                <a:gd name="T84" fmla="*/ 509 w 283"/>
                <a:gd name="T85" fmla="*/ 7023 h 445"/>
                <a:gd name="T86" fmla="*/ 399 w 283"/>
                <a:gd name="T87" fmla="*/ 7044 h 445"/>
                <a:gd name="T88" fmla="*/ 280 w 283"/>
                <a:gd name="T89" fmla="*/ 7023 h 445"/>
                <a:gd name="T90" fmla="*/ 149 w 283"/>
                <a:gd name="T91" fmla="*/ 6949 h 445"/>
                <a:gd name="T92" fmla="*/ 0 w 283"/>
                <a:gd name="T93" fmla="*/ 6810 h 4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3"/>
                <a:gd name="T142" fmla="*/ 0 h 445"/>
                <a:gd name="T143" fmla="*/ 283 w 283"/>
                <a:gd name="T144" fmla="*/ 445 h 4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3" h="445">
                  <a:moveTo>
                    <a:pt x="270" y="0"/>
                  </a:moveTo>
                  <a:lnTo>
                    <a:pt x="276" y="22"/>
                  </a:lnTo>
                  <a:lnTo>
                    <a:pt x="278" y="32"/>
                  </a:lnTo>
                  <a:lnTo>
                    <a:pt x="280" y="42"/>
                  </a:lnTo>
                  <a:lnTo>
                    <a:pt x="281" y="50"/>
                  </a:lnTo>
                  <a:lnTo>
                    <a:pt x="282" y="58"/>
                  </a:lnTo>
                  <a:lnTo>
                    <a:pt x="282" y="66"/>
                  </a:lnTo>
                  <a:lnTo>
                    <a:pt x="282" y="73"/>
                  </a:lnTo>
                  <a:lnTo>
                    <a:pt x="281" y="79"/>
                  </a:lnTo>
                  <a:lnTo>
                    <a:pt x="280" y="85"/>
                  </a:lnTo>
                  <a:lnTo>
                    <a:pt x="279" y="90"/>
                  </a:lnTo>
                  <a:lnTo>
                    <a:pt x="278" y="96"/>
                  </a:lnTo>
                  <a:lnTo>
                    <a:pt x="276" y="101"/>
                  </a:lnTo>
                  <a:lnTo>
                    <a:pt x="274" y="105"/>
                  </a:lnTo>
                  <a:lnTo>
                    <a:pt x="271" y="110"/>
                  </a:lnTo>
                  <a:lnTo>
                    <a:pt x="269" y="114"/>
                  </a:lnTo>
                  <a:lnTo>
                    <a:pt x="266" y="118"/>
                  </a:lnTo>
                  <a:lnTo>
                    <a:pt x="263" y="122"/>
                  </a:lnTo>
                  <a:lnTo>
                    <a:pt x="260" y="126"/>
                  </a:lnTo>
                  <a:lnTo>
                    <a:pt x="257" y="130"/>
                  </a:lnTo>
                  <a:lnTo>
                    <a:pt x="254" y="135"/>
                  </a:lnTo>
                  <a:lnTo>
                    <a:pt x="251" y="139"/>
                  </a:lnTo>
                  <a:lnTo>
                    <a:pt x="248" y="144"/>
                  </a:lnTo>
                  <a:lnTo>
                    <a:pt x="244" y="148"/>
                  </a:lnTo>
                  <a:lnTo>
                    <a:pt x="241" y="153"/>
                  </a:lnTo>
                  <a:lnTo>
                    <a:pt x="238" y="158"/>
                  </a:lnTo>
                  <a:lnTo>
                    <a:pt x="235" y="164"/>
                  </a:lnTo>
                  <a:lnTo>
                    <a:pt x="232" y="170"/>
                  </a:lnTo>
                  <a:lnTo>
                    <a:pt x="229" y="177"/>
                  </a:lnTo>
                  <a:lnTo>
                    <a:pt x="227" y="184"/>
                  </a:lnTo>
                  <a:lnTo>
                    <a:pt x="224" y="192"/>
                  </a:lnTo>
                  <a:lnTo>
                    <a:pt x="222" y="200"/>
                  </a:lnTo>
                  <a:lnTo>
                    <a:pt x="220" y="212"/>
                  </a:lnTo>
                  <a:lnTo>
                    <a:pt x="218" y="217"/>
                  </a:lnTo>
                  <a:lnTo>
                    <a:pt x="218" y="221"/>
                  </a:lnTo>
                  <a:lnTo>
                    <a:pt x="217" y="226"/>
                  </a:lnTo>
                  <a:lnTo>
                    <a:pt x="216" y="230"/>
                  </a:lnTo>
                  <a:lnTo>
                    <a:pt x="216" y="233"/>
                  </a:lnTo>
                  <a:lnTo>
                    <a:pt x="216" y="236"/>
                  </a:lnTo>
                  <a:lnTo>
                    <a:pt x="215" y="239"/>
                  </a:lnTo>
                  <a:lnTo>
                    <a:pt x="215" y="242"/>
                  </a:lnTo>
                  <a:lnTo>
                    <a:pt x="215" y="244"/>
                  </a:lnTo>
                  <a:lnTo>
                    <a:pt x="215" y="246"/>
                  </a:lnTo>
                  <a:lnTo>
                    <a:pt x="215" y="248"/>
                  </a:lnTo>
                  <a:lnTo>
                    <a:pt x="215" y="250"/>
                  </a:lnTo>
                  <a:lnTo>
                    <a:pt x="215" y="252"/>
                  </a:lnTo>
                  <a:lnTo>
                    <a:pt x="215" y="254"/>
                  </a:lnTo>
                  <a:lnTo>
                    <a:pt x="214" y="255"/>
                  </a:lnTo>
                  <a:lnTo>
                    <a:pt x="214" y="257"/>
                  </a:lnTo>
                  <a:lnTo>
                    <a:pt x="214" y="258"/>
                  </a:lnTo>
                  <a:lnTo>
                    <a:pt x="213" y="260"/>
                  </a:lnTo>
                  <a:lnTo>
                    <a:pt x="213" y="262"/>
                  </a:lnTo>
                  <a:lnTo>
                    <a:pt x="212" y="264"/>
                  </a:lnTo>
                  <a:lnTo>
                    <a:pt x="211" y="266"/>
                  </a:lnTo>
                  <a:lnTo>
                    <a:pt x="210" y="268"/>
                  </a:lnTo>
                  <a:lnTo>
                    <a:pt x="208" y="270"/>
                  </a:lnTo>
                  <a:lnTo>
                    <a:pt x="206" y="273"/>
                  </a:lnTo>
                  <a:lnTo>
                    <a:pt x="204" y="276"/>
                  </a:lnTo>
                  <a:lnTo>
                    <a:pt x="202" y="279"/>
                  </a:lnTo>
                  <a:lnTo>
                    <a:pt x="200" y="282"/>
                  </a:lnTo>
                  <a:lnTo>
                    <a:pt x="197" y="286"/>
                  </a:lnTo>
                  <a:lnTo>
                    <a:pt x="194" y="291"/>
                  </a:lnTo>
                  <a:lnTo>
                    <a:pt x="190" y="296"/>
                  </a:lnTo>
                  <a:lnTo>
                    <a:pt x="180" y="310"/>
                  </a:lnTo>
                  <a:lnTo>
                    <a:pt x="175" y="317"/>
                  </a:lnTo>
                  <a:lnTo>
                    <a:pt x="170" y="325"/>
                  </a:lnTo>
                  <a:lnTo>
                    <a:pt x="166" y="333"/>
                  </a:lnTo>
                  <a:lnTo>
                    <a:pt x="161" y="340"/>
                  </a:lnTo>
                  <a:lnTo>
                    <a:pt x="156" y="348"/>
                  </a:lnTo>
                  <a:lnTo>
                    <a:pt x="152" y="356"/>
                  </a:lnTo>
                  <a:lnTo>
                    <a:pt x="147" y="364"/>
                  </a:lnTo>
                  <a:lnTo>
                    <a:pt x="143" y="371"/>
                  </a:lnTo>
                  <a:lnTo>
                    <a:pt x="138" y="379"/>
                  </a:lnTo>
                  <a:lnTo>
                    <a:pt x="134" y="386"/>
                  </a:lnTo>
                  <a:lnTo>
                    <a:pt x="129" y="393"/>
                  </a:lnTo>
                  <a:lnTo>
                    <a:pt x="124" y="400"/>
                  </a:lnTo>
                  <a:lnTo>
                    <a:pt x="120" y="406"/>
                  </a:lnTo>
                  <a:lnTo>
                    <a:pt x="114" y="412"/>
                  </a:lnTo>
                  <a:lnTo>
                    <a:pt x="109" y="418"/>
                  </a:lnTo>
                  <a:lnTo>
                    <a:pt x="104" y="423"/>
                  </a:lnTo>
                  <a:lnTo>
                    <a:pt x="98" y="428"/>
                  </a:lnTo>
                  <a:lnTo>
                    <a:pt x="93" y="432"/>
                  </a:lnTo>
                  <a:lnTo>
                    <a:pt x="87" y="436"/>
                  </a:lnTo>
                  <a:lnTo>
                    <a:pt x="81" y="439"/>
                  </a:lnTo>
                  <a:lnTo>
                    <a:pt x="74" y="441"/>
                  </a:lnTo>
                  <a:lnTo>
                    <a:pt x="68" y="443"/>
                  </a:lnTo>
                  <a:lnTo>
                    <a:pt x="60" y="444"/>
                  </a:lnTo>
                  <a:lnTo>
                    <a:pt x="53" y="444"/>
                  </a:lnTo>
                  <a:lnTo>
                    <a:pt x="45" y="444"/>
                  </a:lnTo>
                  <a:lnTo>
                    <a:pt x="37" y="443"/>
                  </a:lnTo>
                  <a:lnTo>
                    <a:pt x="28" y="441"/>
                  </a:lnTo>
                  <a:lnTo>
                    <a:pt x="20" y="438"/>
                  </a:lnTo>
                  <a:lnTo>
                    <a:pt x="10" y="434"/>
                  </a:lnTo>
                  <a:lnTo>
                    <a:pt x="0" y="42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69" name="Freeform 50"/>
            <p:cNvSpPr>
              <a:spLocks/>
            </p:cNvSpPr>
            <p:nvPr/>
          </p:nvSpPr>
          <p:spPr bwMode="auto">
            <a:xfrm>
              <a:off x="3083" y="832"/>
              <a:ext cx="253" cy="934"/>
            </a:xfrm>
            <a:custGeom>
              <a:avLst/>
              <a:gdLst>
                <a:gd name="T0" fmla="*/ 1 w 204"/>
                <a:gd name="T1" fmla="*/ 284 h 687"/>
                <a:gd name="T2" fmla="*/ 0 w 204"/>
                <a:gd name="T3" fmla="*/ 579 h 687"/>
                <a:gd name="T4" fmla="*/ 0 w 204"/>
                <a:gd name="T5" fmla="*/ 839 h 687"/>
                <a:gd name="T6" fmla="*/ 26 w 204"/>
                <a:gd name="T7" fmla="*/ 1105 h 687"/>
                <a:gd name="T8" fmla="*/ 57 w 204"/>
                <a:gd name="T9" fmla="*/ 1368 h 687"/>
                <a:gd name="T10" fmla="*/ 109 w 204"/>
                <a:gd name="T11" fmla="*/ 1599 h 687"/>
                <a:gd name="T12" fmla="*/ 149 w 204"/>
                <a:gd name="T13" fmla="*/ 1860 h 687"/>
                <a:gd name="T14" fmla="*/ 210 w 204"/>
                <a:gd name="T15" fmla="*/ 2083 h 687"/>
                <a:gd name="T16" fmla="*/ 278 w 204"/>
                <a:gd name="T17" fmla="*/ 2336 h 687"/>
                <a:gd name="T18" fmla="*/ 334 w 204"/>
                <a:gd name="T19" fmla="*/ 2559 h 687"/>
                <a:gd name="T20" fmla="*/ 396 w 204"/>
                <a:gd name="T21" fmla="*/ 2816 h 687"/>
                <a:gd name="T22" fmla="*/ 453 w 204"/>
                <a:gd name="T23" fmla="*/ 3049 h 687"/>
                <a:gd name="T24" fmla="*/ 495 w 204"/>
                <a:gd name="T25" fmla="*/ 3279 h 687"/>
                <a:gd name="T26" fmla="*/ 542 w 204"/>
                <a:gd name="T27" fmla="*/ 3536 h 687"/>
                <a:gd name="T28" fmla="*/ 574 w 204"/>
                <a:gd name="T29" fmla="*/ 3800 h 687"/>
                <a:gd name="T30" fmla="*/ 582 w 204"/>
                <a:gd name="T31" fmla="*/ 4068 h 687"/>
                <a:gd name="T32" fmla="*/ 603 w 204"/>
                <a:gd name="T33" fmla="*/ 4458 h 687"/>
                <a:gd name="T34" fmla="*/ 634 w 204"/>
                <a:gd name="T35" fmla="*/ 4694 h 687"/>
                <a:gd name="T36" fmla="*/ 659 w 204"/>
                <a:gd name="T37" fmla="*/ 4913 h 687"/>
                <a:gd name="T38" fmla="*/ 697 w 204"/>
                <a:gd name="T39" fmla="*/ 5109 h 687"/>
                <a:gd name="T40" fmla="*/ 730 w 204"/>
                <a:gd name="T41" fmla="*/ 5299 h 687"/>
                <a:gd name="T42" fmla="*/ 775 w 204"/>
                <a:gd name="T43" fmla="*/ 5475 h 687"/>
                <a:gd name="T44" fmla="*/ 817 w 204"/>
                <a:gd name="T45" fmla="*/ 5656 h 687"/>
                <a:gd name="T46" fmla="*/ 864 w 204"/>
                <a:gd name="T47" fmla="*/ 5816 h 687"/>
                <a:gd name="T48" fmla="*/ 904 w 204"/>
                <a:gd name="T49" fmla="*/ 6004 h 687"/>
                <a:gd name="T50" fmla="*/ 936 w 204"/>
                <a:gd name="T51" fmla="*/ 6186 h 687"/>
                <a:gd name="T52" fmla="*/ 975 w 204"/>
                <a:gd name="T53" fmla="*/ 6359 h 687"/>
                <a:gd name="T54" fmla="*/ 1001 w 204"/>
                <a:gd name="T55" fmla="*/ 6565 h 687"/>
                <a:gd name="T56" fmla="*/ 1013 w 204"/>
                <a:gd name="T57" fmla="*/ 6781 h 687"/>
                <a:gd name="T58" fmla="*/ 1027 w 204"/>
                <a:gd name="T59" fmla="*/ 7012 h 687"/>
                <a:gd name="T60" fmla="*/ 1027 w 204"/>
                <a:gd name="T61" fmla="*/ 7271 h 687"/>
                <a:gd name="T62" fmla="*/ 1013 w 204"/>
                <a:gd name="T63" fmla="*/ 7567 h 687"/>
                <a:gd name="T64" fmla="*/ 1011 w 204"/>
                <a:gd name="T65" fmla="*/ 7728 h 687"/>
                <a:gd name="T66" fmla="*/ 1001 w 204"/>
                <a:gd name="T67" fmla="*/ 7885 h 687"/>
                <a:gd name="T68" fmla="*/ 982 w 204"/>
                <a:gd name="T69" fmla="*/ 8046 h 687"/>
                <a:gd name="T70" fmla="*/ 979 w 204"/>
                <a:gd name="T71" fmla="*/ 8206 h 687"/>
                <a:gd name="T72" fmla="*/ 975 w 204"/>
                <a:gd name="T73" fmla="*/ 8343 h 687"/>
                <a:gd name="T74" fmla="*/ 955 w 204"/>
                <a:gd name="T75" fmla="*/ 8483 h 687"/>
                <a:gd name="T76" fmla="*/ 954 w 204"/>
                <a:gd name="T77" fmla="*/ 8645 h 687"/>
                <a:gd name="T78" fmla="*/ 954 w 204"/>
                <a:gd name="T79" fmla="*/ 8787 h 687"/>
                <a:gd name="T80" fmla="*/ 944 w 204"/>
                <a:gd name="T81" fmla="*/ 8954 h 687"/>
                <a:gd name="T82" fmla="*/ 954 w 204"/>
                <a:gd name="T83" fmla="*/ 9094 h 687"/>
                <a:gd name="T84" fmla="*/ 955 w 204"/>
                <a:gd name="T85" fmla="*/ 9224 h 687"/>
                <a:gd name="T86" fmla="*/ 961 w 204"/>
                <a:gd name="T87" fmla="*/ 9378 h 687"/>
                <a:gd name="T88" fmla="*/ 979 w 204"/>
                <a:gd name="T89" fmla="*/ 9533 h 687"/>
                <a:gd name="T90" fmla="*/ 1001 w 204"/>
                <a:gd name="T91" fmla="*/ 9674 h 687"/>
                <a:gd name="T92" fmla="*/ 1027 w 204"/>
                <a:gd name="T93" fmla="*/ 9834 h 687"/>
                <a:gd name="T94" fmla="*/ 1048 w 204"/>
                <a:gd name="T95" fmla="*/ 9938 h 687"/>
                <a:gd name="T96" fmla="*/ 1072 w 204"/>
                <a:gd name="T97" fmla="*/ 10009 h 687"/>
                <a:gd name="T98" fmla="*/ 1095 w 204"/>
                <a:gd name="T99" fmla="*/ 10070 h 687"/>
                <a:gd name="T100" fmla="*/ 1121 w 204"/>
                <a:gd name="T101" fmla="*/ 10139 h 687"/>
                <a:gd name="T102" fmla="*/ 1146 w 204"/>
                <a:gd name="T103" fmla="*/ 10203 h 687"/>
                <a:gd name="T104" fmla="*/ 1171 w 204"/>
                <a:gd name="T105" fmla="*/ 10270 h 687"/>
                <a:gd name="T106" fmla="*/ 1208 w 204"/>
                <a:gd name="T107" fmla="*/ 10330 h 687"/>
                <a:gd name="T108" fmla="*/ 1232 w 204"/>
                <a:gd name="T109" fmla="*/ 10384 h 687"/>
                <a:gd name="T110" fmla="*/ 1256 w 204"/>
                <a:gd name="T111" fmla="*/ 10451 h 687"/>
                <a:gd name="T112" fmla="*/ 1281 w 204"/>
                <a:gd name="T113" fmla="*/ 10506 h 687"/>
                <a:gd name="T114" fmla="*/ 1308 w 204"/>
                <a:gd name="T115" fmla="*/ 10555 h 687"/>
                <a:gd name="T116" fmla="*/ 1332 w 204"/>
                <a:gd name="T117" fmla="*/ 10632 h 687"/>
                <a:gd name="T118" fmla="*/ 1358 w 204"/>
                <a:gd name="T119" fmla="*/ 10693 h 687"/>
                <a:gd name="T120" fmla="*/ 1382 w 204"/>
                <a:gd name="T121" fmla="*/ 10750 h 687"/>
                <a:gd name="T122" fmla="*/ 1406 w 204"/>
                <a:gd name="T123" fmla="*/ 10841 h 6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"/>
                <a:gd name="T187" fmla="*/ 0 h 687"/>
                <a:gd name="T188" fmla="*/ 204 w 204"/>
                <a:gd name="T189" fmla="*/ 687 h 6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" h="687">
                  <a:moveTo>
                    <a:pt x="5" y="0"/>
                  </a:moveTo>
                  <a:lnTo>
                    <a:pt x="1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2" y="62"/>
                  </a:lnTo>
                  <a:lnTo>
                    <a:pt x="4" y="70"/>
                  </a:lnTo>
                  <a:lnTo>
                    <a:pt x="6" y="78"/>
                  </a:lnTo>
                  <a:lnTo>
                    <a:pt x="8" y="86"/>
                  </a:lnTo>
                  <a:lnTo>
                    <a:pt x="12" y="94"/>
                  </a:lnTo>
                  <a:lnTo>
                    <a:pt x="15" y="101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6" y="124"/>
                  </a:lnTo>
                  <a:lnTo>
                    <a:pt x="31" y="132"/>
                  </a:lnTo>
                  <a:lnTo>
                    <a:pt x="35" y="139"/>
                  </a:lnTo>
                  <a:lnTo>
                    <a:pt x="40" y="147"/>
                  </a:lnTo>
                  <a:lnTo>
                    <a:pt x="44" y="154"/>
                  </a:lnTo>
                  <a:lnTo>
                    <a:pt x="48" y="161"/>
                  </a:lnTo>
                  <a:lnTo>
                    <a:pt x="53" y="169"/>
                  </a:lnTo>
                  <a:lnTo>
                    <a:pt x="57" y="177"/>
                  </a:lnTo>
                  <a:lnTo>
                    <a:pt x="61" y="184"/>
                  </a:lnTo>
                  <a:lnTo>
                    <a:pt x="65" y="192"/>
                  </a:lnTo>
                  <a:lnTo>
                    <a:pt x="68" y="199"/>
                  </a:lnTo>
                  <a:lnTo>
                    <a:pt x="72" y="207"/>
                  </a:lnTo>
                  <a:lnTo>
                    <a:pt x="75" y="215"/>
                  </a:lnTo>
                  <a:lnTo>
                    <a:pt x="78" y="223"/>
                  </a:lnTo>
                  <a:lnTo>
                    <a:pt x="80" y="231"/>
                  </a:lnTo>
                  <a:lnTo>
                    <a:pt x="82" y="240"/>
                  </a:lnTo>
                  <a:lnTo>
                    <a:pt x="83" y="248"/>
                  </a:lnTo>
                  <a:lnTo>
                    <a:pt x="84" y="257"/>
                  </a:lnTo>
                  <a:lnTo>
                    <a:pt x="86" y="274"/>
                  </a:lnTo>
                  <a:lnTo>
                    <a:pt x="87" y="281"/>
                  </a:lnTo>
                  <a:lnTo>
                    <a:pt x="89" y="289"/>
                  </a:lnTo>
                  <a:lnTo>
                    <a:pt x="91" y="296"/>
                  </a:lnTo>
                  <a:lnTo>
                    <a:pt x="93" y="303"/>
                  </a:lnTo>
                  <a:lnTo>
                    <a:pt x="95" y="310"/>
                  </a:lnTo>
                  <a:lnTo>
                    <a:pt x="98" y="316"/>
                  </a:lnTo>
                  <a:lnTo>
                    <a:pt x="100" y="322"/>
                  </a:lnTo>
                  <a:lnTo>
                    <a:pt x="103" y="328"/>
                  </a:lnTo>
                  <a:lnTo>
                    <a:pt x="106" y="334"/>
                  </a:lnTo>
                  <a:lnTo>
                    <a:pt x="109" y="340"/>
                  </a:lnTo>
                  <a:lnTo>
                    <a:pt x="112" y="345"/>
                  </a:lnTo>
                  <a:lnTo>
                    <a:pt x="115" y="351"/>
                  </a:lnTo>
                  <a:lnTo>
                    <a:pt x="118" y="357"/>
                  </a:lnTo>
                  <a:lnTo>
                    <a:pt x="121" y="362"/>
                  </a:lnTo>
                  <a:lnTo>
                    <a:pt x="124" y="367"/>
                  </a:lnTo>
                  <a:lnTo>
                    <a:pt x="127" y="373"/>
                  </a:lnTo>
                  <a:lnTo>
                    <a:pt x="130" y="378"/>
                  </a:lnTo>
                  <a:lnTo>
                    <a:pt x="133" y="384"/>
                  </a:lnTo>
                  <a:lnTo>
                    <a:pt x="135" y="390"/>
                  </a:lnTo>
                  <a:lnTo>
                    <a:pt x="138" y="395"/>
                  </a:lnTo>
                  <a:lnTo>
                    <a:pt x="140" y="401"/>
                  </a:lnTo>
                  <a:lnTo>
                    <a:pt x="142" y="408"/>
                  </a:lnTo>
                  <a:lnTo>
                    <a:pt x="144" y="414"/>
                  </a:lnTo>
                  <a:lnTo>
                    <a:pt x="145" y="421"/>
                  </a:lnTo>
                  <a:lnTo>
                    <a:pt x="146" y="427"/>
                  </a:lnTo>
                  <a:lnTo>
                    <a:pt x="147" y="435"/>
                  </a:lnTo>
                  <a:lnTo>
                    <a:pt x="148" y="442"/>
                  </a:lnTo>
                  <a:lnTo>
                    <a:pt x="148" y="450"/>
                  </a:lnTo>
                  <a:lnTo>
                    <a:pt x="148" y="458"/>
                  </a:lnTo>
                  <a:lnTo>
                    <a:pt x="148" y="467"/>
                  </a:lnTo>
                  <a:lnTo>
                    <a:pt x="146" y="477"/>
                  </a:lnTo>
                  <a:lnTo>
                    <a:pt x="146" y="482"/>
                  </a:lnTo>
                  <a:lnTo>
                    <a:pt x="145" y="487"/>
                  </a:lnTo>
                  <a:lnTo>
                    <a:pt x="144" y="492"/>
                  </a:lnTo>
                  <a:lnTo>
                    <a:pt x="144" y="497"/>
                  </a:lnTo>
                  <a:lnTo>
                    <a:pt x="143" y="502"/>
                  </a:lnTo>
                  <a:lnTo>
                    <a:pt x="142" y="507"/>
                  </a:lnTo>
                  <a:lnTo>
                    <a:pt x="142" y="511"/>
                  </a:lnTo>
                  <a:lnTo>
                    <a:pt x="141" y="517"/>
                  </a:lnTo>
                  <a:lnTo>
                    <a:pt x="140" y="521"/>
                  </a:lnTo>
                  <a:lnTo>
                    <a:pt x="140" y="526"/>
                  </a:lnTo>
                  <a:lnTo>
                    <a:pt x="139" y="531"/>
                  </a:lnTo>
                  <a:lnTo>
                    <a:pt x="138" y="535"/>
                  </a:lnTo>
                  <a:lnTo>
                    <a:pt x="138" y="540"/>
                  </a:lnTo>
                  <a:lnTo>
                    <a:pt x="137" y="545"/>
                  </a:lnTo>
                  <a:lnTo>
                    <a:pt x="137" y="550"/>
                  </a:lnTo>
                  <a:lnTo>
                    <a:pt x="137" y="554"/>
                  </a:lnTo>
                  <a:lnTo>
                    <a:pt x="136" y="559"/>
                  </a:lnTo>
                  <a:lnTo>
                    <a:pt x="136" y="564"/>
                  </a:lnTo>
                  <a:lnTo>
                    <a:pt x="136" y="568"/>
                  </a:lnTo>
                  <a:lnTo>
                    <a:pt x="137" y="573"/>
                  </a:lnTo>
                  <a:lnTo>
                    <a:pt x="137" y="577"/>
                  </a:lnTo>
                  <a:lnTo>
                    <a:pt x="138" y="582"/>
                  </a:lnTo>
                  <a:lnTo>
                    <a:pt x="138" y="587"/>
                  </a:lnTo>
                  <a:lnTo>
                    <a:pt x="139" y="591"/>
                  </a:lnTo>
                  <a:lnTo>
                    <a:pt x="140" y="596"/>
                  </a:lnTo>
                  <a:lnTo>
                    <a:pt x="141" y="601"/>
                  </a:lnTo>
                  <a:lnTo>
                    <a:pt x="142" y="605"/>
                  </a:lnTo>
                  <a:lnTo>
                    <a:pt x="144" y="610"/>
                  </a:lnTo>
                  <a:lnTo>
                    <a:pt x="146" y="615"/>
                  </a:lnTo>
                  <a:lnTo>
                    <a:pt x="148" y="619"/>
                  </a:lnTo>
                  <a:lnTo>
                    <a:pt x="150" y="624"/>
                  </a:lnTo>
                  <a:lnTo>
                    <a:pt x="151" y="627"/>
                  </a:lnTo>
                  <a:lnTo>
                    <a:pt x="153" y="629"/>
                  </a:lnTo>
                  <a:lnTo>
                    <a:pt x="154" y="631"/>
                  </a:lnTo>
                  <a:lnTo>
                    <a:pt x="156" y="633"/>
                  </a:lnTo>
                  <a:lnTo>
                    <a:pt x="158" y="635"/>
                  </a:lnTo>
                  <a:lnTo>
                    <a:pt x="160" y="637"/>
                  </a:lnTo>
                  <a:lnTo>
                    <a:pt x="161" y="639"/>
                  </a:lnTo>
                  <a:lnTo>
                    <a:pt x="163" y="641"/>
                  </a:lnTo>
                  <a:lnTo>
                    <a:pt x="165" y="643"/>
                  </a:lnTo>
                  <a:lnTo>
                    <a:pt x="167" y="645"/>
                  </a:lnTo>
                  <a:lnTo>
                    <a:pt x="169" y="647"/>
                  </a:lnTo>
                  <a:lnTo>
                    <a:pt x="171" y="649"/>
                  </a:lnTo>
                  <a:lnTo>
                    <a:pt x="173" y="651"/>
                  </a:lnTo>
                  <a:lnTo>
                    <a:pt x="175" y="653"/>
                  </a:lnTo>
                  <a:lnTo>
                    <a:pt x="177" y="654"/>
                  </a:lnTo>
                  <a:lnTo>
                    <a:pt x="179" y="656"/>
                  </a:lnTo>
                  <a:lnTo>
                    <a:pt x="181" y="658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87" y="664"/>
                  </a:lnTo>
                  <a:lnTo>
                    <a:pt x="189" y="666"/>
                  </a:lnTo>
                  <a:lnTo>
                    <a:pt x="191" y="668"/>
                  </a:lnTo>
                  <a:lnTo>
                    <a:pt x="192" y="670"/>
                  </a:lnTo>
                  <a:lnTo>
                    <a:pt x="194" y="672"/>
                  </a:lnTo>
                  <a:lnTo>
                    <a:pt x="196" y="674"/>
                  </a:lnTo>
                  <a:lnTo>
                    <a:pt x="198" y="676"/>
                  </a:lnTo>
                  <a:lnTo>
                    <a:pt x="199" y="678"/>
                  </a:lnTo>
                  <a:lnTo>
                    <a:pt x="200" y="681"/>
                  </a:lnTo>
                  <a:lnTo>
                    <a:pt x="202" y="683"/>
                  </a:lnTo>
                  <a:lnTo>
                    <a:pt x="203" y="68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70" name="Freeform 51"/>
            <p:cNvSpPr>
              <a:spLocks/>
            </p:cNvSpPr>
            <p:nvPr/>
          </p:nvSpPr>
          <p:spPr bwMode="auto">
            <a:xfrm>
              <a:off x="2912" y="2063"/>
              <a:ext cx="889" cy="546"/>
            </a:xfrm>
            <a:custGeom>
              <a:avLst/>
              <a:gdLst>
                <a:gd name="T0" fmla="*/ 5103 w 713"/>
                <a:gd name="T1" fmla="*/ 294 h 401"/>
                <a:gd name="T2" fmla="*/ 4994 w 713"/>
                <a:gd name="T3" fmla="*/ 568 h 401"/>
                <a:gd name="T4" fmla="*/ 4868 w 713"/>
                <a:gd name="T5" fmla="*/ 816 h 401"/>
                <a:gd name="T6" fmla="*/ 4712 w 713"/>
                <a:gd name="T7" fmla="*/ 1062 h 401"/>
                <a:gd name="T8" fmla="*/ 4540 w 713"/>
                <a:gd name="T9" fmla="*/ 1303 h 401"/>
                <a:gd name="T10" fmla="*/ 4348 w 713"/>
                <a:gd name="T11" fmla="*/ 1529 h 401"/>
                <a:gd name="T12" fmla="*/ 4161 w 713"/>
                <a:gd name="T13" fmla="*/ 1750 h 401"/>
                <a:gd name="T14" fmla="*/ 3955 w 713"/>
                <a:gd name="T15" fmla="*/ 1962 h 401"/>
                <a:gd name="T16" fmla="*/ 3743 w 713"/>
                <a:gd name="T17" fmla="*/ 2150 h 401"/>
                <a:gd name="T18" fmla="*/ 3544 w 713"/>
                <a:gd name="T19" fmla="*/ 2327 h 401"/>
                <a:gd name="T20" fmla="*/ 3337 w 713"/>
                <a:gd name="T21" fmla="*/ 2508 h 401"/>
                <a:gd name="T22" fmla="*/ 3136 w 713"/>
                <a:gd name="T23" fmla="*/ 2671 h 401"/>
                <a:gd name="T24" fmla="*/ 2954 w 713"/>
                <a:gd name="T25" fmla="*/ 2806 h 401"/>
                <a:gd name="T26" fmla="*/ 2772 w 713"/>
                <a:gd name="T27" fmla="*/ 2974 h 401"/>
                <a:gd name="T28" fmla="*/ 2621 w 713"/>
                <a:gd name="T29" fmla="*/ 3080 h 401"/>
                <a:gd name="T30" fmla="*/ 2480 w 713"/>
                <a:gd name="T31" fmla="*/ 3211 h 401"/>
                <a:gd name="T32" fmla="*/ 2293 w 713"/>
                <a:gd name="T33" fmla="*/ 3378 h 401"/>
                <a:gd name="T34" fmla="*/ 2161 w 713"/>
                <a:gd name="T35" fmla="*/ 3471 h 401"/>
                <a:gd name="T36" fmla="*/ 2042 w 713"/>
                <a:gd name="T37" fmla="*/ 3556 h 401"/>
                <a:gd name="T38" fmla="*/ 1921 w 713"/>
                <a:gd name="T39" fmla="*/ 3637 h 401"/>
                <a:gd name="T40" fmla="*/ 1814 w 713"/>
                <a:gd name="T41" fmla="*/ 3698 h 401"/>
                <a:gd name="T42" fmla="*/ 1702 w 713"/>
                <a:gd name="T43" fmla="*/ 3768 h 401"/>
                <a:gd name="T44" fmla="*/ 1587 w 713"/>
                <a:gd name="T45" fmla="*/ 3841 h 401"/>
                <a:gd name="T46" fmla="*/ 1475 w 713"/>
                <a:gd name="T47" fmla="*/ 3917 h 401"/>
                <a:gd name="T48" fmla="*/ 1365 w 713"/>
                <a:gd name="T49" fmla="*/ 4009 h 401"/>
                <a:gd name="T50" fmla="*/ 1247 w 713"/>
                <a:gd name="T51" fmla="*/ 4086 h 401"/>
                <a:gd name="T52" fmla="*/ 1138 w 713"/>
                <a:gd name="T53" fmla="*/ 4194 h 401"/>
                <a:gd name="T54" fmla="*/ 1026 w 713"/>
                <a:gd name="T55" fmla="*/ 4314 h 401"/>
                <a:gd name="T56" fmla="*/ 913 w 713"/>
                <a:gd name="T57" fmla="*/ 4447 h 401"/>
                <a:gd name="T58" fmla="*/ 802 w 713"/>
                <a:gd name="T59" fmla="*/ 4616 h 401"/>
                <a:gd name="T60" fmla="*/ 685 w 713"/>
                <a:gd name="T61" fmla="*/ 4805 h 401"/>
                <a:gd name="T62" fmla="*/ 587 w 713"/>
                <a:gd name="T63" fmla="*/ 4989 h 401"/>
                <a:gd name="T64" fmla="*/ 536 w 713"/>
                <a:gd name="T65" fmla="*/ 5064 h 401"/>
                <a:gd name="T66" fmla="*/ 497 w 713"/>
                <a:gd name="T67" fmla="*/ 5154 h 401"/>
                <a:gd name="T68" fmla="*/ 453 w 713"/>
                <a:gd name="T69" fmla="*/ 5230 h 401"/>
                <a:gd name="T70" fmla="*/ 405 w 713"/>
                <a:gd name="T71" fmla="*/ 5305 h 401"/>
                <a:gd name="T72" fmla="*/ 363 w 713"/>
                <a:gd name="T73" fmla="*/ 5397 h 401"/>
                <a:gd name="T74" fmla="*/ 322 w 713"/>
                <a:gd name="T75" fmla="*/ 5486 h 401"/>
                <a:gd name="T76" fmla="*/ 277 w 713"/>
                <a:gd name="T77" fmla="*/ 5580 h 401"/>
                <a:gd name="T78" fmla="*/ 243 w 713"/>
                <a:gd name="T79" fmla="*/ 5685 h 401"/>
                <a:gd name="T80" fmla="*/ 196 w 713"/>
                <a:gd name="T81" fmla="*/ 5780 h 401"/>
                <a:gd name="T82" fmla="*/ 157 w 713"/>
                <a:gd name="T83" fmla="*/ 5874 h 401"/>
                <a:gd name="T84" fmla="*/ 120 w 713"/>
                <a:gd name="T85" fmla="*/ 5990 h 401"/>
                <a:gd name="T86" fmla="*/ 89 w 713"/>
                <a:gd name="T87" fmla="*/ 6081 h 401"/>
                <a:gd name="T88" fmla="*/ 50 w 713"/>
                <a:gd name="T89" fmla="*/ 6187 h 401"/>
                <a:gd name="T90" fmla="*/ 21 w 713"/>
                <a:gd name="T91" fmla="*/ 6310 h 401"/>
                <a:gd name="T92" fmla="*/ 0 w 713"/>
                <a:gd name="T93" fmla="*/ 6435 h 4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13"/>
                <a:gd name="T142" fmla="*/ 0 h 401"/>
                <a:gd name="T143" fmla="*/ 713 w 713"/>
                <a:gd name="T144" fmla="*/ 401 h 4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13" h="401">
                  <a:moveTo>
                    <a:pt x="712" y="0"/>
                  </a:moveTo>
                  <a:lnTo>
                    <a:pt x="701" y="18"/>
                  </a:lnTo>
                  <a:lnTo>
                    <a:pt x="694" y="26"/>
                  </a:lnTo>
                  <a:lnTo>
                    <a:pt x="686" y="35"/>
                  </a:lnTo>
                  <a:lnTo>
                    <a:pt x="677" y="43"/>
                  </a:lnTo>
                  <a:lnTo>
                    <a:pt x="668" y="51"/>
                  </a:lnTo>
                  <a:lnTo>
                    <a:pt x="657" y="59"/>
                  </a:lnTo>
                  <a:lnTo>
                    <a:pt x="647" y="66"/>
                  </a:lnTo>
                  <a:lnTo>
                    <a:pt x="635" y="74"/>
                  </a:lnTo>
                  <a:lnTo>
                    <a:pt x="623" y="81"/>
                  </a:lnTo>
                  <a:lnTo>
                    <a:pt x="611" y="88"/>
                  </a:lnTo>
                  <a:lnTo>
                    <a:pt x="597" y="95"/>
                  </a:lnTo>
                  <a:lnTo>
                    <a:pt x="584" y="102"/>
                  </a:lnTo>
                  <a:lnTo>
                    <a:pt x="571" y="109"/>
                  </a:lnTo>
                  <a:lnTo>
                    <a:pt x="557" y="115"/>
                  </a:lnTo>
                  <a:lnTo>
                    <a:pt x="543" y="122"/>
                  </a:lnTo>
                  <a:lnTo>
                    <a:pt x="529" y="128"/>
                  </a:lnTo>
                  <a:lnTo>
                    <a:pt x="514" y="134"/>
                  </a:lnTo>
                  <a:lnTo>
                    <a:pt x="500" y="139"/>
                  </a:lnTo>
                  <a:lnTo>
                    <a:pt x="486" y="145"/>
                  </a:lnTo>
                  <a:lnTo>
                    <a:pt x="471" y="150"/>
                  </a:lnTo>
                  <a:lnTo>
                    <a:pt x="458" y="156"/>
                  </a:lnTo>
                  <a:lnTo>
                    <a:pt x="444" y="161"/>
                  </a:lnTo>
                  <a:lnTo>
                    <a:pt x="431" y="166"/>
                  </a:lnTo>
                  <a:lnTo>
                    <a:pt x="417" y="171"/>
                  </a:lnTo>
                  <a:lnTo>
                    <a:pt x="405" y="175"/>
                  </a:lnTo>
                  <a:lnTo>
                    <a:pt x="392" y="180"/>
                  </a:lnTo>
                  <a:lnTo>
                    <a:pt x="381" y="184"/>
                  </a:lnTo>
                  <a:lnTo>
                    <a:pt x="369" y="188"/>
                  </a:lnTo>
                  <a:lnTo>
                    <a:pt x="359" y="192"/>
                  </a:lnTo>
                  <a:lnTo>
                    <a:pt x="349" y="196"/>
                  </a:lnTo>
                  <a:lnTo>
                    <a:pt x="340" y="200"/>
                  </a:lnTo>
                  <a:lnTo>
                    <a:pt x="323" y="207"/>
                  </a:lnTo>
                  <a:lnTo>
                    <a:pt x="314" y="210"/>
                  </a:lnTo>
                  <a:lnTo>
                    <a:pt x="306" y="213"/>
                  </a:lnTo>
                  <a:lnTo>
                    <a:pt x="297" y="216"/>
                  </a:lnTo>
                  <a:lnTo>
                    <a:pt x="289" y="218"/>
                  </a:lnTo>
                  <a:lnTo>
                    <a:pt x="281" y="221"/>
                  </a:lnTo>
                  <a:lnTo>
                    <a:pt x="273" y="224"/>
                  </a:lnTo>
                  <a:lnTo>
                    <a:pt x="265" y="226"/>
                  </a:lnTo>
                  <a:lnTo>
                    <a:pt x="257" y="228"/>
                  </a:lnTo>
                  <a:lnTo>
                    <a:pt x="249" y="230"/>
                  </a:lnTo>
                  <a:lnTo>
                    <a:pt x="241" y="232"/>
                  </a:lnTo>
                  <a:lnTo>
                    <a:pt x="233" y="234"/>
                  </a:lnTo>
                  <a:lnTo>
                    <a:pt x="225" y="237"/>
                  </a:lnTo>
                  <a:lnTo>
                    <a:pt x="218" y="239"/>
                  </a:lnTo>
                  <a:lnTo>
                    <a:pt x="210" y="241"/>
                  </a:lnTo>
                  <a:lnTo>
                    <a:pt x="202" y="244"/>
                  </a:lnTo>
                  <a:lnTo>
                    <a:pt x="195" y="246"/>
                  </a:lnTo>
                  <a:lnTo>
                    <a:pt x="187" y="249"/>
                  </a:lnTo>
                  <a:lnTo>
                    <a:pt x="179" y="252"/>
                  </a:lnTo>
                  <a:lnTo>
                    <a:pt x="171" y="254"/>
                  </a:lnTo>
                  <a:lnTo>
                    <a:pt x="164" y="258"/>
                  </a:lnTo>
                  <a:lnTo>
                    <a:pt x="156" y="261"/>
                  </a:lnTo>
                  <a:lnTo>
                    <a:pt x="149" y="265"/>
                  </a:lnTo>
                  <a:lnTo>
                    <a:pt x="141" y="268"/>
                  </a:lnTo>
                  <a:lnTo>
                    <a:pt x="133" y="273"/>
                  </a:lnTo>
                  <a:lnTo>
                    <a:pt x="125" y="277"/>
                  </a:lnTo>
                  <a:lnTo>
                    <a:pt x="118" y="282"/>
                  </a:lnTo>
                  <a:lnTo>
                    <a:pt x="110" y="287"/>
                  </a:lnTo>
                  <a:lnTo>
                    <a:pt x="102" y="293"/>
                  </a:lnTo>
                  <a:lnTo>
                    <a:pt x="94" y="299"/>
                  </a:lnTo>
                  <a:lnTo>
                    <a:pt x="87" y="305"/>
                  </a:lnTo>
                  <a:lnTo>
                    <a:pt x="80" y="310"/>
                  </a:lnTo>
                  <a:lnTo>
                    <a:pt x="77" y="312"/>
                  </a:lnTo>
                  <a:lnTo>
                    <a:pt x="74" y="315"/>
                  </a:lnTo>
                  <a:lnTo>
                    <a:pt x="71" y="318"/>
                  </a:lnTo>
                  <a:lnTo>
                    <a:pt x="68" y="320"/>
                  </a:lnTo>
                  <a:lnTo>
                    <a:pt x="65" y="322"/>
                  </a:lnTo>
                  <a:lnTo>
                    <a:pt x="62" y="325"/>
                  </a:lnTo>
                  <a:lnTo>
                    <a:pt x="59" y="328"/>
                  </a:lnTo>
                  <a:lnTo>
                    <a:pt x="56" y="330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7" y="338"/>
                  </a:lnTo>
                  <a:lnTo>
                    <a:pt x="44" y="341"/>
                  </a:lnTo>
                  <a:lnTo>
                    <a:pt x="41" y="344"/>
                  </a:lnTo>
                  <a:lnTo>
                    <a:pt x="38" y="347"/>
                  </a:lnTo>
                  <a:lnTo>
                    <a:pt x="35" y="350"/>
                  </a:lnTo>
                  <a:lnTo>
                    <a:pt x="33" y="353"/>
                  </a:lnTo>
                  <a:lnTo>
                    <a:pt x="30" y="356"/>
                  </a:lnTo>
                  <a:lnTo>
                    <a:pt x="27" y="359"/>
                  </a:lnTo>
                  <a:lnTo>
                    <a:pt x="24" y="362"/>
                  </a:lnTo>
                  <a:lnTo>
                    <a:pt x="22" y="365"/>
                  </a:lnTo>
                  <a:lnTo>
                    <a:pt x="19" y="368"/>
                  </a:lnTo>
                  <a:lnTo>
                    <a:pt x="17" y="372"/>
                  </a:lnTo>
                  <a:lnTo>
                    <a:pt x="14" y="375"/>
                  </a:lnTo>
                  <a:lnTo>
                    <a:pt x="12" y="378"/>
                  </a:lnTo>
                  <a:lnTo>
                    <a:pt x="10" y="382"/>
                  </a:lnTo>
                  <a:lnTo>
                    <a:pt x="7" y="385"/>
                  </a:lnTo>
                  <a:lnTo>
                    <a:pt x="5" y="389"/>
                  </a:lnTo>
                  <a:lnTo>
                    <a:pt x="3" y="392"/>
                  </a:lnTo>
                  <a:lnTo>
                    <a:pt x="1" y="396"/>
                  </a:lnTo>
                  <a:lnTo>
                    <a:pt x="0" y="40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71" name="Line 52"/>
            <p:cNvSpPr>
              <a:spLocks noChangeShapeType="1"/>
            </p:cNvSpPr>
            <p:nvPr/>
          </p:nvSpPr>
          <p:spPr bwMode="auto">
            <a:xfrm flipV="1">
              <a:off x="2271" y="2556"/>
              <a:ext cx="40" cy="28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072" name="Line 53"/>
            <p:cNvSpPr>
              <a:spLocks noChangeShapeType="1"/>
            </p:cNvSpPr>
            <p:nvPr/>
          </p:nvSpPr>
          <p:spPr bwMode="auto">
            <a:xfrm>
              <a:off x="3888" y="1221"/>
              <a:ext cx="0" cy="52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073" name="Freeform 54"/>
            <p:cNvSpPr>
              <a:spLocks/>
            </p:cNvSpPr>
            <p:nvPr/>
          </p:nvSpPr>
          <p:spPr bwMode="auto">
            <a:xfrm>
              <a:off x="3790" y="1971"/>
              <a:ext cx="307" cy="158"/>
            </a:xfrm>
            <a:custGeom>
              <a:avLst/>
              <a:gdLst>
                <a:gd name="T0" fmla="*/ 0 w 247"/>
                <a:gd name="T1" fmla="*/ 1165 h 117"/>
                <a:gd name="T2" fmla="*/ 144 w 247"/>
                <a:gd name="T3" fmla="*/ 1034 h 117"/>
                <a:gd name="T4" fmla="*/ 209 w 247"/>
                <a:gd name="T5" fmla="*/ 951 h 117"/>
                <a:gd name="T6" fmla="*/ 285 w 247"/>
                <a:gd name="T7" fmla="*/ 885 h 117"/>
                <a:gd name="T8" fmla="*/ 346 w 247"/>
                <a:gd name="T9" fmla="*/ 813 h 117"/>
                <a:gd name="T10" fmla="*/ 414 w 247"/>
                <a:gd name="T11" fmla="*/ 722 h 117"/>
                <a:gd name="T12" fmla="*/ 490 w 247"/>
                <a:gd name="T13" fmla="*/ 628 h 117"/>
                <a:gd name="T14" fmla="*/ 561 w 247"/>
                <a:gd name="T15" fmla="*/ 556 h 117"/>
                <a:gd name="T16" fmla="*/ 635 w 247"/>
                <a:gd name="T17" fmla="*/ 473 h 117"/>
                <a:gd name="T18" fmla="*/ 699 w 247"/>
                <a:gd name="T19" fmla="*/ 381 h 117"/>
                <a:gd name="T20" fmla="*/ 768 w 247"/>
                <a:gd name="T21" fmla="*/ 311 h 117"/>
                <a:gd name="T22" fmla="*/ 838 w 247"/>
                <a:gd name="T23" fmla="*/ 255 h 117"/>
                <a:gd name="T24" fmla="*/ 901 w 247"/>
                <a:gd name="T25" fmla="*/ 182 h 117"/>
                <a:gd name="T26" fmla="*/ 962 w 247"/>
                <a:gd name="T27" fmla="*/ 135 h 117"/>
                <a:gd name="T28" fmla="*/ 1025 w 247"/>
                <a:gd name="T29" fmla="*/ 89 h 117"/>
                <a:gd name="T30" fmla="*/ 1080 w 247"/>
                <a:gd name="T31" fmla="*/ 41 h 117"/>
                <a:gd name="T32" fmla="*/ 1147 w 247"/>
                <a:gd name="T33" fmla="*/ 1 h 117"/>
                <a:gd name="T34" fmla="*/ 1201 w 247"/>
                <a:gd name="T35" fmla="*/ 0 h 117"/>
                <a:gd name="T36" fmla="*/ 1259 w 247"/>
                <a:gd name="T37" fmla="*/ 0 h 117"/>
                <a:gd name="T38" fmla="*/ 1308 w 247"/>
                <a:gd name="T39" fmla="*/ 1 h 117"/>
                <a:gd name="T40" fmla="*/ 1366 w 247"/>
                <a:gd name="T41" fmla="*/ 41 h 117"/>
                <a:gd name="T42" fmla="*/ 1416 w 247"/>
                <a:gd name="T43" fmla="*/ 89 h 117"/>
                <a:gd name="T44" fmla="*/ 1455 w 247"/>
                <a:gd name="T45" fmla="*/ 155 h 117"/>
                <a:gd name="T46" fmla="*/ 1505 w 247"/>
                <a:gd name="T47" fmla="*/ 246 h 117"/>
                <a:gd name="T48" fmla="*/ 1546 w 247"/>
                <a:gd name="T49" fmla="*/ 344 h 117"/>
                <a:gd name="T50" fmla="*/ 1579 w 247"/>
                <a:gd name="T51" fmla="*/ 465 h 117"/>
                <a:gd name="T52" fmla="*/ 1622 w 247"/>
                <a:gd name="T53" fmla="*/ 605 h 117"/>
                <a:gd name="T54" fmla="*/ 1649 w 247"/>
                <a:gd name="T55" fmla="*/ 779 h 117"/>
                <a:gd name="T56" fmla="*/ 1683 w 247"/>
                <a:gd name="T57" fmla="*/ 984 h 117"/>
                <a:gd name="T58" fmla="*/ 1698 w 247"/>
                <a:gd name="T59" fmla="*/ 1195 h 117"/>
                <a:gd name="T60" fmla="*/ 1718 w 247"/>
                <a:gd name="T61" fmla="*/ 1450 h 117"/>
                <a:gd name="T62" fmla="*/ 1741 w 247"/>
                <a:gd name="T63" fmla="*/ 1734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7"/>
                <a:gd name="T97" fmla="*/ 0 h 117"/>
                <a:gd name="T98" fmla="*/ 247 w 247"/>
                <a:gd name="T99" fmla="*/ 117 h 1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7" h="117">
                  <a:moveTo>
                    <a:pt x="0" y="78"/>
                  </a:moveTo>
                  <a:lnTo>
                    <a:pt x="20" y="69"/>
                  </a:lnTo>
                  <a:lnTo>
                    <a:pt x="30" y="64"/>
                  </a:lnTo>
                  <a:lnTo>
                    <a:pt x="40" y="59"/>
                  </a:lnTo>
                  <a:lnTo>
                    <a:pt x="49" y="54"/>
                  </a:lnTo>
                  <a:lnTo>
                    <a:pt x="59" y="48"/>
                  </a:lnTo>
                  <a:lnTo>
                    <a:pt x="69" y="42"/>
                  </a:lnTo>
                  <a:lnTo>
                    <a:pt x="79" y="37"/>
                  </a:lnTo>
                  <a:lnTo>
                    <a:pt x="89" y="32"/>
                  </a:lnTo>
                  <a:lnTo>
                    <a:pt x="99" y="26"/>
                  </a:lnTo>
                  <a:lnTo>
                    <a:pt x="108" y="21"/>
                  </a:lnTo>
                  <a:lnTo>
                    <a:pt x="118" y="17"/>
                  </a:lnTo>
                  <a:lnTo>
                    <a:pt x="127" y="12"/>
                  </a:lnTo>
                  <a:lnTo>
                    <a:pt x="136" y="9"/>
                  </a:lnTo>
                  <a:lnTo>
                    <a:pt x="145" y="6"/>
                  </a:lnTo>
                  <a:lnTo>
                    <a:pt x="153" y="3"/>
                  </a:lnTo>
                  <a:lnTo>
                    <a:pt x="162" y="1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1"/>
                  </a:lnTo>
                  <a:lnTo>
                    <a:pt x="193" y="3"/>
                  </a:lnTo>
                  <a:lnTo>
                    <a:pt x="200" y="6"/>
                  </a:lnTo>
                  <a:lnTo>
                    <a:pt x="206" y="10"/>
                  </a:lnTo>
                  <a:lnTo>
                    <a:pt x="213" y="16"/>
                  </a:lnTo>
                  <a:lnTo>
                    <a:pt x="218" y="23"/>
                  </a:lnTo>
                  <a:lnTo>
                    <a:pt x="223" y="31"/>
                  </a:lnTo>
                  <a:lnTo>
                    <a:pt x="229" y="41"/>
                  </a:lnTo>
                  <a:lnTo>
                    <a:pt x="233" y="52"/>
                  </a:lnTo>
                  <a:lnTo>
                    <a:pt x="237" y="66"/>
                  </a:lnTo>
                  <a:lnTo>
                    <a:pt x="240" y="80"/>
                  </a:lnTo>
                  <a:lnTo>
                    <a:pt x="243" y="97"/>
                  </a:lnTo>
                  <a:lnTo>
                    <a:pt x="246" y="11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74" name="Freeform 55"/>
            <p:cNvSpPr>
              <a:spLocks/>
            </p:cNvSpPr>
            <p:nvPr/>
          </p:nvSpPr>
          <p:spPr bwMode="auto">
            <a:xfrm>
              <a:off x="3816" y="1273"/>
              <a:ext cx="360" cy="535"/>
            </a:xfrm>
            <a:custGeom>
              <a:avLst/>
              <a:gdLst>
                <a:gd name="T0" fmla="*/ 516 w 288"/>
                <a:gd name="T1" fmla="*/ 400 h 393"/>
                <a:gd name="T2" fmla="*/ 548 w 288"/>
                <a:gd name="T3" fmla="*/ 753 h 393"/>
                <a:gd name="T4" fmla="*/ 533 w 288"/>
                <a:gd name="T5" fmla="*/ 1075 h 393"/>
                <a:gd name="T6" fmla="*/ 485 w 288"/>
                <a:gd name="T7" fmla="*/ 1369 h 393"/>
                <a:gd name="T8" fmla="*/ 423 w 288"/>
                <a:gd name="T9" fmla="*/ 1655 h 393"/>
                <a:gd name="T10" fmla="*/ 338 w 288"/>
                <a:gd name="T11" fmla="*/ 1918 h 393"/>
                <a:gd name="T12" fmla="*/ 244 w 288"/>
                <a:gd name="T13" fmla="*/ 2207 h 393"/>
                <a:gd name="T14" fmla="*/ 156 w 288"/>
                <a:gd name="T15" fmla="*/ 2479 h 393"/>
                <a:gd name="T16" fmla="*/ 88 w 288"/>
                <a:gd name="T17" fmla="*/ 2784 h 393"/>
                <a:gd name="T18" fmla="*/ 31 w 288"/>
                <a:gd name="T19" fmla="*/ 3115 h 393"/>
                <a:gd name="T20" fmla="*/ 1 w 288"/>
                <a:gd name="T21" fmla="*/ 3469 h 393"/>
                <a:gd name="T22" fmla="*/ 1 w 288"/>
                <a:gd name="T23" fmla="*/ 3647 h 393"/>
                <a:gd name="T24" fmla="*/ 1 w 288"/>
                <a:gd name="T25" fmla="*/ 3810 h 393"/>
                <a:gd name="T26" fmla="*/ 0 w 288"/>
                <a:gd name="T27" fmla="*/ 3985 h 393"/>
                <a:gd name="T28" fmla="*/ 1 w 288"/>
                <a:gd name="T29" fmla="*/ 4170 h 393"/>
                <a:gd name="T30" fmla="*/ 1 w 288"/>
                <a:gd name="T31" fmla="*/ 4336 h 393"/>
                <a:gd name="T32" fmla="*/ 1 w 288"/>
                <a:gd name="T33" fmla="*/ 4513 h 393"/>
                <a:gd name="T34" fmla="*/ 1 w 288"/>
                <a:gd name="T35" fmla="*/ 4698 h 393"/>
                <a:gd name="T36" fmla="*/ 1 w 288"/>
                <a:gd name="T37" fmla="*/ 4848 h 393"/>
                <a:gd name="T38" fmla="*/ 1 w 288"/>
                <a:gd name="T39" fmla="*/ 5026 h 393"/>
                <a:gd name="T40" fmla="*/ 20 w 288"/>
                <a:gd name="T41" fmla="*/ 5200 h 393"/>
                <a:gd name="T42" fmla="*/ 208 w 288"/>
                <a:gd name="T43" fmla="*/ 5411 h 393"/>
                <a:gd name="T44" fmla="*/ 341 w 288"/>
                <a:gd name="T45" fmla="*/ 5411 h 393"/>
                <a:gd name="T46" fmla="*/ 476 w 288"/>
                <a:gd name="T47" fmla="*/ 5320 h 393"/>
                <a:gd name="T48" fmla="*/ 611 w 288"/>
                <a:gd name="T49" fmla="*/ 5161 h 393"/>
                <a:gd name="T50" fmla="*/ 744 w 288"/>
                <a:gd name="T51" fmla="*/ 4991 h 393"/>
                <a:gd name="T52" fmla="*/ 875 w 288"/>
                <a:gd name="T53" fmla="*/ 4797 h 393"/>
                <a:gd name="T54" fmla="*/ 1008 w 288"/>
                <a:gd name="T55" fmla="*/ 4657 h 393"/>
                <a:gd name="T56" fmla="*/ 1139 w 288"/>
                <a:gd name="T57" fmla="*/ 4565 h 393"/>
                <a:gd name="T58" fmla="*/ 1260 w 288"/>
                <a:gd name="T59" fmla="*/ 4540 h 393"/>
                <a:gd name="T60" fmla="*/ 1388 w 288"/>
                <a:gd name="T61" fmla="*/ 4671 h 393"/>
                <a:gd name="T62" fmla="*/ 1500 w 288"/>
                <a:gd name="T63" fmla="*/ 4894 h 393"/>
                <a:gd name="T64" fmla="*/ 1545 w 288"/>
                <a:gd name="T65" fmla="*/ 5057 h 393"/>
                <a:gd name="T66" fmla="*/ 1583 w 288"/>
                <a:gd name="T67" fmla="*/ 5230 h 393"/>
                <a:gd name="T68" fmla="*/ 1601 w 288"/>
                <a:gd name="T69" fmla="*/ 5391 h 393"/>
                <a:gd name="T70" fmla="*/ 1623 w 288"/>
                <a:gd name="T71" fmla="*/ 5566 h 393"/>
                <a:gd name="T72" fmla="*/ 1643 w 288"/>
                <a:gd name="T73" fmla="*/ 5734 h 393"/>
                <a:gd name="T74" fmla="*/ 1673 w 288"/>
                <a:gd name="T75" fmla="*/ 5877 h 393"/>
                <a:gd name="T76" fmla="*/ 1710 w 288"/>
                <a:gd name="T77" fmla="*/ 6005 h 393"/>
                <a:gd name="T78" fmla="*/ 1758 w 288"/>
                <a:gd name="T79" fmla="*/ 6123 h 393"/>
                <a:gd name="T80" fmla="*/ 1833 w 288"/>
                <a:gd name="T81" fmla="*/ 6214 h 393"/>
                <a:gd name="T82" fmla="*/ 1913 w 288"/>
                <a:gd name="T83" fmla="*/ 6274 h 393"/>
                <a:gd name="T84" fmla="*/ 1939 w 288"/>
                <a:gd name="T85" fmla="*/ 6274 h 393"/>
                <a:gd name="T86" fmla="*/ 1963 w 288"/>
                <a:gd name="T87" fmla="*/ 6303 h 393"/>
                <a:gd name="T88" fmla="*/ 1985 w 288"/>
                <a:gd name="T89" fmla="*/ 6303 h 393"/>
                <a:gd name="T90" fmla="*/ 2001 w 288"/>
                <a:gd name="T91" fmla="*/ 6303 h 393"/>
                <a:gd name="T92" fmla="*/ 2029 w 288"/>
                <a:gd name="T93" fmla="*/ 6303 h 393"/>
                <a:gd name="T94" fmla="*/ 2054 w 288"/>
                <a:gd name="T95" fmla="*/ 6303 h 393"/>
                <a:gd name="T96" fmla="*/ 2076 w 288"/>
                <a:gd name="T97" fmla="*/ 6303 h 393"/>
                <a:gd name="T98" fmla="*/ 2095 w 288"/>
                <a:gd name="T99" fmla="*/ 6274 h 393"/>
                <a:gd name="T100" fmla="*/ 2119 w 288"/>
                <a:gd name="T101" fmla="*/ 6274 h 393"/>
                <a:gd name="T102" fmla="*/ 2139 w 288"/>
                <a:gd name="T103" fmla="*/ 6274 h 3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393"/>
                <a:gd name="T158" fmla="*/ 288 w 288"/>
                <a:gd name="T159" fmla="*/ 393 h 3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393">
                  <a:moveTo>
                    <a:pt x="57" y="0"/>
                  </a:moveTo>
                  <a:lnTo>
                    <a:pt x="66" y="17"/>
                  </a:lnTo>
                  <a:lnTo>
                    <a:pt x="69" y="25"/>
                  </a:lnTo>
                  <a:lnTo>
                    <a:pt x="71" y="33"/>
                  </a:lnTo>
                  <a:lnTo>
                    <a:pt x="72" y="40"/>
                  </a:lnTo>
                  <a:lnTo>
                    <a:pt x="73" y="47"/>
                  </a:lnTo>
                  <a:lnTo>
                    <a:pt x="73" y="54"/>
                  </a:lnTo>
                  <a:lnTo>
                    <a:pt x="73" y="61"/>
                  </a:lnTo>
                  <a:lnTo>
                    <a:pt x="71" y="67"/>
                  </a:lnTo>
                  <a:lnTo>
                    <a:pt x="70" y="73"/>
                  </a:lnTo>
                  <a:lnTo>
                    <a:pt x="68" y="79"/>
                  </a:lnTo>
                  <a:lnTo>
                    <a:pt x="65" y="85"/>
                  </a:lnTo>
                  <a:lnTo>
                    <a:pt x="63" y="91"/>
                  </a:lnTo>
                  <a:lnTo>
                    <a:pt x="59" y="97"/>
                  </a:lnTo>
                  <a:lnTo>
                    <a:pt x="56" y="103"/>
                  </a:lnTo>
                  <a:lnTo>
                    <a:pt x="53" y="109"/>
                  </a:lnTo>
                  <a:lnTo>
                    <a:pt x="49" y="114"/>
                  </a:lnTo>
                  <a:lnTo>
                    <a:pt x="45" y="119"/>
                  </a:lnTo>
                  <a:lnTo>
                    <a:pt x="41" y="125"/>
                  </a:lnTo>
                  <a:lnTo>
                    <a:pt x="37" y="131"/>
                  </a:lnTo>
                  <a:lnTo>
                    <a:pt x="33" y="137"/>
                  </a:lnTo>
                  <a:lnTo>
                    <a:pt x="29" y="142"/>
                  </a:lnTo>
                  <a:lnTo>
                    <a:pt x="25" y="148"/>
                  </a:lnTo>
                  <a:lnTo>
                    <a:pt x="21" y="154"/>
                  </a:lnTo>
                  <a:lnTo>
                    <a:pt x="17" y="160"/>
                  </a:lnTo>
                  <a:lnTo>
                    <a:pt x="14" y="167"/>
                  </a:lnTo>
                  <a:lnTo>
                    <a:pt x="11" y="173"/>
                  </a:lnTo>
                  <a:lnTo>
                    <a:pt x="8" y="180"/>
                  </a:lnTo>
                  <a:lnTo>
                    <a:pt x="6" y="187"/>
                  </a:lnTo>
                  <a:lnTo>
                    <a:pt x="4" y="194"/>
                  </a:lnTo>
                  <a:lnTo>
                    <a:pt x="3" y="201"/>
                  </a:lnTo>
                  <a:lnTo>
                    <a:pt x="2" y="209"/>
                  </a:lnTo>
                  <a:lnTo>
                    <a:pt x="1" y="216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1" y="227"/>
                  </a:lnTo>
                  <a:lnTo>
                    <a:pt x="1" y="230"/>
                  </a:lnTo>
                  <a:lnTo>
                    <a:pt x="1" y="234"/>
                  </a:lnTo>
                  <a:lnTo>
                    <a:pt x="1" y="237"/>
                  </a:lnTo>
                  <a:lnTo>
                    <a:pt x="0" y="241"/>
                  </a:lnTo>
                  <a:lnTo>
                    <a:pt x="0" y="245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1" y="259"/>
                  </a:lnTo>
                  <a:lnTo>
                    <a:pt x="1" y="263"/>
                  </a:lnTo>
                  <a:lnTo>
                    <a:pt x="1" y="267"/>
                  </a:lnTo>
                  <a:lnTo>
                    <a:pt x="1" y="270"/>
                  </a:lnTo>
                  <a:lnTo>
                    <a:pt x="1" y="274"/>
                  </a:lnTo>
                  <a:lnTo>
                    <a:pt x="1" y="277"/>
                  </a:lnTo>
                  <a:lnTo>
                    <a:pt x="1" y="281"/>
                  </a:lnTo>
                  <a:lnTo>
                    <a:pt x="1" y="285"/>
                  </a:lnTo>
                  <a:lnTo>
                    <a:pt x="1" y="288"/>
                  </a:lnTo>
                  <a:lnTo>
                    <a:pt x="1" y="292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6"/>
                  </a:lnTo>
                  <a:lnTo>
                    <a:pt x="1" y="309"/>
                  </a:lnTo>
                  <a:lnTo>
                    <a:pt x="1" y="313"/>
                  </a:lnTo>
                  <a:lnTo>
                    <a:pt x="1" y="317"/>
                  </a:lnTo>
                  <a:lnTo>
                    <a:pt x="1" y="320"/>
                  </a:lnTo>
                  <a:lnTo>
                    <a:pt x="2" y="324"/>
                  </a:lnTo>
                  <a:lnTo>
                    <a:pt x="15" y="332"/>
                  </a:lnTo>
                  <a:lnTo>
                    <a:pt x="21" y="335"/>
                  </a:lnTo>
                  <a:lnTo>
                    <a:pt x="27" y="337"/>
                  </a:lnTo>
                  <a:lnTo>
                    <a:pt x="33" y="337"/>
                  </a:lnTo>
                  <a:lnTo>
                    <a:pt x="39" y="337"/>
                  </a:lnTo>
                  <a:lnTo>
                    <a:pt x="46" y="337"/>
                  </a:lnTo>
                  <a:lnTo>
                    <a:pt x="52" y="336"/>
                  </a:lnTo>
                  <a:lnTo>
                    <a:pt x="58" y="334"/>
                  </a:lnTo>
                  <a:lnTo>
                    <a:pt x="64" y="331"/>
                  </a:lnTo>
                  <a:lnTo>
                    <a:pt x="70" y="329"/>
                  </a:lnTo>
                  <a:lnTo>
                    <a:pt x="76" y="326"/>
                  </a:lnTo>
                  <a:lnTo>
                    <a:pt x="82" y="322"/>
                  </a:lnTo>
                  <a:lnTo>
                    <a:pt x="88" y="319"/>
                  </a:lnTo>
                  <a:lnTo>
                    <a:pt x="94" y="315"/>
                  </a:lnTo>
                  <a:lnTo>
                    <a:pt x="100" y="311"/>
                  </a:lnTo>
                  <a:lnTo>
                    <a:pt x="105" y="307"/>
                  </a:lnTo>
                  <a:lnTo>
                    <a:pt x="111" y="303"/>
                  </a:lnTo>
                  <a:lnTo>
                    <a:pt x="117" y="299"/>
                  </a:lnTo>
                  <a:lnTo>
                    <a:pt x="123" y="296"/>
                  </a:lnTo>
                  <a:lnTo>
                    <a:pt x="129" y="293"/>
                  </a:lnTo>
                  <a:lnTo>
                    <a:pt x="135" y="290"/>
                  </a:lnTo>
                  <a:lnTo>
                    <a:pt x="140" y="287"/>
                  </a:lnTo>
                  <a:lnTo>
                    <a:pt x="146" y="285"/>
                  </a:lnTo>
                  <a:lnTo>
                    <a:pt x="152" y="284"/>
                  </a:lnTo>
                  <a:lnTo>
                    <a:pt x="157" y="283"/>
                  </a:lnTo>
                  <a:lnTo>
                    <a:pt x="163" y="283"/>
                  </a:lnTo>
                  <a:lnTo>
                    <a:pt x="169" y="283"/>
                  </a:lnTo>
                  <a:lnTo>
                    <a:pt x="175" y="285"/>
                  </a:lnTo>
                  <a:lnTo>
                    <a:pt x="180" y="287"/>
                  </a:lnTo>
                  <a:lnTo>
                    <a:pt x="186" y="291"/>
                  </a:lnTo>
                  <a:lnTo>
                    <a:pt x="192" y="295"/>
                  </a:lnTo>
                  <a:lnTo>
                    <a:pt x="198" y="302"/>
                  </a:lnTo>
                  <a:lnTo>
                    <a:pt x="201" y="305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7" y="315"/>
                  </a:lnTo>
                  <a:lnTo>
                    <a:pt x="209" y="319"/>
                  </a:lnTo>
                  <a:lnTo>
                    <a:pt x="211" y="322"/>
                  </a:lnTo>
                  <a:lnTo>
                    <a:pt x="212" y="326"/>
                  </a:lnTo>
                  <a:lnTo>
                    <a:pt x="213" y="329"/>
                  </a:lnTo>
                  <a:lnTo>
                    <a:pt x="214" y="333"/>
                  </a:lnTo>
                  <a:lnTo>
                    <a:pt x="215" y="336"/>
                  </a:lnTo>
                  <a:lnTo>
                    <a:pt x="216" y="340"/>
                  </a:lnTo>
                  <a:lnTo>
                    <a:pt x="217" y="343"/>
                  </a:lnTo>
                  <a:lnTo>
                    <a:pt x="218" y="347"/>
                  </a:lnTo>
                  <a:lnTo>
                    <a:pt x="219" y="350"/>
                  </a:lnTo>
                  <a:lnTo>
                    <a:pt x="219" y="353"/>
                  </a:lnTo>
                  <a:lnTo>
                    <a:pt x="220" y="357"/>
                  </a:lnTo>
                  <a:lnTo>
                    <a:pt x="221" y="360"/>
                  </a:lnTo>
                  <a:lnTo>
                    <a:pt x="222" y="363"/>
                  </a:lnTo>
                  <a:lnTo>
                    <a:pt x="224" y="366"/>
                  </a:lnTo>
                  <a:lnTo>
                    <a:pt x="225" y="369"/>
                  </a:lnTo>
                  <a:lnTo>
                    <a:pt x="227" y="371"/>
                  </a:lnTo>
                  <a:lnTo>
                    <a:pt x="229" y="374"/>
                  </a:lnTo>
                  <a:lnTo>
                    <a:pt x="231" y="377"/>
                  </a:lnTo>
                  <a:lnTo>
                    <a:pt x="233" y="379"/>
                  </a:lnTo>
                  <a:lnTo>
                    <a:pt x="236" y="381"/>
                  </a:lnTo>
                  <a:lnTo>
                    <a:pt x="239" y="383"/>
                  </a:lnTo>
                  <a:lnTo>
                    <a:pt x="243" y="385"/>
                  </a:lnTo>
                  <a:lnTo>
                    <a:pt x="246" y="387"/>
                  </a:lnTo>
                  <a:lnTo>
                    <a:pt x="251" y="389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8" y="391"/>
                  </a:lnTo>
                  <a:lnTo>
                    <a:pt x="259" y="391"/>
                  </a:lnTo>
                  <a:lnTo>
                    <a:pt x="260" y="391"/>
                  </a:lnTo>
                  <a:lnTo>
                    <a:pt x="261" y="392"/>
                  </a:lnTo>
                  <a:lnTo>
                    <a:pt x="262" y="392"/>
                  </a:lnTo>
                  <a:lnTo>
                    <a:pt x="263" y="392"/>
                  </a:lnTo>
                  <a:lnTo>
                    <a:pt x="264" y="392"/>
                  </a:lnTo>
                  <a:lnTo>
                    <a:pt x="265" y="392"/>
                  </a:lnTo>
                  <a:lnTo>
                    <a:pt x="266" y="392"/>
                  </a:lnTo>
                  <a:lnTo>
                    <a:pt x="267" y="392"/>
                  </a:lnTo>
                  <a:lnTo>
                    <a:pt x="268" y="392"/>
                  </a:lnTo>
                  <a:lnTo>
                    <a:pt x="269" y="392"/>
                  </a:lnTo>
                  <a:lnTo>
                    <a:pt x="270" y="392"/>
                  </a:lnTo>
                  <a:lnTo>
                    <a:pt x="271" y="392"/>
                  </a:lnTo>
                  <a:lnTo>
                    <a:pt x="272" y="392"/>
                  </a:lnTo>
                  <a:lnTo>
                    <a:pt x="273" y="392"/>
                  </a:lnTo>
                  <a:lnTo>
                    <a:pt x="274" y="392"/>
                  </a:lnTo>
                  <a:lnTo>
                    <a:pt x="275" y="392"/>
                  </a:lnTo>
                  <a:lnTo>
                    <a:pt x="276" y="392"/>
                  </a:lnTo>
                  <a:lnTo>
                    <a:pt x="277" y="392"/>
                  </a:lnTo>
                  <a:lnTo>
                    <a:pt x="278" y="392"/>
                  </a:lnTo>
                  <a:lnTo>
                    <a:pt x="279" y="392"/>
                  </a:lnTo>
                  <a:lnTo>
                    <a:pt x="280" y="392"/>
                  </a:lnTo>
                  <a:lnTo>
                    <a:pt x="281" y="391"/>
                  </a:lnTo>
                  <a:lnTo>
                    <a:pt x="282" y="391"/>
                  </a:lnTo>
                  <a:lnTo>
                    <a:pt x="283" y="391"/>
                  </a:lnTo>
                  <a:lnTo>
                    <a:pt x="284" y="391"/>
                  </a:lnTo>
                  <a:lnTo>
                    <a:pt x="285" y="391"/>
                  </a:lnTo>
                  <a:lnTo>
                    <a:pt x="286" y="391"/>
                  </a:lnTo>
                  <a:lnTo>
                    <a:pt x="287" y="39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75" name="Freeform 56"/>
            <p:cNvSpPr>
              <a:spLocks/>
            </p:cNvSpPr>
            <p:nvPr/>
          </p:nvSpPr>
          <p:spPr bwMode="auto">
            <a:xfrm>
              <a:off x="3996" y="1182"/>
              <a:ext cx="377" cy="245"/>
            </a:xfrm>
            <a:custGeom>
              <a:avLst/>
              <a:gdLst>
                <a:gd name="T0" fmla="*/ 0 w 302"/>
                <a:gd name="T1" fmla="*/ 0 h 180"/>
                <a:gd name="T2" fmla="*/ 50 w 302"/>
                <a:gd name="T3" fmla="*/ 235 h 180"/>
                <a:gd name="T4" fmla="*/ 89 w 302"/>
                <a:gd name="T5" fmla="*/ 354 h 180"/>
                <a:gd name="T6" fmla="*/ 119 w 302"/>
                <a:gd name="T7" fmla="*/ 453 h 180"/>
                <a:gd name="T8" fmla="*/ 150 w 302"/>
                <a:gd name="T9" fmla="*/ 529 h 180"/>
                <a:gd name="T10" fmla="*/ 187 w 302"/>
                <a:gd name="T11" fmla="*/ 617 h 180"/>
                <a:gd name="T12" fmla="*/ 233 w 302"/>
                <a:gd name="T13" fmla="*/ 691 h 180"/>
                <a:gd name="T14" fmla="*/ 271 w 302"/>
                <a:gd name="T15" fmla="*/ 753 h 180"/>
                <a:gd name="T16" fmla="*/ 320 w 302"/>
                <a:gd name="T17" fmla="*/ 815 h 180"/>
                <a:gd name="T18" fmla="*/ 362 w 302"/>
                <a:gd name="T19" fmla="*/ 858 h 180"/>
                <a:gd name="T20" fmla="*/ 406 w 302"/>
                <a:gd name="T21" fmla="*/ 915 h 180"/>
                <a:gd name="T22" fmla="*/ 453 w 302"/>
                <a:gd name="T23" fmla="*/ 969 h 180"/>
                <a:gd name="T24" fmla="*/ 501 w 302"/>
                <a:gd name="T25" fmla="*/ 1007 h 180"/>
                <a:gd name="T26" fmla="*/ 551 w 302"/>
                <a:gd name="T27" fmla="*/ 1036 h 180"/>
                <a:gd name="T28" fmla="*/ 595 w 302"/>
                <a:gd name="T29" fmla="*/ 1098 h 180"/>
                <a:gd name="T30" fmla="*/ 645 w 302"/>
                <a:gd name="T31" fmla="*/ 1123 h 180"/>
                <a:gd name="T32" fmla="*/ 688 w 302"/>
                <a:gd name="T33" fmla="*/ 1150 h 180"/>
                <a:gd name="T34" fmla="*/ 743 w 302"/>
                <a:gd name="T35" fmla="*/ 1180 h 180"/>
                <a:gd name="T36" fmla="*/ 796 w 302"/>
                <a:gd name="T37" fmla="*/ 1215 h 180"/>
                <a:gd name="T38" fmla="*/ 839 w 302"/>
                <a:gd name="T39" fmla="*/ 1245 h 180"/>
                <a:gd name="T40" fmla="*/ 893 w 302"/>
                <a:gd name="T41" fmla="*/ 1281 h 180"/>
                <a:gd name="T42" fmla="*/ 933 w 302"/>
                <a:gd name="T43" fmla="*/ 1334 h 180"/>
                <a:gd name="T44" fmla="*/ 986 w 302"/>
                <a:gd name="T45" fmla="*/ 1371 h 180"/>
                <a:gd name="T46" fmla="*/ 1029 w 302"/>
                <a:gd name="T47" fmla="*/ 1410 h 180"/>
                <a:gd name="T48" fmla="*/ 1072 w 302"/>
                <a:gd name="T49" fmla="*/ 1466 h 180"/>
                <a:gd name="T50" fmla="*/ 1122 w 302"/>
                <a:gd name="T51" fmla="*/ 1529 h 180"/>
                <a:gd name="T52" fmla="*/ 1158 w 302"/>
                <a:gd name="T53" fmla="*/ 1565 h 180"/>
                <a:gd name="T54" fmla="*/ 1193 w 302"/>
                <a:gd name="T55" fmla="*/ 1654 h 180"/>
                <a:gd name="T56" fmla="*/ 1236 w 302"/>
                <a:gd name="T57" fmla="*/ 1723 h 180"/>
                <a:gd name="T58" fmla="*/ 1278 w 302"/>
                <a:gd name="T59" fmla="*/ 1795 h 180"/>
                <a:gd name="T60" fmla="*/ 1310 w 302"/>
                <a:gd name="T61" fmla="*/ 1899 h 180"/>
                <a:gd name="T62" fmla="*/ 1347 w 302"/>
                <a:gd name="T63" fmla="*/ 1990 h 180"/>
                <a:gd name="T64" fmla="*/ 1376 w 302"/>
                <a:gd name="T65" fmla="*/ 2093 h 180"/>
                <a:gd name="T66" fmla="*/ 1401 w 302"/>
                <a:gd name="T67" fmla="*/ 2149 h 180"/>
                <a:gd name="T68" fmla="*/ 1419 w 302"/>
                <a:gd name="T69" fmla="*/ 2215 h 180"/>
                <a:gd name="T70" fmla="*/ 1446 w 302"/>
                <a:gd name="T71" fmla="*/ 2254 h 180"/>
                <a:gd name="T72" fmla="*/ 1464 w 302"/>
                <a:gd name="T73" fmla="*/ 2319 h 180"/>
                <a:gd name="T74" fmla="*/ 1488 w 302"/>
                <a:gd name="T75" fmla="*/ 2374 h 180"/>
                <a:gd name="T76" fmla="*/ 1510 w 302"/>
                <a:gd name="T77" fmla="*/ 2423 h 180"/>
                <a:gd name="T78" fmla="*/ 1538 w 302"/>
                <a:gd name="T79" fmla="*/ 2472 h 180"/>
                <a:gd name="T80" fmla="*/ 1564 w 302"/>
                <a:gd name="T81" fmla="*/ 2519 h 180"/>
                <a:gd name="T82" fmla="*/ 1583 w 302"/>
                <a:gd name="T83" fmla="*/ 2540 h 180"/>
                <a:gd name="T84" fmla="*/ 1613 w 302"/>
                <a:gd name="T85" fmla="*/ 2607 h 180"/>
                <a:gd name="T86" fmla="*/ 1639 w 302"/>
                <a:gd name="T87" fmla="*/ 2635 h 180"/>
                <a:gd name="T88" fmla="*/ 1670 w 302"/>
                <a:gd name="T89" fmla="*/ 2662 h 180"/>
                <a:gd name="T90" fmla="*/ 1693 w 302"/>
                <a:gd name="T91" fmla="*/ 2709 h 180"/>
                <a:gd name="T92" fmla="*/ 1724 w 302"/>
                <a:gd name="T93" fmla="*/ 2715 h 180"/>
                <a:gd name="T94" fmla="*/ 1753 w 302"/>
                <a:gd name="T95" fmla="*/ 2759 h 180"/>
                <a:gd name="T96" fmla="*/ 1781 w 302"/>
                <a:gd name="T97" fmla="*/ 2796 h 180"/>
                <a:gd name="T98" fmla="*/ 1809 w 302"/>
                <a:gd name="T99" fmla="*/ 2805 h 180"/>
                <a:gd name="T100" fmla="*/ 1840 w 302"/>
                <a:gd name="T101" fmla="*/ 2832 h 180"/>
                <a:gd name="T102" fmla="*/ 1870 w 302"/>
                <a:gd name="T103" fmla="*/ 2835 h 180"/>
                <a:gd name="T104" fmla="*/ 1901 w 302"/>
                <a:gd name="T105" fmla="*/ 2849 h 180"/>
                <a:gd name="T106" fmla="*/ 1926 w 302"/>
                <a:gd name="T107" fmla="*/ 2849 h 180"/>
                <a:gd name="T108" fmla="*/ 1965 w 302"/>
                <a:gd name="T109" fmla="*/ 2872 h 180"/>
                <a:gd name="T110" fmla="*/ 1995 w 302"/>
                <a:gd name="T111" fmla="*/ 2872 h 180"/>
                <a:gd name="T112" fmla="*/ 2022 w 302"/>
                <a:gd name="T113" fmla="*/ 2849 h 180"/>
                <a:gd name="T114" fmla="*/ 2052 w 302"/>
                <a:gd name="T115" fmla="*/ 2849 h 180"/>
                <a:gd name="T116" fmla="*/ 2085 w 302"/>
                <a:gd name="T117" fmla="*/ 2835 h 180"/>
                <a:gd name="T118" fmla="*/ 2122 w 302"/>
                <a:gd name="T119" fmla="*/ 2832 h 180"/>
                <a:gd name="T120" fmla="*/ 2152 w 302"/>
                <a:gd name="T121" fmla="*/ 2805 h 180"/>
                <a:gd name="T122" fmla="*/ 2188 w 302"/>
                <a:gd name="T123" fmla="*/ 2770 h 180"/>
                <a:gd name="T124" fmla="*/ 2211 w 302"/>
                <a:gd name="T125" fmla="*/ 2759 h 1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2"/>
                <a:gd name="T190" fmla="*/ 0 h 180"/>
                <a:gd name="T191" fmla="*/ 302 w 302"/>
                <a:gd name="T192" fmla="*/ 180 h 1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2" h="180">
                  <a:moveTo>
                    <a:pt x="0" y="0"/>
                  </a:moveTo>
                  <a:lnTo>
                    <a:pt x="7" y="15"/>
                  </a:lnTo>
                  <a:lnTo>
                    <a:pt x="12" y="22"/>
                  </a:lnTo>
                  <a:lnTo>
                    <a:pt x="16" y="28"/>
                  </a:lnTo>
                  <a:lnTo>
                    <a:pt x="21" y="33"/>
                  </a:lnTo>
                  <a:lnTo>
                    <a:pt x="26" y="38"/>
                  </a:lnTo>
                  <a:lnTo>
                    <a:pt x="32" y="43"/>
                  </a:lnTo>
                  <a:lnTo>
                    <a:pt x="37" y="47"/>
                  </a:lnTo>
                  <a:lnTo>
                    <a:pt x="43" y="51"/>
                  </a:lnTo>
                  <a:lnTo>
                    <a:pt x="49" y="54"/>
                  </a:lnTo>
                  <a:lnTo>
                    <a:pt x="55" y="57"/>
                  </a:lnTo>
                  <a:lnTo>
                    <a:pt x="62" y="60"/>
                  </a:lnTo>
                  <a:lnTo>
                    <a:pt x="68" y="63"/>
                  </a:lnTo>
                  <a:lnTo>
                    <a:pt x="75" y="65"/>
                  </a:lnTo>
                  <a:lnTo>
                    <a:pt x="81" y="68"/>
                  </a:lnTo>
                  <a:lnTo>
                    <a:pt x="88" y="70"/>
                  </a:lnTo>
                  <a:lnTo>
                    <a:pt x="94" y="72"/>
                  </a:lnTo>
                  <a:lnTo>
                    <a:pt x="101" y="74"/>
                  </a:lnTo>
                  <a:lnTo>
                    <a:pt x="108" y="76"/>
                  </a:lnTo>
                  <a:lnTo>
                    <a:pt x="114" y="78"/>
                  </a:lnTo>
                  <a:lnTo>
                    <a:pt x="121" y="80"/>
                  </a:lnTo>
                  <a:lnTo>
                    <a:pt x="127" y="83"/>
                  </a:lnTo>
                  <a:lnTo>
                    <a:pt x="134" y="86"/>
                  </a:lnTo>
                  <a:lnTo>
                    <a:pt x="140" y="88"/>
                  </a:lnTo>
                  <a:lnTo>
                    <a:pt x="146" y="92"/>
                  </a:lnTo>
                  <a:lnTo>
                    <a:pt x="152" y="95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68" y="107"/>
                  </a:lnTo>
                  <a:lnTo>
                    <a:pt x="173" y="112"/>
                  </a:lnTo>
                  <a:lnTo>
                    <a:pt x="178" y="118"/>
                  </a:lnTo>
                  <a:lnTo>
                    <a:pt x="183" y="124"/>
                  </a:lnTo>
                  <a:lnTo>
                    <a:pt x="187" y="131"/>
                  </a:lnTo>
                  <a:lnTo>
                    <a:pt x="190" y="134"/>
                  </a:lnTo>
                  <a:lnTo>
                    <a:pt x="193" y="138"/>
                  </a:lnTo>
                  <a:lnTo>
                    <a:pt x="196" y="141"/>
                  </a:lnTo>
                  <a:lnTo>
                    <a:pt x="199" y="145"/>
                  </a:lnTo>
                  <a:lnTo>
                    <a:pt x="202" y="148"/>
                  </a:lnTo>
                  <a:lnTo>
                    <a:pt x="205" y="151"/>
                  </a:lnTo>
                  <a:lnTo>
                    <a:pt x="209" y="154"/>
                  </a:lnTo>
                  <a:lnTo>
                    <a:pt x="212" y="157"/>
                  </a:lnTo>
                  <a:lnTo>
                    <a:pt x="215" y="159"/>
                  </a:lnTo>
                  <a:lnTo>
                    <a:pt x="219" y="162"/>
                  </a:lnTo>
                  <a:lnTo>
                    <a:pt x="223" y="164"/>
                  </a:lnTo>
                  <a:lnTo>
                    <a:pt x="227" y="166"/>
                  </a:lnTo>
                  <a:lnTo>
                    <a:pt x="230" y="169"/>
                  </a:lnTo>
                  <a:lnTo>
                    <a:pt x="234" y="170"/>
                  </a:lnTo>
                  <a:lnTo>
                    <a:pt x="238" y="172"/>
                  </a:lnTo>
                  <a:lnTo>
                    <a:pt x="242" y="174"/>
                  </a:lnTo>
                  <a:lnTo>
                    <a:pt x="246" y="175"/>
                  </a:lnTo>
                  <a:lnTo>
                    <a:pt x="250" y="176"/>
                  </a:lnTo>
                  <a:lnTo>
                    <a:pt x="254" y="177"/>
                  </a:lnTo>
                  <a:lnTo>
                    <a:pt x="258" y="178"/>
                  </a:lnTo>
                  <a:lnTo>
                    <a:pt x="262" y="178"/>
                  </a:lnTo>
                  <a:lnTo>
                    <a:pt x="267" y="179"/>
                  </a:lnTo>
                  <a:lnTo>
                    <a:pt x="271" y="179"/>
                  </a:lnTo>
                  <a:lnTo>
                    <a:pt x="275" y="178"/>
                  </a:lnTo>
                  <a:lnTo>
                    <a:pt x="279" y="178"/>
                  </a:lnTo>
                  <a:lnTo>
                    <a:pt x="283" y="177"/>
                  </a:lnTo>
                  <a:lnTo>
                    <a:pt x="288" y="176"/>
                  </a:lnTo>
                  <a:lnTo>
                    <a:pt x="292" y="175"/>
                  </a:lnTo>
                  <a:lnTo>
                    <a:pt x="297" y="173"/>
                  </a:lnTo>
                  <a:lnTo>
                    <a:pt x="301" y="17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76" name="Freeform 57"/>
            <p:cNvSpPr>
              <a:spLocks/>
            </p:cNvSpPr>
            <p:nvPr/>
          </p:nvSpPr>
          <p:spPr bwMode="auto">
            <a:xfrm>
              <a:off x="4055" y="1416"/>
              <a:ext cx="238" cy="120"/>
            </a:xfrm>
            <a:custGeom>
              <a:avLst/>
              <a:gdLst>
                <a:gd name="T0" fmla="*/ 1383 w 190"/>
                <a:gd name="T1" fmla="*/ 0 h 88"/>
                <a:gd name="T2" fmla="*/ 1439 w 190"/>
                <a:gd name="T3" fmla="*/ 455 h 88"/>
                <a:gd name="T4" fmla="*/ 1439 w 190"/>
                <a:gd name="T5" fmla="*/ 656 h 88"/>
                <a:gd name="T6" fmla="*/ 1439 w 190"/>
                <a:gd name="T7" fmla="*/ 835 h 88"/>
                <a:gd name="T8" fmla="*/ 1422 w 190"/>
                <a:gd name="T9" fmla="*/ 986 h 88"/>
                <a:gd name="T10" fmla="*/ 1414 w 190"/>
                <a:gd name="T11" fmla="*/ 1085 h 88"/>
                <a:gd name="T12" fmla="*/ 1392 w 190"/>
                <a:gd name="T13" fmla="*/ 1190 h 88"/>
                <a:gd name="T14" fmla="*/ 1359 w 190"/>
                <a:gd name="T15" fmla="*/ 1274 h 88"/>
                <a:gd name="T16" fmla="*/ 1317 w 190"/>
                <a:gd name="T17" fmla="*/ 1345 h 88"/>
                <a:gd name="T18" fmla="*/ 1268 w 190"/>
                <a:gd name="T19" fmla="*/ 1376 h 88"/>
                <a:gd name="T20" fmla="*/ 1224 w 190"/>
                <a:gd name="T21" fmla="*/ 1400 h 88"/>
                <a:gd name="T22" fmla="*/ 1164 w 190"/>
                <a:gd name="T23" fmla="*/ 1417 h 88"/>
                <a:gd name="T24" fmla="*/ 1111 w 190"/>
                <a:gd name="T25" fmla="*/ 1417 h 88"/>
                <a:gd name="T26" fmla="*/ 1040 w 190"/>
                <a:gd name="T27" fmla="*/ 1400 h 88"/>
                <a:gd name="T28" fmla="*/ 981 w 190"/>
                <a:gd name="T29" fmla="*/ 1381 h 88"/>
                <a:gd name="T30" fmla="*/ 906 w 190"/>
                <a:gd name="T31" fmla="*/ 1349 h 88"/>
                <a:gd name="T32" fmla="*/ 841 w 190"/>
                <a:gd name="T33" fmla="*/ 1320 h 88"/>
                <a:gd name="T34" fmla="*/ 769 w 190"/>
                <a:gd name="T35" fmla="*/ 1274 h 88"/>
                <a:gd name="T36" fmla="*/ 694 w 190"/>
                <a:gd name="T37" fmla="*/ 1220 h 88"/>
                <a:gd name="T38" fmla="*/ 631 w 190"/>
                <a:gd name="T39" fmla="*/ 1180 h 88"/>
                <a:gd name="T40" fmla="*/ 552 w 190"/>
                <a:gd name="T41" fmla="*/ 1114 h 88"/>
                <a:gd name="T42" fmla="*/ 490 w 190"/>
                <a:gd name="T43" fmla="*/ 1062 h 88"/>
                <a:gd name="T44" fmla="*/ 417 w 190"/>
                <a:gd name="T45" fmla="*/ 1013 h 88"/>
                <a:gd name="T46" fmla="*/ 358 w 190"/>
                <a:gd name="T47" fmla="*/ 942 h 88"/>
                <a:gd name="T48" fmla="*/ 293 w 190"/>
                <a:gd name="T49" fmla="*/ 895 h 88"/>
                <a:gd name="T50" fmla="*/ 234 w 190"/>
                <a:gd name="T51" fmla="*/ 845 h 88"/>
                <a:gd name="T52" fmla="*/ 185 w 190"/>
                <a:gd name="T53" fmla="*/ 817 h 88"/>
                <a:gd name="T54" fmla="*/ 138 w 190"/>
                <a:gd name="T55" fmla="*/ 779 h 88"/>
                <a:gd name="T56" fmla="*/ 94 w 190"/>
                <a:gd name="T57" fmla="*/ 762 h 88"/>
                <a:gd name="T58" fmla="*/ 56 w 190"/>
                <a:gd name="T59" fmla="*/ 753 h 88"/>
                <a:gd name="T60" fmla="*/ 25 w 190"/>
                <a:gd name="T61" fmla="*/ 753 h 88"/>
                <a:gd name="T62" fmla="*/ 0 w 190"/>
                <a:gd name="T63" fmla="*/ 762 h 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"/>
                <a:gd name="T97" fmla="*/ 0 h 88"/>
                <a:gd name="T98" fmla="*/ 190 w 190"/>
                <a:gd name="T99" fmla="*/ 88 h 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" h="88">
                  <a:moveTo>
                    <a:pt x="182" y="0"/>
                  </a:moveTo>
                  <a:lnTo>
                    <a:pt x="189" y="28"/>
                  </a:lnTo>
                  <a:lnTo>
                    <a:pt x="189" y="40"/>
                  </a:lnTo>
                  <a:lnTo>
                    <a:pt x="189" y="51"/>
                  </a:lnTo>
                  <a:lnTo>
                    <a:pt x="188" y="60"/>
                  </a:lnTo>
                  <a:lnTo>
                    <a:pt x="186" y="67"/>
                  </a:lnTo>
                  <a:lnTo>
                    <a:pt x="183" y="73"/>
                  </a:lnTo>
                  <a:lnTo>
                    <a:pt x="179" y="78"/>
                  </a:lnTo>
                  <a:lnTo>
                    <a:pt x="173" y="82"/>
                  </a:lnTo>
                  <a:lnTo>
                    <a:pt x="167" y="84"/>
                  </a:lnTo>
                  <a:lnTo>
                    <a:pt x="161" y="86"/>
                  </a:lnTo>
                  <a:lnTo>
                    <a:pt x="153" y="87"/>
                  </a:lnTo>
                  <a:lnTo>
                    <a:pt x="146" y="87"/>
                  </a:lnTo>
                  <a:lnTo>
                    <a:pt x="137" y="86"/>
                  </a:lnTo>
                  <a:lnTo>
                    <a:pt x="129" y="85"/>
                  </a:lnTo>
                  <a:lnTo>
                    <a:pt x="120" y="83"/>
                  </a:lnTo>
                  <a:lnTo>
                    <a:pt x="111" y="81"/>
                  </a:lnTo>
                  <a:lnTo>
                    <a:pt x="101" y="78"/>
                  </a:lnTo>
                  <a:lnTo>
                    <a:pt x="92" y="75"/>
                  </a:lnTo>
                  <a:lnTo>
                    <a:pt x="83" y="72"/>
                  </a:lnTo>
                  <a:lnTo>
                    <a:pt x="73" y="68"/>
                  </a:lnTo>
                  <a:lnTo>
                    <a:pt x="65" y="65"/>
                  </a:lnTo>
                  <a:lnTo>
                    <a:pt x="55" y="62"/>
                  </a:lnTo>
                  <a:lnTo>
                    <a:pt x="47" y="58"/>
                  </a:lnTo>
                  <a:lnTo>
                    <a:pt x="39" y="55"/>
                  </a:lnTo>
                  <a:lnTo>
                    <a:pt x="31" y="52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12" y="47"/>
                  </a:lnTo>
                  <a:lnTo>
                    <a:pt x="7" y="46"/>
                  </a:lnTo>
                  <a:lnTo>
                    <a:pt x="3" y="46"/>
                  </a:lnTo>
                  <a:lnTo>
                    <a:pt x="0" y="4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77" name="Freeform 58"/>
            <p:cNvSpPr>
              <a:spLocks/>
            </p:cNvSpPr>
            <p:nvPr/>
          </p:nvSpPr>
          <p:spPr bwMode="auto">
            <a:xfrm>
              <a:off x="4529" y="1452"/>
              <a:ext cx="277" cy="288"/>
            </a:xfrm>
            <a:custGeom>
              <a:avLst/>
              <a:gdLst>
                <a:gd name="T0" fmla="*/ 1565 w 223"/>
                <a:gd name="T1" fmla="*/ 3331 h 212"/>
                <a:gd name="T2" fmla="*/ 1503 w 223"/>
                <a:gd name="T3" fmla="*/ 3279 h 212"/>
                <a:gd name="T4" fmla="*/ 1473 w 223"/>
                <a:gd name="T5" fmla="*/ 3243 h 212"/>
                <a:gd name="T6" fmla="*/ 1453 w 223"/>
                <a:gd name="T7" fmla="*/ 3198 h 212"/>
                <a:gd name="T8" fmla="*/ 1426 w 223"/>
                <a:gd name="T9" fmla="*/ 3161 h 212"/>
                <a:gd name="T10" fmla="*/ 1400 w 223"/>
                <a:gd name="T11" fmla="*/ 3082 h 212"/>
                <a:gd name="T12" fmla="*/ 1378 w 223"/>
                <a:gd name="T13" fmla="*/ 3031 h 212"/>
                <a:gd name="T14" fmla="*/ 1359 w 223"/>
                <a:gd name="T15" fmla="*/ 2953 h 212"/>
                <a:gd name="T16" fmla="*/ 1339 w 223"/>
                <a:gd name="T17" fmla="*/ 2888 h 212"/>
                <a:gd name="T18" fmla="*/ 1324 w 223"/>
                <a:gd name="T19" fmla="*/ 2816 h 212"/>
                <a:gd name="T20" fmla="*/ 1306 w 223"/>
                <a:gd name="T21" fmla="*/ 2720 h 212"/>
                <a:gd name="T22" fmla="*/ 1286 w 223"/>
                <a:gd name="T23" fmla="*/ 2648 h 212"/>
                <a:gd name="T24" fmla="*/ 1274 w 223"/>
                <a:gd name="T25" fmla="*/ 2565 h 212"/>
                <a:gd name="T26" fmla="*/ 1260 w 223"/>
                <a:gd name="T27" fmla="*/ 2470 h 212"/>
                <a:gd name="T28" fmla="*/ 1245 w 223"/>
                <a:gd name="T29" fmla="*/ 2377 h 212"/>
                <a:gd name="T30" fmla="*/ 1222 w 223"/>
                <a:gd name="T31" fmla="*/ 2286 h 212"/>
                <a:gd name="T32" fmla="*/ 1211 w 223"/>
                <a:gd name="T33" fmla="*/ 2194 h 212"/>
                <a:gd name="T34" fmla="*/ 1196 w 223"/>
                <a:gd name="T35" fmla="*/ 2100 h 212"/>
                <a:gd name="T36" fmla="*/ 1186 w 223"/>
                <a:gd name="T37" fmla="*/ 1978 h 212"/>
                <a:gd name="T38" fmla="*/ 1164 w 223"/>
                <a:gd name="T39" fmla="*/ 1888 h 212"/>
                <a:gd name="T40" fmla="*/ 1148 w 223"/>
                <a:gd name="T41" fmla="*/ 1805 h 212"/>
                <a:gd name="T42" fmla="*/ 1133 w 223"/>
                <a:gd name="T43" fmla="*/ 1713 h 212"/>
                <a:gd name="T44" fmla="*/ 1109 w 223"/>
                <a:gd name="T45" fmla="*/ 1615 h 212"/>
                <a:gd name="T46" fmla="*/ 1094 w 223"/>
                <a:gd name="T47" fmla="*/ 1509 h 212"/>
                <a:gd name="T48" fmla="*/ 1074 w 223"/>
                <a:gd name="T49" fmla="*/ 1435 h 212"/>
                <a:gd name="T50" fmla="*/ 1051 w 223"/>
                <a:gd name="T51" fmla="*/ 1330 h 212"/>
                <a:gd name="T52" fmla="*/ 1026 w 223"/>
                <a:gd name="T53" fmla="*/ 1265 h 212"/>
                <a:gd name="T54" fmla="*/ 1012 w 223"/>
                <a:gd name="T55" fmla="*/ 1189 h 212"/>
                <a:gd name="T56" fmla="*/ 981 w 223"/>
                <a:gd name="T57" fmla="*/ 1111 h 212"/>
                <a:gd name="T58" fmla="*/ 955 w 223"/>
                <a:gd name="T59" fmla="*/ 1045 h 212"/>
                <a:gd name="T60" fmla="*/ 924 w 223"/>
                <a:gd name="T61" fmla="*/ 978 h 212"/>
                <a:gd name="T62" fmla="*/ 893 w 223"/>
                <a:gd name="T63" fmla="*/ 931 h 212"/>
                <a:gd name="T64" fmla="*/ 840 w 223"/>
                <a:gd name="T65" fmla="*/ 838 h 212"/>
                <a:gd name="T66" fmla="*/ 815 w 223"/>
                <a:gd name="T67" fmla="*/ 777 h 212"/>
                <a:gd name="T68" fmla="*/ 778 w 223"/>
                <a:gd name="T69" fmla="*/ 740 h 212"/>
                <a:gd name="T70" fmla="*/ 754 w 223"/>
                <a:gd name="T71" fmla="*/ 698 h 212"/>
                <a:gd name="T72" fmla="*/ 730 w 223"/>
                <a:gd name="T73" fmla="*/ 645 h 212"/>
                <a:gd name="T74" fmla="*/ 699 w 223"/>
                <a:gd name="T75" fmla="*/ 602 h 212"/>
                <a:gd name="T76" fmla="*/ 681 w 223"/>
                <a:gd name="T77" fmla="*/ 554 h 212"/>
                <a:gd name="T78" fmla="*/ 657 w 223"/>
                <a:gd name="T79" fmla="*/ 494 h 212"/>
                <a:gd name="T80" fmla="*/ 626 w 223"/>
                <a:gd name="T81" fmla="*/ 454 h 212"/>
                <a:gd name="T82" fmla="*/ 607 w 223"/>
                <a:gd name="T83" fmla="*/ 427 h 212"/>
                <a:gd name="T84" fmla="*/ 579 w 223"/>
                <a:gd name="T85" fmla="*/ 386 h 212"/>
                <a:gd name="T86" fmla="*/ 560 w 223"/>
                <a:gd name="T87" fmla="*/ 350 h 212"/>
                <a:gd name="T88" fmla="*/ 529 w 223"/>
                <a:gd name="T89" fmla="*/ 300 h 212"/>
                <a:gd name="T90" fmla="*/ 498 w 223"/>
                <a:gd name="T91" fmla="*/ 264 h 212"/>
                <a:gd name="T92" fmla="*/ 472 w 223"/>
                <a:gd name="T93" fmla="*/ 231 h 212"/>
                <a:gd name="T94" fmla="*/ 441 w 223"/>
                <a:gd name="T95" fmla="*/ 209 h 212"/>
                <a:gd name="T96" fmla="*/ 426 w 223"/>
                <a:gd name="T97" fmla="*/ 170 h 212"/>
                <a:gd name="T98" fmla="*/ 395 w 223"/>
                <a:gd name="T99" fmla="*/ 140 h 212"/>
                <a:gd name="T100" fmla="*/ 370 w 223"/>
                <a:gd name="T101" fmla="*/ 120 h 212"/>
                <a:gd name="T102" fmla="*/ 343 w 223"/>
                <a:gd name="T103" fmla="*/ 92 h 212"/>
                <a:gd name="T104" fmla="*/ 307 w 223"/>
                <a:gd name="T105" fmla="*/ 88 h 212"/>
                <a:gd name="T106" fmla="*/ 284 w 223"/>
                <a:gd name="T107" fmla="*/ 48 h 212"/>
                <a:gd name="T108" fmla="*/ 256 w 223"/>
                <a:gd name="T109" fmla="*/ 35 h 212"/>
                <a:gd name="T110" fmla="*/ 229 w 223"/>
                <a:gd name="T111" fmla="*/ 1 h 212"/>
                <a:gd name="T112" fmla="*/ 193 w 223"/>
                <a:gd name="T113" fmla="*/ 1 h 212"/>
                <a:gd name="T114" fmla="*/ 166 w 223"/>
                <a:gd name="T115" fmla="*/ 0 h 212"/>
                <a:gd name="T116" fmla="*/ 135 w 223"/>
                <a:gd name="T117" fmla="*/ 0 h 212"/>
                <a:gd name="T118" fmla="*/ 96 w 223"/>
                <a:gd name="T119" fmla="*/ 0 h 212"/>
                <a:gd name="T120" fmla="*/ 62 w 223"/>
                <a:gd name="T121" fmla="*/ 0 h 212"/>
                <a:gd name="T122" fmla="*/ 32 w 223"/>
                <a:gd name="T123" fmla="*/ 1 h 212"/>
                <a:gd name="T124" fmla="*/ 0 w 223"/>
                <a:gd name="T125" fmla="*/ 1 h 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3"/>
                <a:gd name="T190" fmla="*/ 0 h 212"/>
                <a:gd name="T191" fmla="*/ 223 w 223"/>
                <a:gd name="T192" fmla="*/ 212 h 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3" h="212">
                  <a:moveTo>
                    <a:pt x="222" y="211"/>
                  </a:moveTo>
                  <a:lnTo>
                    <a:pt x="213" y="208"/>
                  </a:lnTo>
                  <a:lnTo>
                    <a:pt x="209" y="206"/>
                  </a:lnTo>
                  <a:lnTo>
                    <a:pt x="206" y="203"/>
                  </a:lnTo>
                  <a:lnTo>
                    <a:pt x="202" y="200"/>
                  </a:lnTo>
                  <a:lnTo>
                    <a:pt x="199" y="196"/>
                  </a:lnTo>
                  <a:lnTo>
                    <a:pt x="196" y="192"/>
                  </a:lnTo>
                  <a:lnTo>
                    <a:pt x="193" y="188"/>
                  </a:lnTo>
                  <a:lnTo>
                    <a:pt x="191" y="183"/>
                  </a:lnTo>
                  <a:lnTo>
                    <a:pt x="188" y="179"/>
                  </a:lnTo>
                  <a:lnTo>
                    <a:pt x="185" y="173"/>
                  </a:lnTo>
                  <a:lnTo>
                    <a:pt x="183" y="168"/>
                  </a:lnTo>
                  <a:lnTo>
                    <a:pt x="181" y="163"/>
                  </a:lnTo>
                  <a:lnTo>
                    <a:pt x="179" y="157"/>
                  </a:lnTo>
                  <a:lnTo>
                    <a:pt x="177" y="151"/>
                  </a:lnTo>
                  <a:lnTo>
                    <a:pt x="174" y="145"/>
                  </a:lnTo>
                  <a:lnTo>
                    <a:pt x="172" y="139"/>
                  </a:lnTo>
                  <a:lnTo>
                    <a:pt x="170" y="133"/>
                  </a:lnTo>
                  <a:lnTo>
                    <a:pt x="168" y="126"/>
                  </a:lnTo>
                  <a:lnTo>
                    <a:pt x="165" y="120"/>
                  </a:lnTo>
                  <a:lnTo>
                    <a:pt x="163" y="114"/>
                  </a:lnTo>
                  <a:lnTo>
                    <a:pt x="161" y="108"/>
                  </a:lnTo>
                  <a:lnTo>
                    <a:pt x="158" y="102"/>
                  </a:lnTo>
                  <a:lnTo>
                    <a:pt x="155" y="96"/>
                  </a:lnTo>
                  <a:lnTo>
                    <a:pt x="152" y="91"/>
                  </a:lnTo>
                  <a:lnTo>
                    <a:pt x="149" y="85"/>
                  </a:lnTo>
                  <a:lnTo>
                    <a:pt x="146" y="80"/>
                  </a:lnTo>
                  <a:lnTo>
                    <a:pt x="143" y="75"/>
                  </a:lnTo>
                  <a:lnTo>
                    <a:pt x="139" y="71"/>
                  </a:lnTo>
                  <a:lnTo>
                    <a:pt x="135" y="66"/>
                  </a:lnTo>
                  <a:lnTo>
                    <a:pt x="131" y="62"/>
                  </a:lnTo>
                  <a:lnTo>
                    <a:pt x="127" y="59"/>
                  </a:lnTo>
                  <a:lnTo>
                    <a:pt x="119" y="53"/>
                  </a:lnTo>
                  <a:lnTo>
                    <a:pt x="115" y="49"/>
                  </a:lnTo>
                  <a:lnTo>
                    <a:pt x="111" y="47"/>
                  </a:lnTo>
                  <a:lnTo>
                    <a:pt x="107" y="44"/>
                  </a:lnTo>
                  <a:lnTo>
                    <a:pt x="104" y="41"/>
                  </a:lnTo>
                  <a:lnTo>
                    <a:pt x="100" y="38"/>
                  </a:lnTo>
                  <a:lnTo>
                    <a:pt x="97" y="35"/>
                  </a:lnTo>
                  <a:lnTo>
                    <a:pt x="93" y="32"/>
                  </a:lnTo>
                  <a:lnTo>
                    <a:pt x="89" y="29"/>
                  </a:lnTo>
                  <a:lnTo>
                    <a:pt x="86" y="27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5" y="19"/>
                  </a:lnTo>
                  <a:lnTo>
                    <a:pt x="71" y="17"/>
                  </a:lnTo>
                  <a:lnTo>
                    <a:pt x="67" y="15"/>
                  </a:lnTo>
                  <a:lnTo>
                    <a:pt x="63" y="13"/>
                  </a:lnTo>
                  <a:lnTo>
                    <a:pt x="60" y="11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48" y="6"/>
                  </a:lnTo>
                  <a:lnTo>
                    <a:pt x="44" y="5"/>
                  </a:lnTo>
                  <a:lnTo>
                    <a:pt x="40" y="3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78" name="Freeform 59"/>
            <p:cNvSpPr>
              <a:spLocks/>
            </p:cNvSpPr>
            <p:nvPr/>
          </p:nvSpPr>
          <p:spPr bwMode="auto">
            <a:xfrm>
              <a:off x="2360" y="787"/>
              <a:ext cx="325" cy="200"/>
            </a:xfrm>
            <a:custGeom>
              <a:avLst/>
              <a:gdLst>
                <a:gd name="T0" fmla="*/ 1819 w 262"/>
                <a:gd name="T1" fmla="*/ 1113 h 147"/>
                <a:gd name="T2" fmla="*/ 1771 w 262"/>
                <a:gd name="T3" fmla="*/ 789 h 147"/>
                <a:gd name="T4" fmla="*/ 1745 w 262"/>
                <a:gd name="T5" fmla="*/ 630 h 147"/>
                <a:gd name="T6" fmla="*/ 1707 w 262"/>
                <a:gd name="T7" fmla="*/ 522 h 147"/>
                <a:gd name="T8" fmla="*/ 1652 w 262"/>
                <a:gd name="T9" fmla="*/ 400 h 147"/>
                <a:gd name="T10" fmla="*/ 1601 w 262"/>
                <a:gd name="T11" fmla="*/ 302 h 147"/>
                <a:gd name="T12" fmla="*/ 1542 w 262"/>
                <a:gd name="T13" fmla="*/ 222 h 147"/>
                <a:gd name="T14" fmla="*/ 1479 w 262"/>
                <a:gd name="T15" fmla="*/ 140 h 147"/>
                <a:gd name="T16" fmla="*/ 1414 w 262"/>
                <a:gd name="T17" fmla="*/ 93 h 147"/>
                <a:gd name="T18" fmla="*/ 1336 w 262"/>
                <a:gd name="T19" fmla="*/ 48 h 147"/>
                <a:gd name="T20" fmla="*/ 1262 w 262"/>
                <a:gd name="T21" fmla="*/ 1 h 147"/>
                <a:gd name="T22" fmla="*/ 1185 w 262"/>
                <a:gd name="T23" fmla="*/ 0 h 147"/>
                <a:gd name="T24" fmla="*/ 1103 w 262"/>
                <a:gd name="T25" fmla="*/ 0 h 147"/>
                <a:gd name="T26" fmla="*/ 1017 w 262"/>
                <a:gd name="T27" fmla="*/ 1 h 147"/>
                <a:gd name="T28" fmla="*/ 949 w 262"/>
                <a:gd name="T29" fmla="*/ 35 h 147"/>
                <a:gd name="T30" fmla="*/ 865 w 262"/>
                <a:gd name="T31" fmla="*/ 65 h 147"/>
                <a:gd name="T32" fmla="*/ 775 w 262"/>
                <a:gd name="T33" fmla="*/ 120 h 147"/>
                <a:gd name="T34" fmla="*/ 698 w 262"/>
                <a:gd name="T35" fmla="*/ 173 h 147"/>
                <a:gd name="T36" fmla="*/ 617 w 262"/>
                <a:gd name="T37" fmla="*/ 259 h 147"/>
                <a:gd name="T38" fmla="*/ 542 w 262"/>
                <a:gd name="T39" fmla="*/ 335 h 147"/>
                <a:gd name="T40" fmla="*/ 466 w 262"/>
                <a:gd name="T41" fmla="*/ 453 h 147"/>
                <a:gd name="T42" fmla="*/ 396 w 262"/>
                <a:gd name="T43" fmla="*/ 559 h 147"/>
                <a:gd name="T44" fmla="*/ 323 w 262"/>
                <a:gd name="T45" fmla="*/ 687 h 147"/>
                <a:gd name="T46" fmla="*/ 260 w 262"/>
                <a:gd name="T47" fmla="*/ 811 h 147"/>
                <a:gd name="T48" fmla="*/ 207 w 262"/>
                <a:gd name="T49" fmla="*/ 980 h 147"/>
                <a:gd name="T50" fmla="*/ 165 w 262"/>
                <a:gd name="T51" fmla="*/ 1140 h 147"/>
                <a:gd name="T52" fmla="*/ 110 w 262"/>
                <a:gd name="T53" fmla="*/ 1294 h 147"/>
                <a:gd name="T54" fmla="*/ 77 w 262"/>
                <a:gd name="T55" fmla="*/ 1490 h 147"/>
                <a:gd name="T56" fmla="*/ 40 w 262"/>
                <a:gd name="T57" fmla="*/ 1683 h 147"/>
                <a:gd name="T58" fmla="*/ 21 w 262"/>
                <a:gd name="T59" fmla="*/ 1888 h 147"/>
                <a:gd name="T60" fmla="*/ 1 w 262"/>
                <a:gd name="T61" fmla="*/ 2110 h 147"/>
                <a:gd name="T62" fmla="*/ 0 w 262"/>
                <a:gd name="T63" fmla="*/ 2340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2"/>
                <a:gd name="T97" fmla="*/ 0 h 147"/>
                <a:gd name="T98" fmla="*/ 262 w 262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2" h="147">
                  <a:moveTo>
                    <a:pt x="261" y="70"/>
                  </a:moveTo>
                  <a:lnTo>
                    <a:pt x="255" y="49"/>
                  </a:lnTo>
                  <a:lnTo>
                    <a:pt x="251" y="40"/>
                  </a:lnTo>
                  <a:lnTo>
                    <a:pt x="245" y="32"/>
                  </a:lnTo>
                  <a:lnTo>
                    <a:pt x="238" y="25"/>
                  </a:lnTo>
                  <a:lnTo>
                    <a:pt x="230" y="19"/>
                  </a:lnTo>
                  <a:lnTo>
                    <a:pt x="222" y="14"/>
                  </a:lnTo>
                  <a:lnTo>
                    <a:pt x="213" y="9"/>
                  </a:lnTo>
                  <a:lnTo>
                    <a:pt x="203" y="6"/>
                  </a:lnTo>
                  <a:lnTo>
                    <a:pt x="193" y="3"/>
                  </a:lnTo>
                  <a:lnTo>
                    <a:pt x="182" y="1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47" y="1"/>
                  </a:lnTo>
                  <a:lnTo>
                    <a:pt x="136" y="2"/>
                  </a:lnTo>
                  <a:lnTo>
                    <a:pt x="124" y="4"/>
                  </a:lnTo>
                  <a:lnTo>
                    <a:pt x="112" y="7"/>
                  </a:lnTo>
                  <a:lnTo>
                    <a:pt x="101" y="11"/>
                  </a:lnTo>
                  <a:lnTo>
                    <a:pt x="89" y="16"/>
                  </a:lnTo>
                  <a:lnTo>
                    <a:pt x="78" y="21"/>
                  </a:lnTo>
                  <a:lnTo>
                    <a:pt x="67" y="28"/>
                  </a:lnTo>
                  <a:lnTo>
                    <a:pt x="57" y="35"/>
                  </a:lnTo>
                  <a:lnTo>
                    <a:pt x="47" y="43"/>
                  </a:lnTo>
                  <a:lnTo>
                    <a:pt x="38" y="51"/>
                  </a:lnTo>
                  <a:lnTo>
                    <a:pt x="30" y="61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1" y="93"/>
                  </a:lnTo>
                  <a:lnTo>
                    <a:pt x="6" y="105"/>
                  </a:lnTo>
                  <a:lnTo>
                    <a:pt x="3" y="118"/>
                  </a:lnTo>
                  <a:lnTo>
                    <a:pt x="1" y="132"/>
                  </a:lnTo>
                  <a:lnTo>
                    <a:pt x="0" y="14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79" name="Freeform 60"/>
            <p:cNvSpPr>
              <a:spLocks/>
            </p:cNvSpPr>
            <p:nvPr/>
          </p:nvSpPr>
          <p:spPr bwMode="auto">
            <a:xfrm>
              <a:off x="1959" y="1103"/>
              <a:ext cx="165" cy="209"/>
            </a:xfrm>
            <a:custGeom>
              <a:avLst/>
              <a:gdLst>
                <a:gd name="T0" fmla="*/ 32 w 133"/>
                <a:gd name="T1" fmla="*/ 2520 h 153"/>
                <a:gd name="T2" fmla="*/ 1 w 133"/>
                <a:gd name="T3" fmla="*/ 2223 h 153"/>
                <a:gd name="T4" fmla="*/ 0 w 133"/>
                <a:gd name="T5" fmla="*/ 2082 h 153"/>
                <a:gd name="T6" fmla="*/ 0 w 133"/>
                <a:gd name="T7" fmla="*/ 1952 h 153"/>
                <a:gd name="T8" fmla="*/ 0 w 133"/>
                <a:gd name="T9" fmla="*/ 1845 h 153"/>
                <a:gd name="T10" fmla="*/ 1 w 133"/>
                <a:gd name="T11" fmla="*/ 1714 h 153"/>
                <a:gd name="T12" fmla="*/ 21 w 133"/>
                <a:gd name="T13" fmla="*/ 1616 h 153"/>
                <a:gd name="T14" fmla="*/ 32 w 133"/>
                <a:gd name="T15" fmla="*/ 1490 h 153"/>
                <a:gd name="T16" fmla="*/ 50 w 133"/>
                <a:gd name="T17" fmla="*/ 1388 h 153"/>
                <a:gd name="T18" fmla="*/ 71 w 133"/>
                <a:gd name="T19" fmla="*/ 1295 h 153"/>
                <a:gd name="T20" fmla="*/ 89 w 133"/>
                <a:gd name="T21" fmla="*/ 1191 h 153"/>
                <a:gd name="T22" fmla="*/ 119 w 133"/>
                <a:gd name="T23" fmla="*/ 1116 h 153"/>
                <a:gd name="T24" fmla="*/ 148 w 133"/>
                <a:gd name="T25" fmla="*/ 999 h 153"/>
                <a:gd name="T26" fmla="*/ 184 w 133"/>
                <a:gd name="T27" fmla="*/ 948 h 153"/>
                <a:gd name="T28" fmla="*/ 210 w 133"/>
                <a:gd name="T29" fmla="*/ 866 h 153"/>
                <a:gd name="T30" fmla="*/ 254 w 133"/>
                <a:gd name="T31" fmla="*/ 779 h 153"/>
                <a:gd name="T32" fmla="*/ 285 w 133"/>
                <a:gd name="T33" fmla="*/ 724 h 153"/>
                <a:gd name="T34" fmla="*/ 324 w 133"/>
                <a:gd name="T35" fmla="*/ 638 h 153"/>
                <a:gd name="T36" fmla="*/ 373 w 133"/>
                <a:gd name="T37" fmla="*/ 585 h 153"/>
                <a:gd name="T38" fmla="*/ 412 w 133"/>
                <a:gd name="T39" fmla="*/ 531 h 153"/>
                <a:gd name="T40" fmla="*/ 453 w 133"/>
                <a:gd name="T41" fmla="*/ 464 h 153"/>
                <a:gd name="T42" fmla="*/ 491 w 133"/>
                <a:gd name="T43" fmla="*/ 408 h 153"/>
                <a:gd name="T44" fmla="*/ 540 w 133"/>
                <a:gd name="T45" fmla="*/ 362 h 153"/>
                <a:gd name="T46" fmla="*/ 578 w 133"/>
                <a:gd name="T47" fmla="*/ 321 h 153"/>
                <a:gd name="T48" fmla="*/ 627 w 133"/>
                <a:gd name="T49" fmla="*/ 265 h 153"/>
                <a:gd name="T50" fmla="*/ 670 w 133"/>
                <a:gd name="T51" fmla="*/ 219 h 153"/>
                <a:gd name="T52" fmla="*/ 712 w 133"/>
                <a:gd name="T53" fmla="*/ 179 h 153"/>
                <a:gd name="T54" fmla="*/ 756 w 133"/>
                <a:gd name="T55" fmla="*/ 142 h 153"/>
                <a:gd name="T56" fmla="*/ 804 w 133"/>
                <a:gd name="T57" fmla="*/ 96 h 153"/>
                <a:gd name="T58" fmla="*/ 844 w 133"/>
                <a:gd name="T59" fmla="*/ 67 h 153"/>
                <a:gd name="T60" fmla="*/ 878 w 133"/>
                <a:gd name="T61" fmla="*/ 36 h 153"/>
                <a:gd name="T62" fmla="*/ 919 w 13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3"/>
                <a:gd name="T97" fmla="*/ 0 h 153"/>
                <a:gd name="T98" fmla="*/ 133 w 13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3" h="153">
                  <a:moveTo>
                    <a:pt x="5" y="152"/>
                  </a:moveTo>
                  <a:lnTo>
                    <a:pt x="1" y="134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" y="103"/>
                  </a:lnTo>
                  <a:lnTo>
                    <a:pt x="3" y="97"/>
                  </a:lnTo>
                  <a:lnTo>
                    <a:pt x="5" y="90"/>
                  </a:lnTo>
                  <a:lnTo>
                    <a:pt x="7" y="84"/>
                  </a:lnTo>
                  <a:lnTo>
                    <a:pt x="10" y="78"/>
                  </a:lnTo>
                  <a:lnTo>
                    <a:pt x="13" y="72"/>
                  </a:lnTo>
                  <a:lnTo>
                    <a:pt x="17" y="67"/>
                  </a:lnTo>
                  <a:lnTo>
                    <a:pt x="21" y="61"/>
                  </a:lnTo>
                  <a:lnTo>
                    <a:pt x="26" y="57"/>
                  </a:lnTo>
                  <a:lnTo>
                    <a:pt x="31" y="52"/>
                  </a:lnTo>
                  <a:lnTo>
                    <a:pt x="36" y="47"/>
                  </a:lnTo>
                  <a:lnTo>
                    <a:pt x="41" y="43"/>
                  </a:lnTo>
                  <a:lnTo>
                    <a:pt x="47" y="39"/>
                  </a:lnTo>
                  <a:lnTo>
                    <a:pt x="53" y="35"/>
                  </a:lnTo>
                  <a:lnTo>
                    <a:pt x="59" y="32"/>
                  </a:lnTo>
                  <a:lnTo>
                    <a:pt x="65" y="28"/>
                  </a:lnTo>
                  <a:lnTo>
                    <a:pt x="71" y="25"/>
                  </a:lnTo>
                  <a:lnTo>
                    <a:pt x="77" y="22"/>
                  </a:lnTo>
                  <a:lnTo>
                    <a:pt x="83" y="19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2" y="11"/>
                  </a:lnTo>
                  <a:lnTo>
                    <a:pt x="109" y="9"/>
                  </a:lnTo>
                  <a:lnTo>
                    <a:pt x="115" y="6"/>
                  </a:lnTo>
                  <a:lnTo>
                    <a:pt x="121" y="4"/>
                  </a:lnTo>
                  <a:lnTo>
                    <a:pt x="126" y="2"/>
                  </a:lnTo>
                  <a:lnTo>
                    <a:pt x="132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0" name="Freeform 61"/>
            <p:cNvSpPr>
              <a:spLocks/>
            </p:cNvSpPr>
            <p:nvPr/>
          </p:nvSpPr>
          <p:spPr bwMode="auto">
            <a:xfrm>
              <a:off x="2033" y="2414"/>
              <a:ext cx="169" cy="195"/>
            </a:xfrm>
            <a:custGeom>
              <a:avLst/>
              <a:gdLst>
                <a:gd name="T0" fmla="*/ 0 w 135"/>
                <a:gd name="T1" fmla="*/ 0 h 143"/>
                <a:gd name="T2" fmla="*/ 49 w 135"/>
                <a:gd name="T3" fmla="*/ 173 h 143"/>
                <a:gd name="T4" fmla="*/ 70 w 135"/>
                <a:gd name="T5" fmla="*/ 270 h 143"/>
                <a:gd name="T6" fmla="*/ 94 w 135"/>
                <a:gd name="T7" fmla="*/ 368 h 143"/>
                <a:gd name="T8" fmla="*/ 118 w 135"/>
                <a:gd name="T9" fmla="*/ 481 h 143"/>
                <a:gd name="T10" fmla="*/ 138 w 135"/>
                <a:gd name="T11" fmla="*/ 571 h 143"/>
                <a:gd name="T12" fmla="*/ 169 w 135"/>
                <a:gd name="T13" fmla="*/ 671 h 143"/>
                <a:gd name="T14" fmla="*/ 187 w 135"/>
                <a:gd name="T15" fmla="*/ 762 h 143"/>
                <a:gd name="T16" fmla="*/ 212 w 135"/>
                <a:gd name="T17" fmla="*/ 845 h 143"/>
                <a:gd name="T18" fmla="*/ 243 w 135"/>
                <a:gd name="T19" fmla="*/ 942 h 143"/>
                <a:gd name="T20" fmla="*/ 265 w 135"/>
                <a:gd name="T21" fmla="*/ 1039 h 143"/>
                <a:gd name="T22" fmla="*/ 290 w 135"/>
                <a:gd name="T23" fmla="*/ 1139 h 143"/>
                <a:gd name="T24" fmla="*/ 319 w 135"/>
                <a:gd name="T25" fmla="*/ 1248 h 143"/>
                <a:gd name="T26" fmla="*/ 351 w 135"/>
                <a:gd name="T27" fmla="*/ 1345 h 143"/>
                <a:gd name="T28" fmla="*/ 367 w 135"/>
                <a:gd name="T29" fmla="*/ 1417 h 143"/>
                <a:gd name="T30" fmla="*/ 399 w 135"/>
                <a:gd name="T31" fmla="*/ 1492 h 143"/>
                <a:gd name="T32" fmla="*/ 428 w 135"/>
                <a:gd name="T33" fmla="*/ 1571 h 143"/>
                <a:gd name="T34" fmla="*/ 459 w 135"/>
                <a:gd name="T35" fmla="*/ 1664 h 143"/>
                <a:gd name="T36" fmla="*/ 486 w 135"/>
                <a:gd name="T37" fmla="*/ 1748 h 143"/>
                <a:gd name="T38" fmla="*/ 535 w 135"/>
                <a:gd name="T39" fmla="*/ 1834 h 143"/>
                <a:gd name="T40" fmla="*/ 560 w 135"/>
                <a:gd name="T41" fmla="*/ 1883 h 143"/>
                <a:gd name="T42" fmla="*/ 597 w 135"/>
                <a:gd name="T43" fmla="*/ 1960 h 143"/>
                <a:gd name="T44" fmla="*/ 631 w 135"/>
                <a:gd name="T45" fmla="*/ 2018 h 143"/>
                <a:gd name="T46" fmla="*/ 670 w 135"/>
                <a:gd name="T47" fmla="*/ 2071 h 143"/>
                <a:gd name="T48" fmla="*/ 711 w 135"/>
                <a:gd name="T49" fmla="*/ 2118 h 143"/>
                <a:gd name="T50" fmla="*/ 747 w 135"/>
                <a:gd name="T51" fmla="*/ 2168 h 143"/>
                <a:gd name="T52" fmla="*/ 782 w 135"/>
                <a:gd name="T53" fmla="*/ 2213 h 143"/>
                <a:gd name="T54" fmla="*/ 839 w 135"/>
                <a:gd name="T55" fmla="*/ 2245 h 143"/>
                <a:gd name="T56" fmla="*/ 878 w 135"/>
                <a:gd name="T57" fmla="*/ 2281 h 143"/>
                <a:gd name="T58" fmla="*/ 925 w 135"/>
                <a:gd name="T59" fmla="*/ 2295 h 143"/>
                <a:gd name="T60" fmla="*/ 964 w 135"/>
                <a:gd name="T61" fmla="*/ 2321 h 143"/>
                <a:gd name="T62" fmla="*/ 1013 w 135"/>
                <a:gd name="T63" fmla="*/ 2321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43"/>
                <a:gd name="T98" fmla="*/ 135 w 135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43">
                  <a:moveTo>
                    <a:pt x="0" y="0"/>
                  </a:moveTo>
                  <a:lnTo>
                    <a:pt x="6" y="11"/>
                  </a:lnTo>
                  <a:lnTo>
                    <a:pt x="9" y="17"/>
                  </a:lnTo>
                  <a:lnTo>
                    <a:pt x="12" y="23"/>
                  </a:lnTo>
                  <a:lnTo>
                    <a:pt x="15" y="29"/>
                  </a:lnTo>
                  <a:lnTo>
                    <a:pt x="18" y="35"/>
                  </a:lnTo>
                  <a:lnTo>
                    <a:pt x="22" y="41"/>
                  </a:lnTo>
                  <a:lnTo>
                    <a:pt x="25" y="47"/>
                  </a:lnTo>
                  <a:lnTo>
                    <a:pt x="28" y="52"/>
                  </a:lnTo>
                  <a:lnTo>
                    <a:pt x="32" y="58"/>
                  </a:lnTo>
                  <a:lnTo>
                    <a:pt x="35" y="64"/>
                  </a:lnTo>
                  <a:lnTo>
                    <a:pt x="38" y="70"/>
                  </a:lnTo>
                  <a:lnTo>
                    <a:pt x="42" y="76"/>
                  </a:lnTo>
                  <a:lnTo>
                    <a:pt x="46" y="82"/>
                  </a:lnTo>
                  <a:lnTo>
                    <a:pt x="49" y="87"/>
                  </a:lnTo>
                  <a:lnTo>
                    <a:pt x="53" y="92"/>
                  </a:lnTo>
                  <a:lnTo>
                    <a:pt x="57" y="97"/>
                  </a:lnTo>
                  <a:lnTo>
                    <a:pt x="61" y="102"/>
                  </a:lnTo>
                  <a:lnTo>
                    <a:pt x="65" y="107"/>
                  </a:lnTo>
                  <a:lnTo>
                    <a:pt x="70" y="112"/>
                  </a:lnTo>
                  <a:lnTo>
                    <a:pt x="74" y="116"/>
                  </a:lnTo>
                  <a:lnTo>
                    <a:pt x="79" y="120"/>
                  </a:lnTo>
                  <a:lnTo>
                    <a:pt x="84" y="124"/>
                  </a:lnTo>
                  <a:lnTo>
                    <a:pt x="88" y="127"/>
                  </a:lnTo>
                  <a:lnTo>
                    <a:pt x="94" y="130"/>
                  </a:lnTo>
                  <a:lnTo>
                    <a:pt x="99" y="133"/>
                  </a:lnTo>
                  <a:lnTo>
                    <a:pt x="104" y="136"/>
                  </a:lnTo>
                  <a:lnTo>
                    <a:pt x="110" y="138"/>
                  </a:lnTo>
                  <a:lnTo>
                    <a:pt x="116" y="140"/>
                  </a:lnTo>
                  <a:lnTo>
                    <a:pt x="122" y="141"/>
                  </a:lnTo>
                  <a:lnTo>
                    <a:pt x="128" y="142"/>
                  </a:lnTo>
                  <a:lnTo>
                    <a:pt x="134" y="14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1" name="Freeform 62"/>
            <p:cNvSpPr>
              <a:spLocks/>
            </p:cNvSpPr>
            <p:nvPr/>
          </p:nvSpPr>
          <p:spPr bwMode="auto">
            <a:xfrm>
              <a:off x="2320" y="2544"/>
              <a:ext cx="652" cy="179"/>
            </a:xfrm>
            <a:custGeom>
              <a:avLst/>
              <a:gdLst>
                <a:gd name="T0" fmla="*/ 0 w 523"/>
                <a:gd name="T1" fmla="*/ 449 h 132"/>
                <a:gd name="T2" fmla="*/ 96 w 523"/>
                <a:gd name="T3" fmla="*/ 926 h 132"/>
                <a:gd name="T4" fmla="*/ 172 w 523"/>
                <a:gd name="T5" fmla="*/ 1147 h 132"/>
                <a:gd name="T6" fmla="*/ 261 w 523"/>
                <a:gd name="T7" fmla="*/ 1317 h 132"/>
                <a:gd name="T8" fmla="*/ 352 w 523"/>
                <a:gd name="T9" fmla="*/ 1484 h 132"/>
                <a:gd name="T10" fmla="*/ 451 w 523"/>
                <a:gd name="T11" fmla="*/ 1626 h 132"/>
                <a:gd name="T12" fmla="*/ 566 w 523"/>
                <a:gd name="T13" fmla="*/ 1749 h 132"/>
                <a:gd name="T14" fmla="*/ 684 w 523"/>
                <a:gd name="T15" fmla="*/ 1840 h 132"/>
                <a:gd name="T16" fmla="*/ 819 w 523"/>
                <a:gd name="T17" fmla="*/ 1920 h 132"/>
                <a:gd name="T18" fmla="*/ 944 w 523"/>
                <a:gd name="T19" fmla="*/ 1968 h 132"/>
                <a:gd name="T20" fmla="*/ 1085 w 523"/>
                <a:gd name="T21" fmla="*/ 2012 h 132"/>
                <a:gd name="T22" fmla="*/ 1233 w 523"/>
                <a:gd name="T23" fmla="*/ 2031 h 132"/>
                <a:gd name="T24" fmla="*/ 1380 w 523"/>
                <a:gd name="T25" fmla="*/ 2031 h 132"/>
                <a:gd name="T26" fmla="*/ 1533 w 523"/>
                <a:gd name="T27" fmla="*/ 2031 h 132"/>
                <a:gd name="T28" fmla="*/ 1683 w 523"/>
                <a:gd name="T29" fmla="*/ 1995 h 132"/>
                <a:gd name="T30" fmla="*/ 1829 w 523"/>
                <a:gd name="T31" fmla="*/ 1958 h 132"/>
                <a:gd name="T32" fmla="*/ 1986 w 523"/>
                <a:gd name="T33" fmla="*/ 1904 h 132"/>
                <a:gd name="T34" fmla="*/ 2144 w 523"/>
                <a:gd name="T35" fmla="*/ 1829 h 132"/>
                <a:gd name="T36" fmla="*/ 2294 w 523"/>
                <a:gd name="T37" fmla="*/ 1749 h 132"/>
                <a:gd name="T38" fmla="*/ 2445 w 523"/>
                <a:gd name="T39" fmla="*/ 1661 h 132"/>
                <a:gd name="T40" fmla="*/ 2592 w 523"/>
                <a:gd name="T41" fmla="*/ 1569 h 132"/>
                <a:gd name="T42" fmla="*/ 2735 w 523"/>
                <a:gd name="T43" fmla="*/ 1444 h 132"/>
                <a:gd name="T44" fmla="*/ 2867 w 523"/>
                <a:gd name="T45" fmla="*/ 1343 h 132"/>
                <a:gd name="T46" fmla="*/ 3013 w 523"/>
                <a:gd name="T47" fmla="*/ 1187 h 132"/>
                <a:gd name="T48" fmla="*/ 3133 w 523"/>
                <a:gd name="T49" fmla="*/ 1070 h 132"/>
                <a:gd name="T50" fmla="*/ 3260 w 523"/>
                <a:gd name="T51" fmla="*/ 926 h 132"/>
                <a:gd name="T52" fmla="*/ 3376 w 523"/>
                <a:gd name="T53" fmla="*/ 780 h 132"/>
                <a:gd name="T54" fmla="*/ 3476 w 523"/>
                <a:gd name="T55" fmla="*/ 644 h 132"/>
                <a:gd name="T56" fmla="*/ 3573 w 523"/>
                <a:gd name="T57" fmla="*/ 476 h 132"/>
                <a:gd name="T58" fmla="*/ 3660 w 523"/>
                <a:gd name="T59" fmla="*/ 313 h 132"/>
                <a:gd name="T60" fmla="*/ 3732 w 523"/>
                <a:gd name="T61" fmla="*/ 160 h 132"/>
                <a:gd name="T62" fmla="*/ 3800 w 523"/>
                <a:gd name="T63" fmla="*/ 0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3"/>
                <a:gd name="T97" fmla="*/ 0 h 132"/>
                <a:gd name="T98" fmla="*/ 523 w 523"/>
                <a:gd name="T99" fmla="*/ 132 h 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3" h="132">
                  <a:moveTo>
                    <a:pt x="0" y="29"/>
                  </a:moveTo>
                  <a:lnTo>
                    <a:pt x="14" y="60"/>
                  </a:lnTo>
                  <a:lnTo>
                    <a:pt x="24" y="74"/>
                  </a:lnTo>
                  <a:lnTo>
                    <a:pt x="36" y="85"/>
                  </a:lnTo>
                  <a:lnTo>
                    <a:pt x="48" y="96"/>
                  </a:lnTo>
                  <a:lnTo>
                    <a:pt x="62" y="105"/>
                  </a:lnTo>
                  <a:lnTo>
                    <a:pt x="78" y="113"/>
                  </a:lnTo>
                  <a:lnTo>
                    <a:pt x="94" y="119"/>
                  </a:lnTo>
                  <a:lnTo>
                    <a:pt x="112" y="124"/>
                  </a:lnTo>
                  <a:lnTo>
                    <a:pt x="130" y="127"/>
                  </a:lnTo>
                  <a:lnTo>
                    <a:pt x="149" y="130"/>
                  </a:lnTo>
                  <a:lnTo>
                    <a:pt x="169" y="131"/>
                  </a:lnTo>
                  <a:lnTo>
                    <a:pt x="189" y="131"/>
                  </a:lnTo>
                  <a:lnTo>
                    <a:pt x="210" y="131"/>
                  </a:lnTo>
                  <a:lnTo>
                    <a:pt x="231" y="129"/>
                  </a:lnTo>
                  <a:lnTo>
                    <a:pt x="252" y="126"/>
                  </a:lnTo>
                  <a:lnTo>
                    <a:pt x="273" y="123"/>
                  </a:lnTo>
                  <a:lnTo>
                    <a:pt x="294" y="118"/>
                  </a:lnTo>
                  <a:lnTo>
                    <a:pt x="315" y="113"/>
                  </a:lnTo>
                  <a:lnTo>
                    <a:pt x="336" y="107"/>
                  </a:lnTo>
                  <a:lnTo>
                    <a:pt x="356" y="101"/>
                  </a:lnTo>
                  <a:lnTo>
                    <a:pt x="376" y="93"/>
                  </a:lnTo>
                  <a:lnTo>
                    <a:pt x="395" y="86"/>
                  </a:lnTo>
                  <a:lnTo>
                    <a:pt x="414" y="77"/>
                  </a:lnTo>
                  <a:lnTo>
                    <a:pt x="431" y="69"/>
                  </a:lnTo>
                  <a:lnTo>
                    <a:pt x="448" y="60"/>
                  </a:lnTo>
                  <a:lnTo>
                    <a:pt x="464" y="50"/>
                  </a:lnTo>
                  <a:lnTo>
                    <a:pt x="478" y="41"/>
                  </a:lnTo>
                  <a:lnTo>
                    <a:pt x="491" y="31"/>
                  </a:lnTo>
                  <a:lnTo>
                    <a:pt x="503" y="20"/>
                  </a:lnTo>
                  <a:lnTo>
                    <a:pt x="513" y="10"/>
                  </a:lnTo>
                  <a:lnTo>
                    <a:pt x="522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2" name="Freeform 63"/>
            <p:cNvSpPr>
              <a:spLocks/>
            </p:cNvSpPr>
            <p:nvPr/>
          </p:nvSpPr>
          <p:spPr bwMode="auto">
            <a:xfrm>
              <a:off x="2011" y="2375"/>
              <a:ext cx="74" cy="144"/>
            </a:xfrm>
            <a:custGeom>
              <a:avLst/>
              <a:gdLst>
                <a:gd name="T0" fmla="*/ 20 w 59"/>
                <a:gd name="T1" fmla="*/ 0 h 106"/>
                <a:gd name="T2" fmla="*/ 0 w 59"/>
                <a:gd name="T3" fmla="*/ 140 h 106"/>
                <a:gd name="T4" fmla="*/ 0 w 59"/>
                <a:gd name="T5" fmla="*/ 209 h 106"/>
                <a:gd name="T6" fmla="*/ 0 w 59"/>
                <a:gd name="T7" fmla="*/ 284 h 106"/>
                <a:gd name="T8" fmla="*/ 0 w 59"/>
                <a:gd name="T9" fmla="*/ 350 h 106"/>
                <a:gd name="T10" fmla="*/ 0 w 59"/>
                <a:gd name="T11" fmla="*/ 390 h 106"/>
                <a:gd name="T12" fmla="*/ 1 w 59"/>
                <a:gd name="T13" fmla="*/ 454 h 106"/>
                <a:gd name="T14" fmla="*/ 20 w 59"/>
                <a:gd name="T15" fmla="*/ 524 h 106"/>
                <a:gd name="T16" fmla="*/ 31 w 59"/>
                <a:gd name="T17" fmla="*/ 572 h 106"/>
                <a:gd name="T18" fmla="*/ 39 w 59"/>
                <a:gd name="T19" fmla="*/ 617 h 106"/>
                <a:gd name="T20" fmla="*/ 56 w 59"/>
                <a:gd name="T21" fmla="*/ 663 h 106"/>
                <a:gd name="T22" fmla="*/ 70 w 59"/>
                <a:gd name="T23" fmla="*/ 712 h 106"/>
                <a:gd name="T24" fmla="*/ 88 w 59"/>
                <a:gd name="T25" fmla="*/ 753 h 106"/>
                <a:gd name="T26" fmla="*/ 97 w 59"/>
                <a:gd name="T27" fmla="*/ 804 h 106"/>
                <a:gd name="T28" fmla="*/ 118 w 59"/>
                <a:gd name="T29" fmla="*/ 841 h 106"/>
                <a:gd name="T30" fmla="*/ 138 w 59"/>
                <a:gd name="T31" fmla="*/ 901 h 106"/>
                <a:gd name="T32" fmla="*/ 153 w 59"/>
                <a:gd name="T33" fmla="*/ 931 h 106"/>
                <a:gd name="T34" fmla="*/ 173 w 59"/>
                <a:gd name="T35" fmla="*/ 978 h 106"/>
                <a:gd name="T36" fmla="*/ 192 w 59"/>
                <a:gd name="T37" fmla="*/ 1023 h 106"/>
                <a:gd name="T38" fmla="*/ 216 w 59"/>
                <a:gd name="T39" fmla="*/ 1056 h 106"/>
                <a:gd name="T40" fmla="*/ 241 w 59"/>
                <a:gd name="T41" fmla="*/ 1100 h 106"/>
                <a:gd name="T42" fmla="*/ 265 w 59"/>
                <a:gd name="T43" fmla="*/ 1142 h 106"/>
                <a:gd name="T44" fmla="*/ 272 w 59"/>
                <a:gd name="T45" fmla="*/ 1190 h 106"/>
                <a:gd name="T46" fmla="*/ 302 w 59"/>
                <a:gd name="T47" fmla="*/ 1239 h 106"/>
                <a:gd name="T48" fmla="*/ 321 w 59"/>
                <a:gd name="T49" fmla="*/ 1266 h 106"/>
                <a:gd name="T50" fmla="*/ 340 w 59"/>
                <a:gd name="T51" fmla="*/ 1330 h 106"/>
                <a:gd name="T52" fmla="*/ 364 w 59"/>
                <a:gd name="T53" fmla="*/ 1390 h 106"/>
                <a:gd name="T54" fmla="*/ 379 w 59"/>
                <a:gd name="T55" fmla="*/ 1435 h 106"/>
                <a:gd name="T56" fmla="*/ 389 w 59"/>
                <a:gd name="T57" fmla="*/ 1483 h 106"/>
                <a:gd name="T58" fmla="*/ 416 w 59"/>
                <a:gd name="T59" fmla="*/ 1526 h 106"/>
                <a:gd name="T60" fmla="*/ 428 w 59"/>
                <a:gd name="T61" fmla="*/ 1589 h 106"/>
                <a:gd name="T62" fmla="*/ 448 w 59"/>
                <a:gd name="T63" fmla="*/ 1663 h 1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106"/>
                <a:gd name="T98" fmla="*/ 59 w 59"/>
                <a:gd name="T99" fmla="*/ 106 h 1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106">
                  <a:moveTo>
                    <a:pt x="2" y="0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1" y="48"/>
                  </a:lnTo>
                  <a:lnTo>
                    <a:pt x="13" y="51"/>
                  </a:lnTo>
                  <a:lnTo>
                    <a:pt x="15" y="54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3" y="62"/>
                  </a:lnTo>
                  <a:lnTo>
                    <a:pt x="25" y="65"/>
                  </a:lnTo>
                  <a:lnTo>
                    <a:pt x="28" y="67"/>
                  </a:lnTo>
                  <a:lnTo>
                    <a:pt x="31" y="70"/>
                  </a:lnTo>
                  <a:lnTo>
                    <a:pt x="34" y="73"/>
                  </a:lnTo>
                  <a:lnTo>
                    <a:pt x="36" y="76"/>
                  </a:lnTo>
                  <a:lnTo>
                    <a:pt x="39" y="79"/>
                  </a:lnTo>
                  <a:lnTo>
                    <a:pt x="42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9" y="91"/>
                  </a:lnTo>
                  <a:lnTo>
                    <a:pt x="51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8" y="10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3" name="Freeform 64"/>
            <p:cNvSpPr>
              <a:spLocks/>
            </p:cNvSpPr>
            <p:nvPr/>
          </p:nvSpPr>
          <p:spPr bwMode="auto">
            <a:xfrm>
              <a:off x="4025" y="3076"/>
              <a:ext cx="554" cy="303"/>
            </a:xfrm>
            <a:custGeom>
              <a:avLst/>
              <a:gdLst>
                <a:gd name="T0" fmla="*/ 77 w 444"/>
                <a:gd name="T1" fmla="*/ 65 h 223"/>
                <a:gd name="T2" fmla="*/ 157 w 444"/>
                <a:gd name="T3" fmla="*/ 92 h 223"/>
                <a:gd name="T4" fmla="*/ 243 w 444"/>
                <a:gd name="T5" fmla="*/ 140 h 223"/>
                <a:gd name="T6" fmla="*/ 337 w 444"/>
                <a:gd name="T7" fmla="*/ 170 h 223"/>
                <a:gd name="T8" fmla="*/ 432 w 444"/>
                <a:gd name="T9" fmla="*/ 209 h 223"/>
                <a:gd name="T10" fmla="*/ 524 w 444"/>
                <a:gd name="T11" fmla="*/ 231 h 223"/>
                <a:gd name="T12" fmla="*/ 624 w 444"/>
                <a:gd name="T13" fmla="*/ 264 h 223"/>
                <a:gd name="T14" fmla="*/ 716 w 444"/>
                <a:gd name="T15" fmla="*/ 300 h 223"/>
                <a:gd name="T16" fmla="*/ 816 w 444"/>
                <a:gd name="T17" fmla="*/ 351 h 223"/>
                <a:gd name="T18" fmla="*/ 900 w 444"/>
                <a:gd name="T19" fmla="*/ 386 h 223"/>
                <a:gd name="T20" fmla="*/ 1001 w 444"/>
                <a:gd name="T21" fmla="*/ 443 h 223"/>
                <a:gd name="T22" fmla="*/ 1086 w 444"/>
                <a:gd name="T23" fmla="*/ 495 h 223"/>
                <a:gd name="T24" fmla="*/ 1175 w 444"/>
                <a:gd name="T25" fmla="*/ 572 h 223"/>
                <a:gd name="T26" fmla="*/ 1253 w 444"/>
                <a:gd name="T27" fmla="*/ 663 h 223"/>
                <a:gd name="T28" fmla="*/ 1328 w 444"/>
                <a:gd name="T29" fmla="*/ 777 h 223"/>
                <a:gd name="T30" fmla="*/ 1390 w 444"/>
                <a:gd name="T31" fmla="*/ 901 h 223"/>
                <a:gd name="T32" fmla="*/ 1516 w 444"/>
                <a:gd name="T33" fmla="*/ 1173 h 223"/>
                <a:gd name="T34" fmla="*/ 1595 w 444"/>
                <a:gd name="T35" fmla="*/ 1357 h 223"/>
                <a:gd name="T36" fmla="*/ 1661 w 444"/>
                <a:gd name="T37" fmla="*/ 1548 h 223"/>
                <a:gd name="T38" fmla="*/ 1734 w 444"/>
                <a:gd name="T39" fmla="*/ 1720 h 223"/>
                <a:gd name="T40" fmla="*/ 1809 w 444"/>
                <a:gd name="T41" fmla="*/ 1909 h 223"/>
                <a:gd name="T42" fmla="*/ 1877 w 444"/>
                <a:gd name="T43" fmla="*/ 2075 h 223"/>
                <a:gd name="T44" fmla="*/ 1944 w 444"/>
                <a:gd name="T45" fmla="*/ 2273 h 223"/>
                <a:gd name="T46" fmla="*/ 2015 w 444"/>
                <a:gd name="T47" fmla="*/ 2425 h 223"/>
                <a:gd name="T48" fmla="*/ 2091 w 444"/>
                <a:gd name="T49" fmla="*/ 2594 h 223"/>
                <a:gd name="T50" fmla="*/ 2162 w 444"/>
                <a:gd name="T51" fmla="*/ 2739 h 223"/>
                <a:gd name="T52" fmla="*/ 2243 w 444"/>
                <a:gd name="T53" fmla="*/ 2876 h 223"/>
                <a:gd name="T54" fmla="*/ 2327 w 444"/>
                <a:gd name="T55" fmla="*/ 3000 h 223"/>
                <a:gd name="T56" fmla="*/ 2418 w 444"/>
                <a:gd name="T57" fmla="*/ 3117 h 223"/>
                <a:gd name="T58" fmla="*/ 2514 w 444"/>
                <a:gd name="T59" fmla="*/ 3211 h 223"/>
                <a:gd name="T60" fmla="*/ 2614 w 444"/>
                <a:gd name="T61" fmla="*/ 3294 h 223"/>
                <a:gd name="T62" fmla="*/ 2713 w 444"/>
                <a:gd name="T63" fmla="*/ 3334 h 223"/>
                <a:gd name="T64" fmla="*/ 2758 w 444"/>
                <a:gd name="T65" fmla="*/ 3362 h 223"/>
                <a:gd name="T66" fmla="*/ 2807 w 444"/>
                <a:gd name="T67" fmla="*/ 3391 h 223"/>
                <a:gd name="T68" fmla="*/ 2847 w 444"/>
                <a:gd name="T69" fmla="*/ 3432 h 223"/>
                <a:gd name="T70" fmla="*/ 2895 w 444"/>
                <a:gd name="T71" fmla="*/ 3459 h 223"/>
                <a:gd name="T72" fmla="*/ 2946 w 444"/>
                <a:gd name="T73" fmla="*/ 3474 h 223"/>
                <a:gd name="T74" fmla="*/ 2987 w 444"/>
                <a:gd name="T75" fmla="*/ 3488 h 223"/>
                <a:gd name="T76" fmla="*/ 3027 w 444"/>
                <a:gd name="T77" fmla="*/ 3508 h 223"/>
                <a:gd name="T78" fmla="*/ 3074 w 444"/>
                <a:gd name="T79" fmla="*/ 3488 h 223"/>
                <a:gd name="T80" fmla="*/ 3111 w 444"/>
                <a:gd name="T81" fmla="*/ 3459 h 223"/>
                <a:gd name="T82" fmla="*/ 3142 w 444"/>
                <a:gd name="T83" fmla="*/ 3432 h 223"/>
                <a:gd name="T84" fmla="*/ 3173 w 444"/>
                <a:gd name="T85" fmla="*/ 3362 h 223"/>
                <a:gd name="T86" fmla="*/ 3199 w 444"/>
                <a:gd name="T87" fmla="*/ 3266 h 223"/>
                <a:gd name="T88" fmla="*/ 3219 w 444"/>
                <a:gd name="T89" fmla="*/ 3163 h 223"/>
                <a:gd name="T90" fmla="*/ 3247 w 444"/>
                <a:gd name="T91" fmla="*/ 3020 h 223"/>
                <a:gd name="T92" fmla="*/ 3248 w 444"/>
                <a:gd name="T93" fmla="*/ 2857 h 2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4"/>
                <a:gd name="T142" fmla="*/ 0 h 223"/>
                <a:gd name="T143" fmla="*/ 444 w 444"/>
                <a:gd name="T144" fmla="*/ 223 h 2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4" h="223">
                  <a:moveTo>
                    <a:pt x="0" y="0"/>
                  </a:moveTo>
                  <a:lnTo>
                    <a:pt x="11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8"/>
                  </a:lnTo>
                  <a:lnTo>
                    <a:pt x="33" y="9"/>
                  </a:lnTo>
                  <a:lnTo>
                    <a:pt x="40" y="10"/>
                  </a:lnTo>
                  <a:lnTo>
                    <a:pt x="46" y="11"/>
                  </a:lnTo>
                  <a:lnTo>
                    <a:pt x="52" y="12"/>
                  </a:lnTo>
                  <a:lnTo>
                    <a:pt x="59" y="13"/>
                  </a:lnTo>
                  <a:lnTo>
                    <a:pt x="65" y="14"/>
                  </a:lnTo>
                  <a:lnTo>
                    <a:pt x="71" y="15"/>
                  </a:lnTo>
                  <a:lnTo>
                    <a:pt x="78" y="16"/>
                  </a:lnTo>
                  <a:lnTo>
                    <a:pt x="85" y="17"/>
                  </a:lnTo>
                  <a:lnTo>
                    <a:pt x="91" y="18"/>
                  </a:lnTo>
                  <a:lnTo>
                    <a:pt x="98" y="19"/>
                  </a:lnTo>
                  <a:lnTo>
                    <a:pt x="104" y="20"/>
                  </a:lnTo>
                  <a:lnTo>
                    <a:pt x="111" y="22"/>
                  </a:lnTo>
                  <a:lnTo>
                    <a:pt x="117" y="23"/>
                  </a:lnTo>
                  <a:lnTo>
                    <a:pt x="123" y="24"/>
                  </a:lnTo>
                  <a:lnTo>
                    <a:pt x="130" y="26"/>
                  </a:lnTo>
                  <a:lnTo>
                    <a:pt x="136" y="28"/>
                  </a:lnTo>
                  <a:lnTo>
                    <a:pt x="142" y="30"/>
                  </a:lnTo>
                  <a:lnTo>
                    <a:pt x="148" y="32"/>
                  </a:lnTo>
                  <a:lnTo>
                    <a:pt x="154" y="34"/>
                  </a:lnTo>
                  <a:lnTo>
                    <a:pt x="160" y="36"/>
                  </a:lnTo>
                  <a:lnTo>
                    <a:pt x="165" y="39"/>
                  </a:lnTo>
                  <a:lnTo>
                    <a:pt x="171" y="42"/>
                  </a:lnTo>
                  <a:lnTo>
                    <a:pt x="176" y="46"/>
                  </a:lnTo>
                  <a:lnTo>
                    <a:pt x="181" y="49"/>
                  </a:lnTo>
                  <a:lnTo>
                    <a:pt x="185" y="53"/>
                  </a:lnTo>
                  <a:lnTo>
                    <a:pt x="190" y="57"/>
                  </a:lnTo>
                  <a:lnTo>
                    <a:pt x="201" y="68"/>
                  </a:lnTo>
                  <a:lnTo>
                    <a:pt x="207" y="74"/>
                  </a:lnTo>
                  <a:lnTo>
                    <a:pt x="212" y="80"/>
                  </a:lnTo>
                  <a:lnTo>
                    <a:pt x="217" y="86"/>
                  </a:lnTo>
                  <a:lnTo>
                    <a:pt x="222" y="92"/>
                  </a:lnTo>
                  <a:lnTo>
                    <a:pt x="227" y="98"/>
                  </a:lnTo>
                  <a:lnTo>
                    <a:pt x="232" y="104"/>
                  </a:lnTo>
                  <a:lnTo>
                    <a:pt x="237" y="110"/>
                  </a:lnTo>
                  <a:lnTo>
                    <a:pt x="242" y="115"/>
                  </a:lnTo>
                  <a:lnTo>
                    <a:pt x="247" y="121"/>
                  </a:lnTo>
                  <a:lnTo>
                    <a:pt x="251" y="127"/>
                  </a:lnTo>
                  <a:lnTo>
                    <a:pt x="256" y="132"/>
                  </a:lnTo>
                  <a:lnTo>
                    <a:pt x="261" y="138"/>
                  </a:lnTo>
                  <a:lnTo>
                    <a:pt x="265" y="144"/>
                  </a:lnTo>
                  <a:lnTo>
                    <a:pt x="270" y="149"/>
                  </a:lnTo>
                  <a:lnTo>
                    <a:pt x="275" y="154"/>
                  </a:lnTo>
                  <a:lnTo>
                    <a:pt x="280" y="159"/>
                  </a:lnTo>
                  <a:lnTo>
                    <a:pt x="285" y="164"/>
                  </a:lnTo>
                  <a:lnTo>
                    <a:pt x="290" y="169"/>
                  </a:lnTo>
                  <a:lnTo>
                    <a:pt x="295" y="174"/>
                  </a:lnTo>
                  <a:lnTo>
                    <a:pt x="301" y="178"/>
                  </a:lnTo>
                  <a:lnTo>
                    <a:pt x="306" y="182"/>
                  </a:lnTo>
                  <a:lnTo>
                    <a:pt x="312" y="186"/>
                  </a:lnTo>
                  <a:lnTo>
                    <a:pt x="317" y="190"/>
                  </a:lnTo>
                  <a:lnTo>
                    <a:pt x="323" y="194"/>
                  </a:lnTo>
                  <a:lnTo>
                    <a:pt x="330" y="197"/>
                  </a:lnTo>
                  <a:lnTo>
                    <a:pt x="336" y="200"/>
                  </a:lnTo>
                  <a:lnTo>
                    <a:pt x="343" y="203"/>
                  </a:lnTo>
                  <a:lnTo>
                    <a:pt x="349" y="205"/>
                  </a:lnTo>
                  <a:lnTo>
                    <a:pt x="357" y="208"/>
                  </a:lnTo>
                  <a:lnTo>
                    <a:pt x="364" y="210"/>
                  </a:lnTo>
                  <a:lnTo>
                    <a:pt x="370" y="211"/>
                  </a:lnTo>
                  <a:lnTo>
                    <a:pt x="373" y="212"/>
                  </a:lnTo>
                  <a:lnTo>
                    <a:pt x="376" y="213"/>
                  </a:lnTo>
                  <a:lnTo>
                    <a:pt x="379" y="214"/>
                  </a:lnTo>
                  <a:lnTo>
                    <a:pt x="383" y="215"/>
                  </a:lnTo>
                  <a:lnTo>
                    <a:pt x="386" y="216"/>
                  </a:lnTo>
                  <a:lnTo>
                    <a:pt x="389" y="217"/>
                  </a:lnTo>
                  <a:lnTo>
                    <a:pt x="392" y="218"/>
                  </a:lnTo>
                  <a:lnTo>
                    <a:pt x="395" y="219"/>
                  </a:lnTo>
                  <a:lnTo>
                    <a:pt x="399" y="220"/>
                  </a:lnTo>
                  <a:lnTo>
                    <a:pt x="402" y="220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3" y="222"/>
                  </a:lnTo>
                  <a:lnTo>
                    <a:pt x="416" y="221"/>
                  </a:lnTo>
                  <a:lnTo>
                    <a:pt x="419" y="221"/>
                  </a:lnTo>
                  <a:lnTo>
                    <a:pt x="421" y="220"/>
                  </a:lnTo>
                  <a:lnTo>
                    <a:pt x="424" y="219"/>
                  </a:lnTo>
                  <a:lnTo>
                    <a:pt x="427" y="218"/>
                  </a:lnTo>
                  <a:lnTo>
                    <a:pt x="429" y="217"/>
                  </a:lnTo>
                  <a:lnTo>
                    <a:pt x="431" y="215"/>
                  </a:lnTo>
                  <a:lnTo>
                    <a:pt x="433" y="213"/>
                  </a:lnTo>
                  <a:lnTo>
                    <a:pt x="435" y="210"/>
                  </a:lnTo>
                  <a:lnTo>
                    <a:pt x="437" y="207"/>
                  </a:lnTo>
                  <a:lnTo>
                    <a:pt x="438" y="204"/>
                  </a:lnTo>
                  <a:lnTo>
                    <a:pt x="439" y="200"/>
                  </a:lnTo>
                  <a:lnTo>
                    <a:pt x="441" y="196"/>
                  </a:lnTo>
                  <a:lnTo>
                    <a:pt x="442" y="191"/>
                  </a:lnTo>
                  <a:lnTo>
                    <a:pt x="443" y="186"/>
                  </a:lnTo>
                  <a:lnTo>
                    <a:pt x="443" y="181"/>
                  </a:lnTo>
                </a:path>
              </a:pathLst>
            </a:custGeom>
            <a:noFill/>
            <a:ln w="7493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4" name="Freeform 65"/>
            <p:cNvSpPr>
              <a:spLocks/>
            </p:cNvSpPr>
            <p:nvPr/>
          </p:nvSpPr>
          <p:spPr bwMode="auto">
            <a:xfrm>
              <a:off x="4570" y="3219"/>
              <a:ext cx="187" cy="95"/>
            </a:xfrm>
            <a:custGeom>
              <a:avLst/>
              <a:gdLst>
                <a:gd name="T0" fmla="*/ 0 w 151"/>
                <a:gd name="T1" fmla="*/ 1048 h 70"/>
                <a:gd name="T2" fmla="*/ 71 w 151"/>
                <a:gd name="T3" fmla="*/ 1048 h 70"/>
                <a:gd name="T4" fmla="*/ 110 w 151"/>
                <a:gd name="T5" fmla="*/ 1048 h 70"/>
                <a:gd name="T6" fmla="*/ 146 w 151"/>
                <a:gd name="T7" fmla="*/ 1064 h 70"/>
                <a:gd name="T8" fmla="*/ 185 w 151"/>
                <a:gd name="T9" fmla="*/ 1064 h 70"/>
                <a:gd name="T10" fmla="*/ 224 w 151"/>
                <a:gd name="T11" fmla="*/ 1064 h 70"/>
                <a:gd name="T12" fmla="*/ 258 w 151"/>
                <a:gd name="T13" fmla="*/ 1084 h 70"/>
                <a:gd name="T14" fmla="*/ 296 w 151"/>
                <a:gd name="T15" fmla="*/ 1084 h 70"/>
                <a:gd name="T16" fmla="*/ 337 w 151"/>
                <a:gd name="T17" fmla="*/ 1084 h 70"/>
                <a:gd name="T18" fmla="*/ 374 w 151"/>
                <a:gd name="T19" fmla="*/ 1064 h 70"/>
                <a:gd name="T20" fmla="*/ 412 w 151"/>
                <a:gd name="T21" fmla="*/ 1064 h 70"/>
                <a:gd name="T22" fmla="*/ 443 w 151"/>
                <a:gd name="T23" fmla="*/ 1064 h 70"/>
                <a:gd name="T24" fmla="*/ 487 w 151"/>
                <a:gd name="T25" fmla="*/ 1048 h 70"/>
                <a:gd name="T26" fmla="*/ 516 w 151"/>
                <a:gd name="T27" fmla="*/ 1036 h 70"/>
                <a:gd name="T28" fmla="*/ 559 w 151"/>
                <a:gd name="T29" fmla="*/ 1015 h 70"/>
                <a:gd name="T30" fmla="*/ 599 w 151"/>
                <a:gd name="T31" fmla="*/ 1000 h 70"/>
                <a:gd name="T32" fmla="*/ 623 w 151"/>
                <a:gd name="T33" fmla="*/ 968 h 70"/>
                <a:gd name="T34" fmla="*/ 669 w 151"/>
                <a:gd name="T35" fmla="*/ 958 h 70"/>
                <a:gd name="T36" fmla="*/ 694 w 151"/>
                <a:gd name="T37" fmla="*/ 928 h 70"/>
                <a:gd name="T38" fmla="*/ 724 w 151"/>
                <a:gd name="T39" fmla="*/ 875 h 70"/>
                <a:gd name="T40" fmla="*/ 759 w 151"/>
                <a:gd name="T41" fmla="*/ 839 h 70"/>
                <a:gd name="T42" fmla="*/ 786 w 151"/>
                <a:gd name="T43" fmla="*/ 799 h 70"/>
                <a:gd name="T44" fmla="*/ 828 w 151"/>
                <a:gd name="T45" fmla="*/ 737 h 70"/>
                <a:gd name="T46" fmla="*/ 857 w 151"/>
                <a:gd name="T47" fmla="*/ 685 h 70"/>
                <a:gd name="T48" fmla="*/ 879 w 151"/>
                <a:gd name="T49" fmla="*/ 618 h 70"/>
                <a:gd name="T50" fmla="*/ 903 w 151"/>
                <a:gd name="T51" fmla="*/ 551 h 70"/>
                <a:gd name="T52" fmla="*/ 925 w 151"/>
                <a:gd name="T53" fmla="*/ 485 h 70"/>
                <a:gd name="T54" fmla="*/ 954 w 151"/>
                <a:gd name="T55" fmla="*/ 387 h 70"/>
                <a:gd name="T56" fmla="*/ 973 w 151"/>
                <a:gd name="T57" fmla="*/ 299 h 70"/>
                <a:gd name="T58" fmla="*/ 997 w 151"/>
                <a:gd name="T59" fmla="*/ 208 h 70"/>
                <a:gd name="T60" fmla="*/ 1006 w 151"/>
                <a:gd name="T61" fmla="*/ 103 h 70"/>
                <a:gd name="T62" fmla="*/ 1028 w 151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"/>
                <a:gd name="T97" fmla="*/ 0 h 70"/>
                <a:gd name="T98" fmla="*/ 151 w 151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" h="70">
                  <a:moveTo>
                    <a:pt x="0" y="67"/>
                  </a:moveTo>
                  <a:lnTo>
                    <a:pt x="10" y="67"/>
                  </a:lnTo>
                  <a:lnTo>
                    <a:pt x="16" y="67"/>
                  </a:lnTo>
                  <a:lnTo>
                    <a:pt x="21" y="68"/>
                  </a:lnTo>
                  <a:lnTo>
                    <a:pt x="27" y="68"/>
                  </a:lnTo>
                  <a:lnTo>
                    <a:pt x="32" y="68"/>
                  </a:lnTo>
                  <a:lnTo>
                    <a:pt x="38" y="69"/>
                  </a:lnTo>
                  <a:lnTo>
                    <a:pt x="43" y="69"/>
                  </a:lnTo>
                  <a:lnTo>
                    <a:pt x="49" y="69"/>
                  </a:lnTo>
                  <a:lnTo>
                    <a:pt x="54" y="68"/>
                  </a:lnTo>
                  <a:lnTo>
                    <a:pt x="60" y="68"/>
                  </a:lnTo>
                  <a:lnTo>
                    <a:pt x="65" y="68"/>
                  </a:lnTo>
                  <a:lnTo>
                    <a:pt x="71" y="67"/>
                  </a:lnTo>
                  <a:lnTo>
                    <a:pt x="76" y="66"/>
                  </a:lnTo>
                  <a:lnTo>
                    <a:pt x="81" y="65"/>
                  </a:lnTo>
                  <a:lnTo>
                    <a:pt x="87" y="64"/>
                  </a:lnTo>
                  <a:lnTo>
                    <a:pt x="91" y="62"/>
                  </a:lnTo>
                  <a:lnTo>
                    <a:pt x="97" y="61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11" y="54"/>
                  </a:lnTo>
                  <a:lnTo>
                    <a:pt x="115" y="51"/>
                  </a:lnTo>
                  <a:lnTo>
                    <a:pt x="120" y="47"/>
                  </a:lnTo>
                  <a:lnTo>
                    <a:pt x="124" y="44"/>
                  </a:lnTo>
                  <a:lnTo>
                    <a:pt x="128" y="40"/>
                  </a:lnTo>
                  <a:lnTo>
                    <a:pt x="132" y="35"/>
                  </a:lnTo>
                  <a:lnTo>
                    <a:pt x="135" y="31"/>
                  </a:lnTo>
                  <a:lnTo>
                    <a:pt x="139" y="25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7" y="7"/>
                  </a:lnTo>
                  <a:lnTo>
                    <a:pt x="15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5" name="Freeform 66"/>
            <p:cNvSpPr>
              <a:spLocks/>
            </p:cNvSpPr>
            <p:nvPr/>
          </p:nvSpPr>
          <p:spPr bwMode="auto">
            <a:xfrm>
              <a:off x="4755" y="3141"/>
              <a:ext cx="81" cy="80"/>
            </a:xfrm>
            <a:custGeom>
              <a:avLst/>
              <a:gdLst>
                <a:gd name="T0" fmla="*/ 464 w 64"/>
                <a:gd name="T1" fmla="*/ 0 h 59"/>
                <a:gd name="T2" fmla="*/ 494 w 64"/>
                <a:gd name="T3" fmla="*/ 140 h 59"/>
                <a:gd name="T4" fmla="*/ 505 w 64"/>
                <a:gd name="T5" fmla="*/ 207 h 59"/>
                <a:gd name="T6" fmla="*/ 513 w 64"/>
                <a:gd name="T7" fmla="*/ 259 h 59"/>
                <a:gd name="T8" fmla="*/ 525 w 64"/>
                <a:gd name="T9" fmla="*/ 324 h 59"/>
                <a:gd name="T10" fmla="*/ 525 w 64"/>
                <a:gd name="T11" fmla="*/ 386 h 59"/>
                <a:gd name="T12" fmla="*/ 525 w 64"/>
                <a:gd name="T13" fmla="*/ 439 h 59"/>
                <a:gd name="T14" fmla="*/ 525 w 64"/>
                <a:gd name="T15" fmla="*/ 491 h 59"/>
                <a:gd name="T16" fmla="*/ 513 w 64"/>
                <a:gd name="T17" fmla="*/ 523 h 59"/>
                <a:gd name="T18" fmla="*/ 505 w 64"/>
                <a:gd name="T19" fmla="*/ 572 h 59"/>
                <a:gd name="T20" fmla="*/ 501 w 64"/>
                <a:gd name="T21" fmla="*/ 616 h 59"/>
                <a:gd name="T22" fmla="*/ 476 w 64"/>
                <a:gd name="T23" fmla="*/ 645 h 59"/>
                <a:gd name="T24" fmla="*/ 475 w 64"/>
                <a:gd name="T25" fmla="*/ 701 h 59"/>
                <a:gd name="T26" fmla="*/ 464 w 64"/>
                <a:gd name="T27" fmla="*/ 734 h 59"/>
                <a:gd name="T28" fmla="*/ 435 w 64"/>
                <a:gd name="T29" fmla="*/ 750 h 59"/>
                <a:gd name="T30" fmla="*/ 415 w 64"/>
                <a:gd name="T31" fmla="*/ 776 h 59"/>
                <a:gd name="T32" fmla="*/ 390 w 64"/>
                <a:gd name="T33" fmla="*/ 807 h 59"/>
                <a:gd name="T34" fmla="*/ 375 w 64"/>
                <a:gd name="T35" fmla="*/ 826 h 59"/>
                <a:gd name="T36" fmla="*/ 344 w 64"/>
                <a:gd name="T37" fmla="*/ 835 h 59"/>
                <a:gd name="T38" fmla="*/ 320 w 64"/>
                <a:gd name="T39" fmla="*/ 873 h 59"/>
                <a:gd name="T40" fmla="*/ 291 w 64"/>
                <a:gd name="T41" fmla="*/ 873 h 59"/>
                <a:gd name="T42" fmla="*/ 272 w 64"/>
                <a:gd name="T43" fmla="*/ 875 h 59"/>
                <a:gd name="T44" fmla="*/ 243 w 64"/>
                <a:gd name="T45" fmla="*/ 903 h 59"/>
                <a:gd name="T46" fmla="*/ 219 w 64"/>
                <a:gd name="T47" fmla="*/ 903 h 59"/>
                <a:gd name="T48" fmla="*/ 182 w 64"/>
                <a:gd name="T49" fmla="*/ 903 h 59"/>
                <a:gd name="T50" fmla="*/ 156 w 64"/>
                <a:gd name="T51" fmla="*/ 903 h 59"/>
                <a:gd name="T52" fmla="*/ 134 w 64"/>
                <a:gd name="T53" fmla="*/ 903 h 59"/>
                <a:gd name="T54" fmla="*/ 97 w 64"/>
                <a:gd name="T55" fmla="*/ 903 h 59"/>
                <a:gd name="T56" fmla="*/ 75 w 64"/>
                <a:gd name="T57" fmla="*/ 903 h 59"/>
                <a:gd name="T58" fmla="*/ 52 w 64"/>
                <a:gd name="T59" fmla="*/ 903 h 59"/>
                <a:gd name="T60" fmla="*/ 25 w 64"/>
                <a:gd name="T61" fmla="*/ 875 h 59"/>
                <a:gd name="T62" fmla="*/ 0 w 64"/>
                <a:gd name="T63" fmla="*/ 875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59"/>
                <a:gd name="T98" fmla="*/ 64 w 64"/>
                <a:gd name="T99" fmla="*/ 59 h 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59">
                  <a:moveTo>
                    <a:pt x="55" y="0"/>
                  </a:moveTo>
                  <a:lnTo>
                    <a:pt x="59" y="9"/>
                  </a:lnTo>
                  <a:lnTo>
                    <a:pt x="61" y="13"/>
                  </a:lnTo>
                  <a:lnTo>
                    <a:pt x="62" y="17"/>
                  </a:lnTo>
                  <a:lnTo>
                    <a:pt x="63" y="21"/>
                  </a:lnTo>
                  <a:lnTo>
                    <a:pt x="63" y="25"/>
                  </a:lnTo>
                  <a:lnTo>
                    <a:pt x="63" y="28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7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7" y="45"/>
                  </a:lnTo>
                  <a:lnTo>
                    <a:pt x="55" y="47"/>
                  </a:lnTo>
                  <a:lnTo>
                    <a:pt x="52" y="49"/>
                  </a:lnTo>
                  <a:lnTo>
                    <a:pt x="50" y="50"/>
                  </a:lnTo>
                  <a:lnTo>
                    <a:pt x="47" y="52"/>
                  </a:lnTo>
                  <a:lnTo>
                    <a:pt x="45" y="53"/>
                  </a:lnTo>
                  <a:lnTo>
                    <a:pt x="41" y="54"/>
                  </a:lnTo>
                  <a:lnTo>
                    <a:pt x="39" y="56"/>
                  </a:lnTo>
                  <a:lnTo>
                    <a:pt x="35" y="56"/>
                  </a:lnTo>
                  <a:lnTo>
                    <a:pt x="32" y="57"/>
                  </a:lnTo>
                  <a:lnTo>
                    <a:pt x="29" y="58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19" y="58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3" y="57"/>
                  </a:lnTo>
                  <a:lnTo>
                    <a:pt x="0" y="5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6" name="Freeform 67"/>
            <p:cNvSpPr>
              <a:spLocks/>
            </p:cNvSpPr>
            <p:nvPr/>
          </p:nvSpPr>
          <p:spPr bwMode="auto">
            <a:xfrm>
              <a:off x="4935" y="2919"/>
              <a:ext cx="32" cy="107"/>
            </a:xfrm>
            <a:custGeom>
              <a:avLst/>
              <a:gdLst>
                <a:gd name="T0" fmla="*/ 146 w 26"/>
                <a:gd name="T1" fmla="*/ 0 h 78"/>
                <a:gd name="T2" fmla="*/ 160 w 26"/>
                <a:gd name="T3" fmla="*/ 103 h 78"/>
                <a:gd name="T4" fmla="*/ 160 w 26"/>
                <a:gd name="T5" fmla="*/ 145 h 78"/>
                <a:gd name="T6" fmla="*/ 162 w 26"/>
                <a:gd name="T7" fmla="*/ 193 h 78"/>
                <a:gd name="T8" fmla="*/ 162 w 26"/>
                <a:gd name="T9" fmla="*/ 237 h 78"/>
                <a:gd name="T10" fmla="*/ 162 w 26"/>
                <a:gd name="T11" fmla="*/ 289 h 78"/>
                <a:gd name="T12" fmla="*/ 162 w 26"/>
                <a:gd name="T13" fmla="*/ 340 h 78"/>
                <a:gd name="T14" fmla="*/ 162 w 26"/>
                <a:gd name="T15" fmla="*/ 375 h 78"/>
                <a:gd name="T16" fmla="*/ 162 w 26"/>
                <a:gd name="T17" fmla="*/ 429 h 78"/>
                <a:gd name="T18" fmla="*/ 162 w 26"/>
                <a:gd name="T19" fmla="*/ 466 h 78"/>
                <a:gd name="T20" fmla="*/ 160 w 26"/>
                <a:gd name="T21" fmla="*/ 514 h 78"/>
                <a:gd name="T22" fmla="*/ 160 w 26"/>
                <a:gd name="T23" fmla="*/ 571 h 78"/>
                <a:gd name="T24" fmla="*/ 160 w 26"/>
                <a:gd name="T25" fmla="*/ 606 h 78"/>
                <a:gd name="T26" fmla="*/ 146 w 26"/>
                <a:gd name="T27" fmla="*/ 646 h 78"/>
                <a:gd name="T28" fmla="*/ 146 w 26"/>
                <a:gd name="T29" fmla="*/ 685 h 78"/>
                <a:gd name="T30" fmla="*/ 143 w 26"/>
                <a:gd name="T31" fmla="*/ 741 h 78"/>
                <a:gd name="T32" fmla="*/ 137 w 26"/>
                <a:gd name="T33" fmla="*/ 783 h 78"/>
                <a:gd name="T34" fmla="*/ 132 w 26"/>
                <a:gd name="T35" fmla="*/ 808 h 78"/>
                <a:gd name="T36" fmla="*/ 132 w 26"/>
                <a:gd name="T37" fmla="*/ 840 h 78"/>
                <a:gd name="T38" fmla="*/ 116 w 26"/>
                <a:gd name="T39" fmla="*/ 886 h 78"/>
                <a:gd name="T40" fmla="*/ 111 w 26"/>
                <a:gd name="T41" fmla="*/ 931 h 78"/>
                <a:gd name="T42" fmla="*/ 107 w 26"/>
                <a:gd name="T43" fmla="*/ 967 h 78"/>
                <a:gd name="T44" fmla="*/ 94 w 26"/>
                <a:gd name="T45" fmla="*/ 1017 h 78"/>
                <a:gd name="T46" fmla="*/ 90 w 26"/>
                <a:gd name="T47" fmla="*/ 1056 h 78"/>
                <a:gd name="T48" fmla="*/ 76 w 26"/>
                <a:gd name="T49" fmla="*/ 1078 h 78"/>
                <a:gd name="T50" fmla="*/ 62 w 26"/>
                <a:gd name="T51" fmla="*/ 1113 h 78"/>
                <a:gd name="T52" fmla="*/ 59 w 26"/>
                <a:gd name="T53" fmla="*/ 1152 h 78"/>
                <a:gd name="T54" fmla="*/ 48 w 26"/>
                <a:gd name="T55" fmla="*/ 1188 h 78"/>
                <a:gd name="T56" fmla="*/ 32 w 26"/>
                <a:gd name="T57" fmla="*/ 1215 h 78"/>
                <a:gd name="T58" fmla="*/ 26 w 26"/>
                <a:gd name="T59" fmla="*/ 1255 h 78"/>
                <a:gd name="T60" fmla="*/ 2 w 26"/>
                <a:gd name="T61" fmla="*/ 1289 h 78"/>
                <a:gd name="T62" fmla="*/ 0 w 26"/>
                <a:gd name="T63" fmla="*/ 1327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78"/>
                <a:gd name="T98" fmla="*/ 26 w 26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78">
                  <a:moveTo>
                    <a:pt x="23" y="0"/>
                  </a:moveTo>
                  <a:lnTo>
                    <a:pt x="24" y="6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5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9"/>
                  </a:lnTo>
                  <a:lnTo>
                    <a:pt x="14" y="61"/>
                  </a:lnTo>
                  <a:lnTo>
                    <a:pt x="12" y="63"/>
                  </a:lnTo>
                  <a:lnTo>
                    <a:pt x="10" y="65"/>
                  </a:lnTo>
                  <a:lnTo>
                    <a:pt x="9" y="67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4" y="73"/>
                  </a:lnTo>
                  <a:lnTo>
                    <a:pt x="2" y="75"/>
                  </a:lnTo>
                  <a:lnTo>
                    <a:pt x="0" y="7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7" name="Freeform 68"/>
            <p:cNvSpPr>
              <a:spLocks/>
            </p:cNvSpPr>
            <p:nvPr/>
          </p:nvSpPr>
          <p:spPr bwMode="auto">
            <a:xfrm>
              <a:off x="4973" y="2789"/>
              <a:ext cx="40" cy="94"/>
            </a:xfrm>
            <a:custGeom>
              <a:avLst/>
              <a:gdLst>
                <a:gd name="T0" fmla="*/ 48 w 33"/>
                <a:gd name="T1" fmla="*/ 0 h 68"/>
                <a:gd name="T2" fmla="*/ 78 w 33"/>
                <a:gd name="T3" fmla="*/ 95 h 68"/>
                <a:gd name="T4" fmla="*/ 95 w 33"/>
                <a:gd name="T5" fmla="*/ 145 h 68"/>
                <a:gd name="T6" fmla="*/ 109 w 33"/>
                <a:gd name="T7" fmla="*/ 181 h 68"/>
                <a:gd name="T8" fmla="*/ 115 w 33"/>
                <a:gd name="T9" fmla="*/ 241 h 68"/>
                <a:gd name="T10" fmla="*/ 132 w 33"/>
                <a:gd name="T11" fmla="*/ 276 h 68"/>
                <a:gd name="T12" fmla="*/ 139 w 33"/>
                <a:gd name="T13" fmla="*/ 333 h 68"/>
                <a:gd name="T14" fmla="*/ 152 w 33"/>
                <a:gd name="T15" fmla="*/ 380 h 68"/>
                <a:gd name="T16" fmla="*/ 160 w 33"/>
                <a:gd name="T17" fmla="*/ 400 h 68"/>
                <a:gd name="T18" fmla="*/ 161 w 33"/>
                <a:gd name="T19" fmla="*/ 460 h 68"/>
                <a:gd name="T20" fmla="*/ 168 w 33"/>
                <a:gd name="T21" fmla="*/ 495 h 68"/>
                <a:gd name="T22" fmla="*/ 176 w 33"/>
                <a:gd name="T23" fmla="*/ 528 h 68"/>
                <a:gd name="T24" fmla="*/ 176 w 33"/>
                <a:gd name="T25" fmla="*/ 585 h 68"/>
                <a:gd name="T26" fmla="*/ 182 w 33"/>
                <a:gd name="T27" fmla="*/ 623 h 68"/>
                <a:gd name="T28" fmla="*/ 182 w 33"/>
                <a:gd name="T29" fmla="*/ 661 h 68"/>
                <a:gd name="T30" fmla="*/ 182 w 33"/>
                <a:gd name="T31" fmla="*/ 706 h 68"/>
                <a:gd name="T32" fmla="*/ 176 w 33"/>
                <a:gd name="T33" fmla="*/ 730 h 68"/>
                <a:gd name="T34" fmla="*/ 176 w 33"/>
                <a:gd name="T35" fmla="*/ 774 h 68"/>
                <a:gd name="T36" fmla="*/ 168 w 33"/>
                <a:gd name="T37" fmla="*/ 809 h 68"/>
                <a:gd name="T38" fmla="*/ 161 w 33"/>
                <a:gd name="T39" fmla="*/ 854 h 68"/>
                <a:gd name="T40" fmla="*/ 160 w 33"/>
                <a:gd name="T41" fmla="*/ 879 h 68"/>
                <a:gd name="T42" fmla="*/ 150 w 33"/>
                <a:gd name="T43" fmla="*/ 914 h 68"/>
                <a:gd name="T44" fmla="*/ 139 w 33"/>
                <a:gd name="T45" fmla="*/ 965 h 68"/>
                <a:gd name="T46" fmla="*/ 132 w 33"/>
                <a:gd name="T47" fmla="*/ 1004 h 68"/>
                <a:gd name="T48" fmla="*/ 115 w 33"/>
                <a:gd name="T49" fmla="*/ 1009 h 68"/>
                <a:gd name="T50" fmla="*/ 103 w 33"/>
                <a:gd name="T51" fmla="*/ 1056 h 68"/>
                <a:gd name="T52" fmla="*/ 90 w 33"/>
                <a:gd name="T53" fmla="*/ 1091 h 68"/>
                <a:gd name="T54" fmla="*/ 74 w 33"/>
                <a:gd name="T55" fmla="*/ 1110 h 68"/>
                <a:gd name="T56" fmla="*/ 58 w 33"/>
                <a:gd name="T57" fmla="*/ 1149 h 68"/>
                <a:gd name="T58" fmla="*/ 40 w 33"/>
                <a:gd name="T59" fmla="*/ 1181 h 68"/>
                <a:gd name="T60" fmla="*/ 18 w 33"/>
                <a:gd name="T61" fmla="*/ 1190 h 68"/>
                <a:gd name="T62" fmla="*/ 0 w 33"/>
                <a:gd name="T63" fmla="*/ 1243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68"/>
                <a:gd name="T98" fmla="*/ 33 w 33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68">
                  <a:moveTo>
                    <a:pt x="8" y="0"/>
                  </a:moveTo>
                  <a:lnTo>
                    <a:pt x="14" y="5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8" y="22"/>
                  </a:lnTo>
                  <a:lnTo>
                    <a:pt x="29" y="25"/>
                  </a:lnTo>
                  <a:lnTo>
                    <a:pt x="30" y="27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30" y="44"/>
                  </a:lnTo>
                  <a:lnTo>
                    <a:pt x="29" y="46"/>
                  </a:lnTo>
                  <a:lnTo>
                    <a:pt x="28" y="48"/>
                  </a:lnTo>
                  <a:lnTo>
                    <a:pt x="26" y="50"/>
                  </a:lnTo>
                  <a:lnTo>
                    <a:pt x="25" y="52"/>
                  </a:lnTo>
                  <a:lnTo>
                    <a:pt x="23" y="54"/>
                  </a:lnTo>
                  <a:lnTo>
                    <a:pt x="21" y="55"/>
                  </a:lnTo>
                  <a:lnTo>
                    <a:pt x="18" y="57"/>
                  </a:lnTo>
                  <a:lnTo>
                    <a:pt x="16" y="59"/>
                  </a:lnTo>
                  <a:lnTo>
                    <a:pt x="13" y="60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3" y="65"/>
                  </a:lnTo>
                  <a:lnTo>
                    <a:pt x="0" y="6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8" name="Freeform 69"/>
            <p:cNvSpPr>
              <a:spLocks/>
            </p:cNvSpPr>
            <p:nvPr/>
          </p:nvSpPr>
          <p:spPr bwMode="auto">
            <a:xfrm>
              <a:off x="4993" y="2644"/>
              <a:ext cx="47" cy="147"/>
            </a:xfrm>
            <a:custGeom>
              <a:avLst/>
              <a:gdLst>
                <a:gd name="T0" fmla="*/ 0 w 38"/>
                <a:gd name="T1" fmla="*/ 35 h 108"/>
                <a:gd name="T2" fmla="*/ 61 w 38"/>
                <a:gd name="T3" fmla="*/ 0 h 108"/>
                <a:gd name="T4" fmla="*/ 89 w 38"/>
                <a:gd name="T5" fmla="*/ 1 h 108"/>
                <a:gd name="T6" fmla="*/ 115 w 38"/>
                <a:gd name="T7" fmla="*/ 35 h 108"/>
                <a:gd name="T8" fmla="*/ 136 w 38"/>
                <a:gd name="T9" fmla="*/ 48 h 108"/>
                <a:gd name="T10" fmla="*/ 155 w 38"/>
                <a:gd name="T11" fmla="*/ 93 h 108"/>
                <a:gd name="T12" fmla="*/ 176 w 38"/>
                <a:gd name="T13" fmla="*/ 140 h 108"/>
                <a:gd name="T14" fmla="*/ 192 w 38"/>
                <a:gd name="T15" fmla="*/ 191 h 108"/>
                <a:gd name="T16" fmla="*/ 207 w 38"/>
                <a:gd name="T17" fmla="*/ 260 h 108"/>
                <a:gd name="T18" fmla="*/ 218 w 38"/>
                <a:gd name="T19" fmla="*/ 320 h 108"/>
                <a:gd name="T20" fmla="*/ 225 w 38"/>
                <a:gd name="T21" fmla="*/ 400 h 108"/>
                <a:gd name="T22" fmla="*/ 237 w 38"/>
                <a:gd name="T23" fmla="*/ 456 h 108"/>
                <a:gd name="T24" fmla="*/ 246 w 38"/>
                <a:gd name="T25" fmla="*/ 559 h 108"/>
                <a:gd name="T26" fmla="*/ 246 w 38"/>
                <a:gd name="T27" fmla="*/ 637 h 108"/>
                <a:gd name="T28" fmla="*/ 256 w 38"/>
                <a:gd name="T29" fmla="*/ 720 h 108"/>
                <a:gd name="T30" fmla="*/ 256 w 38"/>
                <a:gd name="T31" fmla="*/ 815 h 108"/>
                <a:gd name="T32" fmla="*/ 256 w 38"/>
                <a:gd name="T33" fmla="*/ 893 h 108"/>
                <a:gd name="T34" fmla="*/ 246 w 38"/>
                <a:gd name="T35" fmla="*/ 985 h 108"/>
                <a:gd name="T36" fmla="*/ 237 w 38"/>
                <a:gd name="T37" fmla="*/ 1074 h 108"/>
                <a:gd name="T38" fmla="*/ 230 w 38"/>
                <a:gd name="T39" fmla="*/ 1150 h 108"/>
                <a:gd name="T40" fmla="*/ 225 w 38"/>
                <a:gd name="T41" fmla="*/ 1237 h 108"/>
                <a:gd name="T42" fmla="*/ 208 w 38"/>
                <a:gd name="T43" fmla="*/ 1319 h 108"/>
                <a:gd name="T44" fmla="*/ 199 w 38"/>
                <a:gd name="T45" fmla="*/ 1395 h 108"/>
                <a:gd name="T46" fmla="*/ 182 w 38"/>
                <a:gd name="T47" fmla="*/ 1462 h 108"/>
                <a:gd name="T48" fmla="*/ 168 w 38"/>
                <a:gd name="T49" fmla="*/ 1529 h 108"/>
                <a:gd name="T50" fmla="*/ 147 w 38"/>
                <a:gd name="T51" fmla="*/ 1590 h 108"/>
                <a:gd name="T52" fmla="*/ 135 w 38"/>
                <a:gd name="T53" fmla="*/ 1606 h 108"/>
                <a:gd name="T54" fmla="*/ 109 w 38"/>
                <a:gd name="T55" fmla="*/ 1671 h 108"/>
                <a:gd name="T56" fmla="*/ 88 w 38"/>
                <a:gd name="T57" fmla="*/ 1684 h 108"/>
                <a:gd name="T58" fmla="*/ 57 w 38"/>
                <a:gd name="T59" fmla="*/ 1723 h 108"/>
                <a:gd name="T60" fmla="*/ 26 w 38"/>
                <a:gd name="T61" fmla="*/ 1723 h 108"/>
                <a:gd name="T62" fmla="*/ 0 w 38"/>
                <a:gd name="T63" fmla="*/ 1723 h 1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108"/>
                <a:gd name="T98" fmla="*/ 38 w 38"/>
                <a:gd name="T99" fmla="*/ 108 h 1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108">
                  <a:moveTo>
                    <a:pt x="0" y="2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2" y="20"/>
                  </a:lnTo>
                  <a:lnTo>
                    <a:pt x="33" y="25"/>
                  </a:lnTo>
                  <a:lnTo>
                    <a:pt x="35" y="29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37" y="45"/>
                  </a:lnTo>
                  <a:lnTo>
                    <a:pt x="37" y="51"/>
                  </a:lnTo>
                  <a:lnTo>
                    <a:pt x="37" y="56"/>
                  </a:lnTo>
                  <a:lnTo>
                    <a:pt x="36" y="62"/>
                  </a:lnTo>
                  <a:lnTo>
                    <a:pt x="35" y="67"/>
                  </a:lnTo>
                  <a:lnTo>
                    <a:pt x="34" y="72"/>
                  </a:lnTo>
                  <a:lnTo>
                    <a:pt x="33" y="77"/>
                  </a:lnTo>
                  <a:lnTo>
                    <a:pt x="31" y="82"/>
                  </a:lnTo>
                  <a:lnTo>
                    <a:pt x="29" y="87"/>
                  </a:lnTo>
                  <a:lnTo>
                    <a:pt x="27" y="91"/>
                  </a:lnTo>
                  <a:lnTo>
                    <a:pt x="25" y="95"/>
                  </a:lnTo>
                  <a:lnTo>
                    <a:pt x="22" y="99"/>
                  </a:lnTo>
                  <a:lnTo>
                    <a:pt x="19" y="101"/>
                  </a:lnTo>
                  <a:lnTo>
                    <a:pt x="15" y="104"/>
                  </a:lnTo>
                  <a:lnTo>
                    <a:pt x="12" y="105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0" y="10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89" name="Freeform 70"/>
            <p:cNvSpPr>
              <a:spLocks/>
            </p:cNvSpPr>
            <p:nvPr/>
          </p:nvSpPr>
          <p:spPr bwMode="auto">
            <a:xfrm>
              <a:off x="4924" y="2539"/>
              <a:ext cx="71" cy="58"/>
            </a:xfrm>
            <a:custGeom>
              <a:avLst/>
              <a:gdLst>
                <a:gd name="T0" fmla="*/ 0 w 56"/>
                <a:gd name="T1" fmla="*/ 54 h 43"/>
                <a:gd name="T2" fmla="*/ 32 w 56"/>
                <a:gd name="T3" fmla="*/ 30 h 43"/>
                <a:gd name="T4" fmla="*/ 60 w 56"/>
                <a:gd name="T5" fmla="*/ 1 h 43"/>
                <a:gd name="T6" fmla="*/ 84 w 56"/>
                <a:gd name="T7" fmla="*/ 1 h 43"/>
                <a:gd name="T8" fmla="*/ 98 w 56"/>
                <a:gd name="T9" fmla="*/ 1 h 43"/>
                <a:gd name="T10" fmla="*/ 122 w 56"/>
                <a:gd name="T11" fmla="*/ 0 h 43"/>
                <a:gd name="T12" fmla="*/ 136 w 56"/>
                <a:gd name="T13" fmla="*/ 0 h 43"/>
                <a:gd name="T14" fmla="*/ 157 w 56"/>
                <a:gd name="T15" fmla="*/ 0 h 43"/>
                <a:gd name="T16" fmla="*/ 181 w 56"/>
                <a:gd name="T17" fmla="*/ 1 h 43"/>
                <a:gd name="T18" fmla="*/ 197 w 56"/>
                <a:gd name="T19" fmla="*/ 1 h 43"/>
                <a:gd name="T20" fmla="*/ 218 w 56"/>
                <a:gd name="T21" fmla="*/ 1 h 43"/>
                <a:gd name="T22" fmla="*/ 229 w 56"/>
                <a:gd name="T23" fmla="*/ 30 h 43"/>
                <a:gd name="T24" fmla="*/ 250 w 56"/>
                <a:gd name="T25" fmla="*/ 40 h 43"/>
                <a:gd name="T26" fmla="*/ 259 w 56"/>
                <a:gd name="T27" fmla="*/ 40 h 43"/>
                <a:gd name="T28" fmla="*/ 280 w 56"/>
                <a:gd name="T29" fmla="*/ 73 h 43"/>
                <a:gd name="T30" fmla="*/ 290 w 56"/>
                <a:gd name="T31" fmla="*/ 89 h 43"/>
                <a:gd name="T32" fmla="*/ 307 w 56"/>
                <a:gd name="T33" fmla="*/ 98 h 43"/>
                <a:gd name="T34" fmla="*/ 320 w 56"/>
                <a:gd name="T35" fmla="*/ 120 h 43"/>
                <a:gd name="T36" fmla="*/ 328 w 56"/>
                <a:gd name="T37" fmla="*/ 142 h 43"/>
                <a:gd name="T38" fmla="*/ 350 w 56"/>
                <a:gd name="T39" fmla="*/ 162 h 43"/>
                <a:gd name="T40" fmla="*/ 355 w 56"/>
                <a:gd name="T41" fmla="*/ 192 h 43"/>
                <a:gd name="T42" fmla="*/ 374 w 56"/>
                <a:gd name="T43" fmla="*/ 219 h 43"/>
                <a:gd name="T44" fmla="*/ 378 w 56"/>
                <a:gd name="T45" fmla="*/ 255 h 43"/>
                <a:gd name="T46" fmla="*/ 389 w 56"/>
                <a:gd name="T47" fmla="*/ 282 h 43"/>
                <a:gd name="T48" fmla="*/ 406 w 56"/>
                <a:gd name="T49" fmla="*/ 324 h 43"/>
                <a:gd name="T50" fmla="*/ 416 w 56"/>
                <a:gd name="T51" fmla="*/ 349 h 43"/>
                <a:gd name="T52" fmla="*/ 418 w 56"/>
                <a:gd name="T53" fmla="*/ 398 h 43"/>
                <a:gd name="T54" fmla="*/ 432 w 56"/>
                <a:gd name="T55" fmla="*/ 437 h 43"/>
                <a:gd name="T56" fmla="*/ 444 w 56"/>
                <a:gd name="T57" fmla="*/ 495 h 43"/>
                <a:gd name="T58" fmla="*/ 450 w 56"/>
                <a:gd name="T59" fmla="*/ 513 h 43"/>
                <a:gd name="T60" fmla="*/ 451 w 56"/>
                <a:gd name="T61" fmla="*/ 577 h 43"/>
                <a:gd name="T62" fmla="*/ 467 w 56"/>
                <a:gd name="T63" fmla="*/ 626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"/>
                <a:gd name="T97" fmla="*/ 0 h 43"/>
                <a:gd name="T98" fmla="*/ 56 w 56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" h="43">
                  <a:moveTo>
                    <a:pt x="0" y="4"/>
                  </a:moveTo>
                  <a:lnTo>
                    <a:pt x="4" y="2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8" y="8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5" y="17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4"/>
                  </a:lnTo>
                  <a:lnTo>
                    <a:pt x="50" y="27"/>
                  </a:lnTo>
                  <a:lnTo>
                    <a:pt x="51" y="30"/>
                  </a:lnTo>
                  <a:lnTo>
                    <a:pt x="52" y="33"/>
                  </a:lnTo>
                  <a:lnTo>
                    <a:pt x="53" y="35"/>
                  </a:lnTo>
                  <a:lnTo>
                    <a:pt x="54" y="39"/>
                  </a:lnTo>
                  <a:lnTo>
                    <a:pt x="55" y="4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90" name="Freeform 71"/>
            <p:cNvSpPr>
              <a:spLocks/>
            </p:cNvSpPr>
            <p:nvPr/>
          </p:nvSpPr>
          <p:spPr bwMode="auto">
            <a:xfrm>
              <a:off x="4945" y="2536"/>
              <a:ext cx="50" cy="61"/>
            </a:xfrm>
            <a:custGeom>
              <a:avLst/>
              <a:gdLst>
                <a:gd name="T0" fmla="*/ 0 w 40"/>
                <a:gd name="T1" fmla="*/ 96 h 44"/>
                <a:gd name="T2" fmla="*/ 39 w 40"/>
                <a:gd name="T3" fmla="*/ 55 h 44"/>
                <a:gd name="T4" fmla="*/ 56 w 40"/>
                <a:gd name="T5" fmla="*/ 40 h 44"/>
                <a:gd name="T6" fmla="*/ 76 w 40"/>
                <a:gd name="T7" fmla="*/ 1 h 44"/>
                <a:gd name="T8" fmla="*/ 94 w 40"/>
                <a:gd name="T9" fmla="*/ 1 h 44"/>
                <a:gd name="T10" fmla="*/ 100 w 40"/>
                <a:gd name="T11" fmla="*/ 0 h 44"/>
                <a:gd name="T12" fmla="*/ 119 w 40"/>
                <a:gd name="T13" fmla="*/ 0 h 44"/>
                <a:gd name="T14" fmla="*/ 138 w 40"/>
                <a:gd name="T15" fmla="*/ 0 h 44"/>
                <a:gd name="T16" fmla="*/ 149 w 40"/>
                <a:gd name="T17" fmla="*/ 0 h 44"/>
                <a:gd name="T18" fmla="*/ 166 w 40"/>
                <a:gd name="T19" fmla="*/ 0 h 44"/>
                <a:gd name="T20" fmla="*/ 185 w 40"/>
                <a:gd name="T21" fmla="*/ 1 h 44"/>
                <a:gd name="T22" fmla="*/ 194 w 40"/>
                <a:gd name="T23" fmla="*/ 40 h 44"/>
                <a:gd name="T24" fmla="*/ 208 w 40"/>
                <a:gd name="T25" fmla="*/ 40 h 44"/>
                <a:gd name="T26" fmla="*/ 216 w 40"/>
                <a:gd name="T27" fmla="*/ 55 h 44"/>
                <a:gd name="T28" fmla="*/ 224 w 40"/>
                <a:gd name="T29" fmla="*/ 76 h 44"/>
                <a:gd name="T30" fmla="*/ 233 w 40"/>
                <a:gd name="T31" fmla="*/ 96 h 44"/>
                <a:gd name="T32" fmla="*/ 243 w 40"/>
                <a:gd name="T33" fmla="*/ 105 h 44"/>
                <a:gd name="T34" fmla="*/ 260 w 40"/>
                <a:gd name="T35" fmla="*/ 146 h 44"/>
                <a:gd name="T36" fmla="*/ 260 w 40"/>
                <a:gd name="T37" fmla="*/ 171 h 44"/>
                <a:gd name="T38" fmla="*/ 270 w 40"/>
                <a:gd name="T39" fmla="*/ 202 h 44"/>
                <a:gd name="T40" fmla="*/ 270 w 40"/>
                <a:gd name="T41" fmla="*/ 250 h 44"/>
                <a:gd name="T42" fmla="*/ 280 w 40"/>
                <a:gd name="T43" fmla="*/ 280 h 44"/>
                <a:gd name="T44" fmla="*/ 289 w 40"/>
                <a:gd name="T45" fmla="*/ 329 h 44"/>
                <a:gd name="T46" fmla="*/ 289 w 40"/>
                <a:gd name="T47" fmla="*/ 354 h 44"/>
                <a:gd name="T48" fmla="*/ 289 w 40"/>
                <a:gd name="T49" fmla="*/ 423 h 44"/>
                <a:gd name="T50" fmla="*/ 291 w 40"/>
                <a:gd name="T51" fmla="*/ 456 h 44"/>
                <a:gd name="T52" fmla="*/ 291 w 40"/>
                <a:gd name="T53" fmla="*/ 503 h 44"/>
                <a:gd name="T54" fmla="*/ 291 w 40"/>
                <a:gd name="T55" fmla="*/ 571 h 44"/>
                <a:gd name="T56" fmla="*/ 291 w 40"/>
                <a:gd name="T57" fmla="*/ 632 h 44"/>
                <a:gd name="T58" fmla="*/ 291 w 40"/>
                <a:gd name="T59" fmla="*/ 681 h 44"/>
                <a:gd name="T60" fmla="*/ 291 w 40"/>
                <a:gd name="T61" fmla="*/ 746 h 44"/>
                <a:gd name="T62" fmla="*/ 291 w 40"/>
                <a:gd name="T63" fmla="*/ 812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44"/>
                <a:gd name="T98" fmla="*/ 40 w 40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44">
                  <a:moveTo>
                    <a:pt x="0" y="5"/>
                  </a:moveTo>
                  <a:lnTo>
                    <a:pt x="5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9" y="24"/>
                  </a:lnTo>
                  <a:lnTo>
                    <a:pt x="39" y="27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6"/>
                  </a:lnTo>
                  <a:lnTo>
                    <a:pt x="39" y="40"/>
                  </a:lnTo>
                  <a:lnTo>
                    <a:pt x="39" y="43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91" name="Freeform 72"/>
            <p:cNvSpPr>
              <a:spLocks/>
            </p:cNvSpPr>
            <p:nvPr/>
          </p:nvSpPr>
          <p:spPr bwMode="auto">
            <a:xfrm>
              <a:off x="4993" y="2648"/>
              <a:ext cx="41" cy="106"/>
            </a:xfrm>
            <a:custGeom>
              <a:avLst/>
              <a:gdLst>
                <a:gd name="T0" fmla="*/ 0 w 33"/>
                <a:gd name="T1" fmla="*/ 0 h 78"/>
                <a:gd name="T2" fmla="*/ 21 w 33"/>
                <a:gd name="T3" fmla="*/ 65 h 78"/>
                <a:gd name="T4" fmla="*/ 32 w 33"/>
                <a:gd name="T5" fmla="*/ 92 h 78"/>
                <a:gd name="T6" fmla="*/ 50 w 33"/>
                <a:gd name="T7" fmla="*/ 125 h 78"/>
                <a:gd name="T8" fmla="*/ 57 w 33"/>
                <a:gd name="T9" fmla="*/ 163 h 78"/>
                <a:gd name="T10" fmla="*/ 71 w 33"/>
                <a:gd name="T11" fmla="*/ 190 h 78"/>
                <a:gd name="T12" fmla="*/ 77 w 33"/>
                <a:gd name="T13" fmla="*/ 222 h 78"/>
                <a:gd name="T14" fmla="*/ 93 w 33"/>
                <a:gd name="T15" fmla="*/ 258 h 78"/>
                <a:gd name="T16" fmla="*/ 96 w 33"/>
                <a:gd name="T17" fmla="*/ 302 h 78"/>
                <a:gd name="T18" fmla="*/ 109 w 33"/>
                <a:gd name="T19" fmla="*/ 334 h 78"/>
                <a:gd name="T20" fmla="*/ 119 w 33"/>
                <a:gd name="T21" fmla="*/ 359 h 78"/>
                <a:gd name="T22" fmla="*/ 125 w 33"/>
                <a:gd name="T23" fmla="*/ 400 h 78"/>
                <a:gd name="T24" fmla="*/ 135 w 33"/>
                <a:gd name="T25" fmla="*/ 427 h 78"/>
                <a:gd name="T26" fmla="*/ 144 w 33"/>
                <a:gd name="T27" fmla="*/ 477 h 78"/>
                <a:gd name="T28" fmla="*/ 148 w 33"/>
                <a:gd name="T29" fmla="*/ 495 h 78"/>
                <a:gd name="T30" fmla="*/ 155 w 33"/>
                <a:gd name="T31" fmla="*/ 557 h 78"/>
                <a:gd name="T32" fmla="*/ 166 w 33"/>
                <a:gd name="T33" fmla="*/ 580 h 78"/>
                <a:gd name="T34" fmla="*/ 168 w 33"/>
                <a:gd name="T35" fmla="*/ 617 h 78"/>
                <a:gd name="T36" fmla="*/ 179 w 33"/>
                <a:gd name="T37" fmla="*/ 663 h 78"/>
                <a:gd name="T38" fmla="*/ 184 w 33"/>
                <a:gd name="T39" fmla="*/ 700 h 78"/>
                <a:gd name="T40" fmla="*/ 193 w 33"/>
                <a:gd name="T41" fmla="*/ 741 h 78"/>
                <a:gd name="T42" fmla="*/ 193 w 33"/>
                <a:gd name="T43" fmla="*/ 785 h 78"/>
                <a:gd name="T44" fmla="*/ 196 w 33"/>
                <a:gd name="T45" fmla="*/ 824 h 78"/>
                <a:gd name="T46" fmla="*/ 206 w 33"/>
                <a:gd name="T47" fmla="*/ 875 h 78"/>
                <a:gd name="T48" fmla="*/ 206 w 33"/>
                <a:gd name="T49" fmla="*/ 901 h 78"/>
                <a:gd name="T50" fmla="*/ 206 w 33"/>
                <a:gd name="T51" fmla="*/ 951 h 78"/>
                <a:gd name="T52" fmla="*/ 209 w 33"/>
                <a:gd name="T53" fmla="*/ 1004 h 78"/>
                <a:gd name="T54" fmla="*/ 222 w 33"/>
                <a:gd name="T55" fmla="*/ 1029 h 78"/>
                <a:gd name="T56" fmla="*/ 222 w 33"/>
                <a:gd name="T57" fmla="*/ 1071 h 78"/>
                <a:gd name="T58" fmla="*/ 222 w 33"/>
                <a:gd name="T59" fmla="*/ 1120 h 78"/>
                <a:gd name="T60" fmla="*/ 222 w 33"/>
                <a:gd name="T61" fmla="*/ 1152 h 78"/>
                <a:gd name="T62" fmla="*/ 229 w 33"/>
                <a:gd name="T63" fmla="*/ 1224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78"/>
                <a:gd name="T98" fmla="*/ 33 w 33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78">
                  <a:moveTo>
                    <a:pt x="0" y="0"/>
                  </a:moveTo>
                  <a:lnTo>
                    <a:pt x="3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20" y="30"/>
                  </a:lnTo>
                  <a:lnTo>
                    <a:pt x="21" y="32"/>
                  </a:lnTo>
                  <a:lnTo>
                    <a:pt x="22" y="35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6" y="44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8" y="52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30" y="63"/>
                  </a:lnTo>
                  <a:lnTo>
                    <a:pt x="31" y="65"/>
                  </a:lnTo>
                  <a:lnTo>
                    <a:pt x="31" y="68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2" y="7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92" name="Freeform 73"/>
            <p:cNvSpPr>
              <a:spLocks/>
            </p:cNvSpPr>
            <p:nvPr/>
          </p:nvSpPr>
          <p:spPr bwMode="auto">
            <a:xfrm>
              <a:off x="4688" y="3154"/>
              <a:ext cx="138" cy="57"/>
            </a:xfrm>
            <a:custGeom>
              <a:avLst/>
              <a:gdLst>
                <a:gd name="T0" fmla="*/ 780 w 111"/>
                <a:gd name="T1" fmla="*/ 0 h 42"/>
                <a:gd name="T2" fmla="*/ 768 w 111"/>
                <a:gd name="T3" fmla="*/ 208 h 42"/>
                <a:gd name="T4" fmla="*/ 757 w 111"/>
                <a:gd name="T5" fmla="*/ 282 h 42"/>
                <a:gd name="T6" fmla="*/ 748 w 111"/>
                <a:gd name="T7" fmla="*/ 350 h 42"/>
                <a:gd name="T8" fmla="*/ 730 w 111"/>
                <a:gd name="T9" fmla="*/ 406 h 42"/>
                <a:gd name="T10" fmla="*/ 719 w 111"/>
                <a:gd name="T11" fmla="*/ 475 h 42"/>
                <a:gd name="T12" fmla="*/ 697 w 111"/>
                <a:gd name="T13" fmla="*/ 520 h 42"/>
                <a:gd name="T14" fmla="*/ 680 w 111"/>
                <a:gd name="T15" fmla="*/ 551 h 42"/>
                <a:gd name="T16" fmla="*/ 655 w 111"/>
                <a:gd name="T17" fmla="*/ 578 h 42"/>
                <a:gd name="T18" fmla="*/ 637 w 111"/>
                <a:gd name="T19" fmla="*/ 615 h 42"/>
                <a:gd name="T20" fmla="*/ 609 w 111"/>
                <a:gd name="T21" fmla="*/ 615 h 42"/>
                <a:gd name="T22" fmla="*/ 583 w 111"/>
                <a:gd name="T23" fmla="*/ 645 h 42"/>
                <a:gd name="T24" fmla="*/ 552 w 111"/>
                <a:gd name="T25" fmla="*/ 645 h 42"/>
                <a:gd name="T26" fmla="*/ 527 w 111"/>
                <a:gd name="T27" fmla="*/ 645 h 42"/>
                <a:gd name="T28" fmla="*/ 497 w 111"/>
                <a:gd name="T29" fmla="*/ 645 h 42"/>
                <a:gd name="T30" fmla="*/ 469 w 111"/>
                <a:gd name="T31" fmla="*/ 645 h 42"/>
                <a:gd name="T32" fmla="*/ 440 w 111"/>
                <a:gd name="T33" fmla="*/ 645 h 42"/>
                <a:gd name="T34" fmla="*/ 413 w 111"/>
                <a:gd name="T35" fmla="*/ 618 h 42"/>
                <a:gd name="T36" fmla="*/ 377 w 111"/>
                <a:gd name="T37" fmla="*/ 615 h 42"/>
                <a:gd name="T38" fmla="*/ 346 w 111"/>
                <a:gd name="T39" fmla="*/ 615 h 42"/>
                <a:gd name="T40" fmla="*/ 316 w 111"/>
                <a:gd name="T41" fmla="*/ 597 h 42"/>
                <a:gd name="T42" fmla="*/ 285 w 111"/>
                <a:gd name="T43" fmla="*/ 578 h 42"/>
                <a:gd name="T44" fmla="*/ 259 w 111"/>
                <a:gd name="T45" fmla="*/ 578 h 42"/>
                <a:gd name="T46" fmla="*/ 223 w 111"/>
                <a:gd name="T47" fmla="*/ 569 h 42"/>
                <a:gd name="T48" fmla="*/ 195 w 111"/>
                <a:gd name="T49" fmla="*/ 551 h 42"/>
                <a:gd name="T50" fmla="*/ 157 w 111"/>
                <a:gd name="T51" fmla="*/ 551 h 42"/>
                <a:gd name="T52" fmla="*/ 126 w 111"/>
                <a:gd name="T53" fmla="*/ 551 h 42"/>
                <a:gd name="T54" fmla="*/ 96 w 111"/>
                <a:gd name="T55" fmla="*/ 551 h 42"/>
                <a:gd name="T56" fmla="*/ 71 w 111"/>
                <a:gd name="T57" fmla="*/ 551 h 42"/>
                <a:gd name="T58" fmla="*/ 40 w 111"/>
                <a:gd name="T59" fmla="*/ 569 h 42"/>
                <a:gd name="T60" fmla="*/ 21 w 111"/>
                <a:gd name="T61" fmla="*/ 578 h 42"/>
                <a:gd name="T62" fmla="*/ 0 w 111"/>
                <a:gd name="T63" fmla="*/ 597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"/>
                <a:gd name="T97" fmla="*/ 0 h 42"/>
                <a:gd name="T98" fmla="*/ 111 w 111"/>
                <a:gd name="T99" fmla="*/ 42 h 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" h="42">
                  <a:moveTo>
                    <a:pt x="110" y="0"/>
                  </a:moveTo>
                  <a:lnTo>
                    <a:pt x="108" y="13"/>
                  </a:lnTo>
                  <a:lnTo>
                    <a:pt x="107" y="18"/>
                  </a:lnTo>
                  <a:lnTo>
                    <a:pt x="105" y="22"/>
                  </a:lnTo>
                  <a:lnTo>
                    <a:pt x="103" y="26"/>
                  </a:lnTo>
                  <a:lnTo>
                    <a:pt x="101" y="30"/>
                  </a:lnTo>
                  <a:lnTo>
                    <a:pt x="98" y="33"/>
                  </a:lnTo>
                  <a:lnTo>
                    <a:pt x="96" y="35"/>
                  </a:lnTo>
                  <a:lnTo>
                    <a:pt x="92" y="37"/>
                  </a:lnTo>
                  <a:lnTo>
                    <a:pt x="89" y="39"/>
                  </a:lnTo>
                  <a:lnTo>
                    <a:pt x="86" y="39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58" y="40"/>
                  </a:lnTo>
                  <a:lnTo>
                    <a:pt x="53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0" y="37"/>
                  </a:lnTo>
                  <a:lnTo>
                    <a:pt x="36" y="37"/>
                  </a:lnTo>
                  <a:lnTo>
                    <a:pt x="31" y="36"/>
                  </a:lnTo>
                  <a:lnTo>
                    <a:pt x="27" y="35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6"/>
                  </a:lnTo>
                  <a:lnTo>
                    <a:pt x="3" y="37"/>
                  </a:lnTo>
                  <a:lnTo>
                    <a:pt x="0" y="38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93" name="Freeform 74"/>
            <p:cNvSpPr>
              <a:spLocks/>
            </p:cNvSpPr>
            <p:nvPr/>
          </p:nvSpPr>
          <p:spPr bwMode="auto">
            <a:xfrm>
              <a:off x="3731" y="3334"/>
              <a:ext cx="474" cy="260"/>
            </a:xfrm>
            <a:custGeom>
              <a:avLst/>
              <a:gdLst>
                <a:gd name="T0" fmla="*/ 0 w 381"/>
                <a:gd name="T1" fmla="*/ 0 h 192"/>
                <a:gd name="T2" fmla="*/ 50 w 381"/>
                <a:gd name="T3" fmla="*/ 467 h 192"/>
                <a:gd name="T4" fmla="*/ 95 w 381"/>
                <a:gd name="T5" fmla="*/ 658 h 192"/>
                <a:gd name="T6" fmla="*/ 147 w 381"/>
                <a:gd name="T7" fmla="*/ 825 h 192"/>
                <a:gd name="T8" fmla="*/ 204 w 381"/>
                <a:gd name="T9" fmla="*/ 990 h 192"/>
                <a:gd name="T10" fmla="*/ 261 w 381"/>
                <a:gd name="T11" fmla="*/ 1129 h 192"/>
                <a:gd name="T12" fmla="*/ 332 w 381"/>
                <a:gd name="T13" fmla="*/ 1270 h 192"/>
                <a:gd name="T14" fmla="*/ 413 w 381"/>
                <a:gd name="T15" fmla="*/ 1376 h 192"/>
                <a:gd name="T16" fmla="*/ 499 w 381"/>
                <a:gd name="T17" fmla="*/ 1480 h 192"/>
                <a:gd name="T18" fmla="*/ 587 w 381"/>
                <a:gd name="T19" fmla="*/ 1559 h 192"/>
                <a:gd name="T20" fmla="*/ 684 w 381"/>
                <a:gd name="T21" fmla="*/ 1653 h 192"/>
                <a:gd name="T22" fmla="*/ 779 w 381"/>
                <a:gd name="T23" fmla="*/ 1720 h 192"/>
                <a:gd name="T24" fmla="*/ 876 w 381"/>
                <a:gd name="T25" fmla="*/ 1775 h 192"/>
                <a:gd name="T26" fmla="*/ 988 w 381"/>
                <a:gd name="T27" fmla="*/ 1829 h 192"/>
                <a:gd name="T28" fmla="*/ 1090 w 381"/>
                <a:gd name="T29" fmla="*/ 1886 h 192"/>
                <a:gd name="T30" fmla="*/ 1198 w 381"/>
                <a:gd name="T31" fmla="*/ 1936 h 192"/>
                <a:gd name="T32" fmla="*/ 1308 w 381"/>
                <a:gd name="T33" fmla="*/ 1955 h 192"/>
                <a:gd name="T34" fmla="*/ 1426 w 381"/>
                <a:gd name="T35" fmla="*/ 1984 h 192"/>
                <a:gd name="T36" fmla="*/ 1529 w 381"/>
                <a:gd name="T37" fmla="*/ 2034 h 192"/>
                <a:gd name="T38" fmla="*/ 1638 w 381"/>
                <a:gd name="T39" fmla="*/ 2071 h 192"/>
                <a:gd name="T40" fmla="*/ 1744 w 381"/>
                <a:gd name="T41" fmla="*/ 2106 h 192"/>
                <a:gd name="T42" fmla="*/ 1854 w 381"/>
                <a:gd name="T43" fmla="*/ 2145 h 192"/>
                <a:gd name="T44" fmla="*/ 1954 w 381"/>
                <a:gd name="T45" fmla="*/ 2195 h 192"/>
                <a:gd name="T46" fmla="*/ 2053 w 381"/>
                <a:gd name="T47" fmla="*/ 2238 h 192"/>
                <a:gd name="T48" fmla="*/ 2160 w 381"/>
                <a:gd name="T49" fmla="*/ 2287 h 192"/>
                <a:gd name="T50" fmla="*/ 2256 w 381"/>
                <a:gd name="T51" fmla="*/ 2336 h 192"/>
                <a:gd name="T52" fmla="*/ 2344 w 381"/>
                <a:gd name="T53" fmla="*/ 2421 h 192"/>
                <a:gd name="T54" fmla="*/ 2427 w 381"/>
                <a:gd name="T55" fmla="*/ 2496 h 192"/>
                <a:gd name="T56" fmla="*/ 2511 w 381"/>
                <a:gd name="T57" fmla="*/ 2593 h 192"/>
                <a:gd name="T58" fmla="*/ 2585 w 381"/>
                <a:gd name="T59" fmla="*/ 2685 h 192"/>
                <a:gd name="T60" fmla="*/ 2651 w 381"/>
                <a:gd name="T61" fmla="*/ 2804 h 192"/>
                <a:gd name="T62" fmla="*/ 2715 w 381"/>
                <a:gd name="T63" fmla="*/ 2929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192"/>
                <a:gd name="T98" fmla="*/ 381 w 381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192">
                  <a:moveTo>
                    <a:pt x="0" y="0"/>
                  </a:moveTo>
                  <a:lnTo>
                    <a:pt x="7" y="30"/>
                  </a:lnTo>
                  <a:lnTo>
                    <a:pt x="13" y="43"/>
                  </a:lnTo>
                  <a:lnTo>
                    <a:pt x="20" y="54"/>
                  </a:lnTo>
                  <a:lnTo>
                    <a:pt x="28" y="65"/>
                  </a:lnTo>
                  <a:lnTo>
                    <a:pt x="37" y="74"/>
                  </a:lnTo>
                  <a:lnTo>
                    <a:pt x="47" y="83"/>
                  </a:lnTo>
                  <a:lnTo>
                    <a:pt x="58" y="90"/>
                  </a:lnTo>
                  <a:lnTo>
                    <a:pt x="70" y="97"/>
                  </a:lnTo>
                  <a:lnTo>
                    <a:pt x="82" y="102"/>
                  </a:lnTo>
                  <a:lnTo>
                    <a:pt x="96" y="108"/>
                  </a:lnTo>
                  <a:lnTo>
                    <a:pt x="109" y="112"/>
                  </a:lnTo>
                  <a:lnTo>
                    <a:pt x="123" y="116"/>
                  </a:lnTo>
                  <a:lnTo>
                    <a:pt x="138" y="120"/>
                  </a:lnTo>
                  <a:lnTo>
                    <a:pt x="153" y="123"/>
                  </a:lnTo>
                  <a:lnTo>
                    <a:pt x="168" y="126"/>
                  </a:lnTo>
                  <a:lnTo>
                    <a:pt x="183" y="128"/>
                  </a:lnTo>
                  <a:lnTo>
                    <a:pt x="199" y="130"/>
                  </a:lnTo>
                  <a:lnTo>
                    <a:pt x="214" y="133"/>
                  </a:lnTo>
                  <a:lnTo>
                    <a:pt x="229" y="135"/>
                  </a:lnTo>
                  <a:lnTo>
                    <a:pt x="244" y="137"/>
                  </a:lnTo>
                  <a:lnTo>
                    <a:pt x="260" y="140"/>
                  </a:lnTo>
                  <a:lnTo>
                    <a:pt x="274" y="143"/>
                  </a:lnTo>
                  <a:lnTo>
                    <a:pt x="288" y="146"/>
                  </a:lnTo>
                  <a:lnTo>
                    <a:pt x="302" y="149"/>
                  </a:lnTo>
                  <a:lnTo>
                    <a:pt x="316" y="153"/>
                  </a:lnTo>
                  <a:lnTo>
                    <a:pt x="328" y="158"/>
                  </a:lnTo>
                  <a:lnTo>
                    <a:pt x="340" y="163"/>
                  </a:lnTo>
                  <a:lnTo>
                    <a:pt x="351" y="169"/>
                  </a:lnTo>
                  <a:lnTo>
                    <a:pt x="362" y="175"/>
                  </a:lnTo>
                  <a:lnTo>
                    <a:pt x="371" y="183"/>
                  </a:lnTo>
                  <a:lnTo>
                    <a:pt x="380" y="19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94" name="Freeform 75"/>
            <p:cNvSpPr>
              <a:spLocks/>
            </p:cNvSpPr>
            <p:nvPr/>
          </p:nvSpPr>
          <p:spPr bwMode="auto">
            <a:xfrm>
              <a:off x="4194" y="3582"/>
              <a:ext cx="405" cy="494"/>
            </a:xfrm>
            <a:custGeom>
              <a:avLst/>
              <a:gdLst>
                <a:gd name="T0" fmla="*/ 0 w 325"/>
                <a:gd name="T1" fmla="*/ 0 h 363"/>
                <a:gd name="T2" fmla="*/ 126 w 325"/>
                <a:gd name="T3" fmla="*/ 335 h 363"/>
                <a:gd name="T4" fmla="*/ 196 w 325"/>
                <a:gd name="T5" fmla="*/ 523 h 363"/>
                <a:gd name="T6" fmla="*/ 277 w 325"/>
                <a:gd name="T7" fmla="*/ 672 h 363"/>
                <a:gd name="T8" fmla="*/ 351 w 325"/>
                <a:gd name="T9" fmla="*/ 838 h 363"/>
                <a:gd name="T10" fmla="*/ 419 w 325"/>
                <a:gd name="T11" fmla="*/ 1007 h 363"/>
                <a:gd name="T12" fmla="*/ 500 w 325"/>
                <a:gd name="T13" fmla="*/ 1166 h 363"/>
                <a:gd name="T14" fmla="*/ 584 w 325"/>
                <a:gd name="T15" fmla="*/ 1334 h 363"/>
                <a:gd name="T16" fmla="*/ 658 w 325"/>
                <a:gd name="T17" fmla="*/ 1493 h 363"/>
                <a:gd name="T18" fmla="*/ 745 w 325"/>
                <a:gd name="T19" fmla="*/ 1653 h 363"/>
                <a:gd name="T20" fmla="*/ 826 w 325"/>
                <a:gd name="T21" fmla="*/ 1815 h 363"/>
                <a:gd name="T22" fmla="*/ 913 w 325"/>
                <a:gd name="T23" fmla="*/ 1990 h 363"/>
                <a:gd name="T24" fmla="*/ 991 w 325"/>
                <a:gd name="T25" fmla="*/ 2145 h 363"/>
                <a:gd name="T26" fmla="*/ 1084 w 325"/>
                <a:gd name="T27" fmla="*/ 2305 h 363"/>
                <a:gd name="T28" fmla="*/ 1156 w 325"/>
                <a:gd name="T29" fmla="*/ 2470 h 363"/>
                <a:gd name="T30" fmla="*/ 1247 w 325"/>
                <a:gd name="T31" fmla="*/ 2617 h 363"/>
                <a:gd name="T32" fmla="*/ 1330 w 325"/>
                <a:gd name="T33" fmla="*/ 2802 h 363"/>
                <a:gd name="T34" fmla="*/ 1414 w 325"/>
                <a:gd name="T35" fmla="*/ 2975 h 363"/>
                <a:gd name="T36" fmla="*/ 1493 w 325"/>
                <a:gd name="T37" fmla="*/ 3137 h 363"/>
                <a:gd name="T38" fmla="*/ 1566 w 325"/>
                <a:gd name="T39" fmla="*/ 3326 h 363"/>
                <a:gd name="T40" fmla="*/ 1652 w 325"/>
                <a:gd name="T41" fmla="*/ 3515 h 363"/>
                <a:gd name="T42" fmla="*/ 1723 w 325"/>
                <a:gd name="T43" fmla="*/ 3685 h 363"/>
                <a:gd name="T44" fmla="*/ 1799 w 325"/>
                <a:gd name="T45" fmla="*/ 3876 h 363"/>
                <a:gd name="T46" fmla="*/ 1880 w 325"/>
                <a:gd name="T47" fmla="*/ 4070 h 363"/>
                <a:gd name="T48" fmla="*/ 1942 w 325"/>
                <a:gd name="T49" fmla="*/ 4260 h 363"/>
                <a:gd name="T50" fmla="*/ 2011 w 325"/>
                <a:gd name="T51" fmla="*/ 4475 h 363"/>
                <a:gd name="T52" fmla="*/ 2070 w 325"/>
                <a:gd name="T53" fmla="*/ 4666 h 363"/>
                <a:gd name="T54" fmla="*/ 2145 w 325"/>
                <a:gd name="T55" fmla="*/ 4887 h 363"/>
                <a:gd name="T56" fmla="*/ 2196 w 325"/>
                <a:gd name="T57" fmla="*/ 5092 h 363"/>
                <a:gd name="T58" fmla="*/ 2257 w 325"/>
                <a:gd name="T59" fmla="*/ 5316 h 363"/>
                <a:gd name="T60" fmla="*/ 2298 w 325"/>
                <a:gd name="T61" fmla="*/ 5551 h 363"/>
                <a:gd name="T62" fmla="*/ 2348 w 325"/>
                <a:gd name="T63" fmla="*/ 5797 h 3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363"/>
                <a:gd name="T98" fmla="*/ 325 w 325"/>
                <a:gd name="T99" fmla="*/ 363 h 3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363">
                  <a:moveTo>
                    <a:pt x="0" y="0"/>
                  </a:moveTo>
                  <a:lnTo>
                    <a:pt x="18" y="21"/>
                  </a:lnTo>
                  <a:lnTo>
                    <a:pt x="27" y="32"/>
                  </a:lnTo>
                  <a:lnTo>
                    <a:pt x="38" y="42"/>
                  </a:lnTo>
                  <a:lnTo>
                    <a:pt x="48" y="52"/>
                  </a:lnTo>
                  <a:lnTo>
                    <a:pt x="58" y="63"/>
                  </a:lnTo>
                  <a:lnTo>
                    <a:pt x="69" y="73"/>
                  </a:lnTo>
                  <a:lnTo>
                    <a:pt x="80" y="83"/>
                  </a:lnTo>
                  <a:lnTo>
                    <a:pt x="91" y="93"/>
                  </a:lnTo>
                  <a:lnTo>
                    <a:pt x="103" y="103"/>
                  </a:lnTo>
                  <a:lnTo>
                    <a:pt x="114" y="113"/>
                  </a:lnTo>
                  <a:lnTo>
                    <a:pt x="126" y="124"/>
                  </a:lnTo>
                  <a:lnTo>
                    <a:pt x="137" y="134"/>
                  </a:lnTo>
                  <a:lnTo>
                    <a:pt x="149" y="144"/>
                  </a:lnTo>
                  <a:lnTo>
                    <a:pt x="160" y="154"/>
                  </a:lnTo>
                  <a:lnTo>
                    <a:pt x="172" y="164"/>
                  </a:lnTo>
                  <a:lnTo>
                    <a:pt x="184" y="175"/>
                  </a:lnTo>
                  <a:lnTo>
                    <a:pt x="195" y="186"/>
                  </a:lnTo>
                  <a:lnTo>
                    <a:pt x="206" y="196"/>
                  </a:lnTo>
                  <a:lnTo>
                    <a:pt x="217" y="208"/>
                  </a:lnTo>
                  <a:lnTo>
                    <a:pt x="228" y="219"/>
                  </a:lnTo>
                  <a:lnTo>
                    <a:pt x="238" y="230"/>
                  </a:lnTo>
                  <a:lnTo>
                    <a:pt x="249" y="242"/>
                  </a:lnTo>
                  <a:lnTo>
                    <a:pt x="259" y="254"/>
                  </a:lnTo>
                  <a:lnTo>
                    <a:pt x="268" y="266"/>
                  </a:lnTo>
                  <a:lnTo>
                    <a:pt x="278" y="279"/>
                  </a:lnTo>
                  <a:lnTo>
                    <a:pt x="286" y="292"/>
                  </a:lnTo>
                  <a:lnTo>
                    <a:pt x="295" y="305"/>
                  </a:lnTo>
                  <a:lnTo>
                    <a:pt x="303" y="318"/>
                  </a:lnTo>
                  <a:lnTo>
                    <a:pt x="311" y="332"/>
                  </a:lnTo>
                  <a:lnTo>
                    <a:pt x="318" y="347"/>
                  </a:lnTo>
                  <a:lnTo>
                    <a:pt x="324" y="36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95" name="Line 76"/>
            <p:cNvSpPr>
              <a:spLocks noChangeShapeType="1"/>
            </p:cNvSpPr>
            <p:nvPr/>
          </p:nvSpPr>
          <p:spPr bwMode="auto">
            <a:xfrm>
              <a:off x="4479" y="3400"/>
              <a:ext cx="0" cy="51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096" name="Freeform 77"/>
            <p:cNvSpPr>
              <a:spLocks/>
            </p:cNvSpPr>
            <p:nvPr/>
          </p:nvSpPr>
          <p:spPr bwMode="auto">
            <a:xfrm>
              <a:off x="2139" y="916"/>
              <a:ext cx="217" cy="228"/>
            </a:xfrm>
            <a:custGeom>
              <a:avLst/>
              <a:gdLst>
                <a:gd name="T0" fmla="*/ 1200 w 175"/>
                <a:gd name="T1" fmla="*/ 674 h 167"/>
                <a:gd name="T2" fmla="*/ 1183 w 175"/>
                <a:gd name="T3" fmla="*/ 659 h 167"/>
                <a:gd name="T4" fmla="*/ 1135 w 175"/>
                <a:gd name="T5" fmla="*/ 627 h 167"/>
                <a:gd name="T6" fmla="*/ 1095 w 175"/>
                <a:gd name="T7" fmla="*/ 587 h 167"/>
                <a:gd name="T8" fmla="*/ 1040 w 175"/>
                <a:gd name="T9" fmla="*/ 535 h 167"/>
                <a:gd name="T10" fmla="*/ 978 w 175"/>
                <a:gd name="T11" fmla="*/ 483 h 167"/>
                <a:gd name="T12" fmla="*/ 915 w 175"/>
                <a:gd name="T13" fmla="*/ 407 h 167"/>
                <a:gd name="T14" fmla="*/ 844 w 175"/>
                <a:gd name="T15" fmla="*/ 354 h 167"/>
                <a:gd name="T16" fmla="*/ 796 w 175"/>
                <a:gd name="T17" fmla="*/ 265 h 167"/>
                <a:gd name="T18" fmla="*/ 761 w 175"/>
                <a:gd name="T19" fmla="*/ 218 h 167"/>
                <a:gd name="T20" fmla="*/ 730 w 175"/>
                <a:gd name="T21" fmla="*/ 142 h 167"/>
                <a:gd name="T22" fmla="*/ 717 w 175"/>
                <a:gd name="T23" fmla="*/ 90 h 167"/>
                <a:gd name="T24" fmla="*/ 697 w 175"/>
                <a:gd name="T25" fmla="*/ 48 h 167"/>
                <a:gd name="T26" fmla="*/ 668 w 175"/>
                <a:gd name="T27" fmla="*/ 1 h 167"/>
                <a:gd name="T28" fmla="*/ 634 w 175"/>
                <a:gd name="T29" fmla="*/ 0 h 167"/>
                <a:gd name="T30" fmla="*/ 558 w 175"/>
                <a:gd name="T31" fmla="*/ 1 h 167"/>
                <a:gd name="T32" fmla="*/ 469 w 175"/>
                <a:gd name="T33" fmla="*/ 66 h 167"/>
                <a:gd name="T34" fmla="*/ 399 w 175"/>
                <a:gd name="T35" fmla="*/ 131 h 167"/>
                <a:gd name="T36" fmla="*/ 343 w 175"/>
                <a:gd name="T37" fmla="*/ 218 h 167"/>
                <a:gd name="T38" fmla="*/ 284 w 175"/>
                <a:gd name="T39" fmla="*/ 354 h 167"/>
                <a:gd name="T40" fmla="*/ 232 w 175"/>
                <a:gd name="T41" fmla="*/ 494 h 167"/>
                <a:gd name="T42" fmla="*/ 193 w 175"/>
                <a:gd name="T43" fmla="*/ 674 h 167"/>
                <a:gd name="T44" fmla="*/ 146 w 175"/>
                <a:gd name="T45" fmla="*/ 900 h 167"/>
                <a:gd name="T46" fmla="*/ 110 w 175"/>
                <a:gd name="T47" fmla="*/ 1087 h 167"/>
                <a:gd name="T48" fmla="*/ 109 w 175"/>
                <a:gd name="T49" fmla="*/ 1169 h 167"/>
                <a:gd name="T50" fmla="*/ 95 w 175"/>
                <a:gd name="T51" fmla="*/ 1256 h 167"/>
                <a:gd name="T52" fmla="*/ 109 w 175"/>
                <a:gd name="T53" fmla="*/ 1312 h 167"/>
                <a:gd name="T54" fmla="*/ 110 w 175"/>
                <a:gd name="T55" fmla="*/ 1399 h 167"/>
                <a:gd name="T56" fmla="*/ 110 w 175"/>
                <a:gd name="T57" fmla="*/ 1476 h 167"/>
                <a:gd name="T58" fmla="*/ 118 w 175"/>
                <a:gd name="T59" fmla="*/ 1567 h 167"/>
                <a:gd name="T60" fmla="*/ 120 w 175"/>
                <a:gd name="T61" fmla="*/ 1678 h 167"/>
                <a:gd name="T62" fmla="*/ 120 w 175"/>
                <a:gd name="T63" fmla="*/ 1761 h 167"/>
                <a:gd name="T64" fmla="*/ 120 w 175"/>
                <a:gd name="T65" fmla="*/ 1813 h 167"/>
                <a:gd name="T66" fmla="*/ 120 w 175"/>
                <a:gd name="T67" fmla="*/ 1846 h 167"/>
                <a:gd name="T68" fmla="*/ 135 w 175"/>
                <a:gd name="T69" fmla="*/ 1883 h 167"/>
                <a:gd name="T70" fmla="*/ 135 w 175"/>
                <a:gd name="T71" fmla="*/ 1910 h 167"/>
                <a:gd name="T72" fmla="*/ 135 w 175"/>
                <a:gd name="T73" fmla="*/ 1951 h 167"/>
                <a:gd name="T74" fmla="*/ 120 w 175"/>
                <a:gd name="T75" fmla="*/ 1986 h 167"/>
                <a:gd name="T76" fmla="*/ 120 w 175"/>
                <a:gd name="T77" fmla="*/ 2040 h 167"/>
                <a:gd name="T78" fmla="*/ 109 w 175"/>
                <a:gd name="T79" fmla="*/ 2127 h 167"/>
                <a:gd name="T80" fmla="*/ 89 w 175"/>
                <a:gd name="T81" fmla="*/ 2195 h 167"/>
                <a:gd name="T82" fmla="*/ 77 w 175"/>
                <a:gd name="T83" fmla="*/ 2220 h 167"/>
                <a:gd name="T84" fmla="*/ 57 w 175"/>
                <a:gd name="T85" fmla="*/ 2255 h 167"/>
                <a:gd name="T86" fmla="*/ 40 w 175"/>
                <a:gd name="T87" fmla="*/ 2291 h 167"/>
                <a:gd name="T88" fmla="*/ 26 w 175"/>
                <a:gd name="T89" fmla="*/ 2322 h 167"/>
                <a:gd name="T90" fmla="*/ 2 w 175"/>
                <a:gd name="T91" fmla="*/ 2352 h 167"/>
                <a:gd name="T92" fmla="*/ 0 w 175"/>
                <a:gd name="T93" fmla="*/ 2389 h 167"/>
                <a:gd name="T94" fmla="*/ 0 w 175"/>
                <a:gd name="T95" fmla="*/ 2389 h 167"/>
                <a:gd name="T96" fmla="*/ 0 w 175"/>
                <a:gd name="T97" fmla="*/ 2389 h 167"/>
                <a:gd name="T98" fmla="*/ 0 w 175"/>
                <a:gd name="T99" fmla="*/ 2389 h 167"/>
                <a:gd name="T100" fmla="*/ 0 w 175"/>
                <a:gd name="T101" fmla="*/ 2389 h 167"/>
                <a:gd name="T102" fmla="*/ 0 w 175"/>
                <a:gd name="T103" fmla="*/ 2389 h 167"/>
                <a:gd name="T104" fmla="*/ 0 w 175"/>
                <a:gd name="T105" fmla="*/ 2389 h 167"/>
                <a:gd name="T106" fmla="*/ 0 w 175"/>
                <a:gd name="T107" fmla="*/ 2389 h 167"/>
                <a:gd name="T108" fmla="*/ 0 w 175"/>
                <a:gd name="T109" fmla="*/ 2404 h 167"/>
                <a:gd name="T110" fmla="*/ 0 w 175"/>
                <a:gd name="T111" fmla="*/ 2445 h 167"/>
                <a:gd name="T112" fmla="*/ 0 w 175"/>
                <a:gd name="T113" fmla="*/ 2520 h 167"/>
                <a:gd name="T114" fmla="*/ 0 w 175"/>
                <a:gd name="T115" fmla="*/ 2571 h 167"/>
                <a:gd name="T116" fmla="*/ 0 w 175"/>
                <a:gd name="T117" fmla="*/ 2619 h 167"/>
                <a:gd name="T118" fmla="*/ 0 w 175"/>
                <a:gd name="T119" fmla="*/ 2664 h 167"/>
                <a:gd name="T120" fmla="*/ 0 w 175"/>
                <a:gd name="T121" fmla="*/ 2711 h 167"/>
                <a:gd name="T122" fmla="*/ 0 w 175"/>
                <a:gd name="T123" fmla="*/ 2711 h 1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5"/>
                <a:gd name="T187" fmla="*/ 0 h 167"/>
                <a:gd name="T188" fmla="*/ 175 w 175"/>
                <a:gd name="T189" fmla="*/ 167 h 1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5" h="167">
                  <a:moveTo>
                    <a:pt x="174" y="42"/>
                  </a:moveTo>
                  <a:lnTo>
                    <a:pt x="174" y="41"/>
                  </a:lnTo>
                  <a:lnTo>
                    <a:pt x="173" y="41"/>
                  </a:lnTo>
                  <a:lnTo>
                    <a:pt x="172" y="41"/>
                  </a:lnTo>
                  <a:lnTo>
                    <a:pt x="171" y="40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7" y="39"/>
                  </a:lnTo>
                  <a:lnTo>
                    <a:pt x="166" y="39"/>
                  </a:lnTo>
                  <a:lnTo>
                    <a:pt x="164" y="38"/>
                  </a:lnTo>
                  <a:lnTo>
                    <a:pt x="163" y="37"/>
                  </a:lnTo>
                  <a:lnTo>
                    <a:pt x="161" y="37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6" y="35"/>
                  </a:lnTo>
                  <a:lnTo>
                    <a:pt x="154" y="34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41" y="29"/>
                  </a:lnTo>
                  <a:lnTo>
                    <a:pt x="139" y="28"/>
                  </a:lnTo>
                  <a:lnTo>
                    <a:pt x="136" y="27"/>
                  </a:lnTo>
                  <a:lnTo>
                    <a:pt x="134" y="26"/>
                  </a:lnTo>
                  <a:lnTo>
                    <a:pt x="132" y="25"/>
                  </a:lnTo>
                  <a:lnTo>
                    <a:pt x="129" y="24"/>
                  </a:lnTo>
                  <a:lnTo>
                    <a:pt x="127" y="23"/>
                  </a:lnTo>
                  <a:lnTo>
                    <a:pt x="124" y="22"/>
                  </a:lnTo>
                  <a:lnTo>
                    <a:pt x="122" y="21"/>
                  </a:lnTo>
                  <a:lnTo>
                    <a:pt x="119" y="19"/>
                  </a:lnTo>
                  <a:lnTo>
                    <a:pt x="118" y="18"/>
                  </a:lnTo>
                  <a:lnTo>
                    <a:pt x="116" y="17"/>
                  </a:lnTo>
                  <a:lnTo>
                    <a:pt x="115" y="16"/>
                  </a:lnTo>
                  <a:lnTo>
                    <a:pt x="114" y="15"/>
                  </a:lnTo>
                  <a:lnTo>
                    <a:pt x="112" y="14"/>
                  </a:lnTo>
                  <a:lnTo>
                    <a:pt x="111" y="13"/>
                  </a:lnTo>
                  <a:lnTo>
                    <a:pt x="110" y="13"/>
                  </a:lnTo>
                  <a:lnTo>
                    <a:pt x="109" y="11"/>
                  </a:lnTo>
                  <a:lnTo>
                    <a:pt x="108" y="11"/>
                  </a:lnTo>
                  <a:lnTo>
                    <a:pt x="107" y="10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5" y="7"/>
                  </a:lnTo>
                  <a:lnTo>
                    <a:pt x="104" y="6"/>
                  </a:lnTo>
                  <a:lnTo>
                    <a:pt x="103" y="5"/>
                  </a:lnTo>
                  <a:lnTo>
                    <a:pt x="102" y="5"/>
                  </a:lnTo>
                  <a:lnTo>
                    <a:pt x="101" y="4"/>
                  </a:lnTo>
                  <a:lnTo>
                    <a:pt x="100" y="3"/>
                  </a:lnTo>
                  <a:lnTo>
                    <a:pt x="99" y="2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0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1" y="3"/>
                  </a:lnTo>
                  <a:lnTo>
                    <a:pt x="68" y="4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0" y="7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9" y="13"/>
                  </a:lnTo>
                  <a:lnTo>
                    <a:pt x="47" y="15"/>
                  </a:lnTo>
                  <a:lnTo>
                    <a:pt x="45" y="17"/>
                  </a:lnTo>
                  <a:lnTo>
                    <a:pt x="43" y="19"/>
                  </a:lnTo>
                  <a:lnTo>
                    <a:pt x="41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3"/>
                  </a:lnTo>
                  <a:lnTo>
                    <a:pt x="31" y="35"/>
                  </a:lnTo>
                  <a:lnTo>
                    <a:pt x="29" y="38"/>
                  </a:lnTo>
                  <a:lnTo>
                    <a:pt x="28" y="41"/>
                  </a:lnTo>
                  <a:lnTo>
                    <a:pt x="26" y="44"/>
                  </a:lnTo>
                  <a:lnTo>
                    <a:pt x="24" y="48"/>
                  </a:lnTo>
                  <a:lnTo>
                    <a:pt x="22" y="51"/>
                  </a:lnTo>
                  <a:lnTo>
                    <a:pt x="21" y="55"/>
                  </a:lnTo>
                  <a:lnTo>
                    <a:pt x="19" y="58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4" y="75"/>
                  </a:lnTo>
                  <a:lnTo>
                    <a:pt x="14" y="76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2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6" y="86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6" y="89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7" y="93"/>
                  </a:lnTo>
                  <a:lnTo>
                    <a:pt x="17" y="95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7"/>
                  </a:lnTo>
                  <a:lnTo>
                    <a:pt x="19" y="118"/>
                  </a:lnTo>
                  <a:lnTo>
                    <a:pt x="19" y="119"/>
                  </a:lnTo>
                  <a:lnTo>
                    <a:pt x="19" y="120"/>
                  </a:lnTo>
                  <a:lnTo>
                    <a:pt x="18" y="121"/>
                  </a:lnTo>
                  <a:lnTo>
                    <a:pt x="18" y="122"/>
                  </a:lnTo>
                  <a:lnTo>
                    <a:pt x="18" y="123"/>
                  </a:lnTo>
                  <a:lnTo>
                    <a:pt x="18" y="124"/>
                  </a:lnTo>
                  <a:lnTo>
                    <a:pt x="17" y="126"/>
                  </a:lnTo>
                  <a:lnTo>
                    <a:pt x="16" y="127"/>
                  </a:lnTo>
                  <a:lnTo>
                    <a:pt x="16" y="128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4" y="131"/>
                  </a:lnTo>
                  <a:lnTo>
                    <a:pt x="14" y="132"/>
                  </a:lnTo>
                  <a:lnTo>
                    <a:pt x="13" y="133"/>
                  </a:lnTo>
                  <a:lnTo>
                    <a:pt x="12" y="133"/>
                  </a:lnTo>
                  <a:lnTo>
                    <a:pt x="12" y="134"/>
                  </a:lnTo>
                  <a:lnTo>
                    <a:pt x="11" y="135"/>
                  </a:lnTo>
                  <a:lnTo>
                    <a:pt x="10" y="136"/>
                  </a:lnTo>
                  <a:lnTo>
                    <a:pt x="9" y="137"/>
                  </a:lnTo>
                  <a:lnTo>
                    <a:pt x="8" y="137"/>
                  </a:lnTo>
                  <a:lnTo>
                    <a:pt x="8" y="138"/>
                  </a:lnTo>
                  <a:lnTo>
                    <a:pt x="7" y="138"/>
                  </a:lnTo>
                  <a:lnTo>
                    <a:pt x="6" y="139"/>
                  </a:lnTo>
                  <a:lnTo>
                    <a:pt x="5" y="140"/>
                  </a:lnTo>
                  <a:lnTo>
                    <a:pt x="4" y="141"/>
                  </a:lnTo>
                  <a:lnTo>
                    <a:pt x="3" y="142"/>
                  </a:lnTo>
                  <a:lnTo>
                    <a:pt x="2" y="142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0" y="16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97" name="Freeform 78"/>
            <p:cNvSpPr>
              <a:spLocks/>
            </p:cNvSpPr>
            <p:nvPr/>
          </p:nvSpPr>
          <p:spPr bwMode="auto">
            <a:xfrm>
              <a:off x="1900" y="1310"/>
              <a:ext cx="67" cy="368"/>
            </a:xfrm>
            <a:custGeom>
              <a:avLst/>
              <a:gdLst>
                <a:gd name="T0" fmla="*/ 308 w 55"/>
                <a:gd name="T1" fmla="*/ 35 h 271"/>
                <a:gd name="T2" fmla="*/ 295 w 55"/>
                <a:gd name="T3" fmla="*/ 125 h 271"/>
                <a:gd name="T4" fmla="*/ 273 w 55"/>
                <a:gd name="T5" fmla="*/ 258 h 271"/>
                <a:gd name="T6" fmla="*/ 250 w 55"/>
                <a:gd name="T7" fmla="*/ 406 h 271"/>
                <a:gd name="T8" fmla="*/ 223 w 55"/>
                <a:gd name="T9" fmla="*/ 602 h 271"/>
                <a:gd name="T10" fmla="*/ 190 w 55"/>
                <a:gd name="T11" fmla="*/ 785 h 271"/>
                <a:gd name="T12" fmla="*/ 171 w 55"/>
                <a:gd name="T13" fmla="*/ 895 h 271"/>
                <a:gd name="T14" fmla="*/ 161 w 55"/>
                <a:gd name="T15" fmla="*/ 995 h 271"/>
                <a:gd name="T16" fmla="*/ 140 w 55"/>
                <a:gd name="T17" fmla="*/ 1090 h 271"/>
                <a:gd name="T18" fmla="*/ 128 w 55"/>
                <a:gd name="T19" fmla="*/ 1215 h 271"/>
                <a:gd name="T20" fmla="*/ 90 w 55"/>
                <a:gd name="T21" fmla="*/ 1415 h 271"/>
                <a:gd name="T22" fmla="*/ 73 w 55"/>
                <a:gd name="T23" fmla="*/ 1524 h 271"/>
                <a:gd name="T24" fmla="*/ 49 w 55"/>
                <a:gd name="T25" fmla="*/ 1616 h 271"/>
                <a:gd name="T26" fmla="*/ 28 w 55"/>
                <a:gd name="T27" fmla="*/ 1714 h 271"/>
                <a:gd name="T28" fmla="*/ 19 w 55"/>
                <a:gd name="T29" fmla="*/ 1835 h 271"/>
                <a:gd name="T30" fmla="*/ 0 w 55"/>
                <a:gd name="T31" fmla="*/ 2026 h 271"/>
                <a:gd name="T32" fmla="*/ 0 w 55"/>
                <a:gd name="T33" fmla="*/ 2155 h 271"/>
                <a:gd name="T34" fmla="*/ 0 w 55"/>
                <a:gd name="T35" fmla="*/ 2241 h 271"/>
                <a:gd name="T36" fmla="*/ 0 w 55"/>
                <a:gd name="T37" fmla="*/ 2334 h 271"/>
                <a:gd name="T38" fmla="*/ 1 w 55"/>
                <a:gd name="T39" fmla="*/ 2454 h 271"/>
                <a:gd name="T40" fmla="*/ 2 w 55"/>
                <a:gd name="T41" fmla="*/ 2622 h 271"/>
                <a:gd name="T42" fmla="*/ 2 w 55"/>
                <a:gd name="T43" fmla="*/ 2681 h 271"/>
                <a:gd name="T44" fmla="*/ 2 w 55"/>
                <a:gd name="T45" fmla="*/ 2729 h 271"/>
                <a:gd name="T46" fmla="*/ 2 w 55"/>
                <a:gd name="T47" fmla="*/ 2777 h 271"/>
                <a:gd name="T48" fmla="*/ 2 w 55"/>
                <a:gd name="T49" fmla="*/ 2849 h 271"/>
                <a:gd name="T50" fmla="*/ 2 w 55"/>
                <a:gd name="T51" fmla="*/ 2926 h 271"/>
                <a:gd name="T52" fmla="*/ 2 w 55"/>
                <a:gd name="T53" fmla="*/ 3015 h 271"/>
                <a:gd name="T54" fmla="*/ 2 w 55"/>
                <a:gd name="T55" fmla="*/ 3070 h 271"/>
                <a:gd name="T56" fmla="*/ 2 w 55"/>
                <a:gd name="T57" fmla="*/ 3137 h 271"/>
                <a:gd name="T58" fmla="*/ 2 w 55"/>
                <a:gd name="T59" fmla="*/ 3190 h 271"/>
                <a:gd name="T60" fmla="*/ 2 w 55"/>
                <a:gd name="T61" fmla="*/ 3239 h 271"/>
                <a:gd name="T62" fmla="*/ 2 w 55"/>
                <a:gd name="T63" fmla="*/ 3255 h 271"/>
                <a:gd name="T64" fmla="*/ 2 w 55"/>
                <a:gd name="T65" fmla="*/ 3255 h 271"/>
                <a:gd name="T66" fmla="*/ 2 w 55"/>
                <a:gd name="T67" fmla="*/ 3255 h 271"/>
                <a:gd name="T68" fmla="*/ 2 w 55"/>
                <a:gd name="T69" fmla="*/ 3255 h 271"/>
                <a:gd name="T70" fmla="*/ 2 w 55"/>
                <a:gd name="T71" fmla="*/ 3255 h 271"/>
                <a:gd name="T72" fmla="*/ 1 w 55"/>
                <a:gd name="T73" fmla="*/ 3288 h 271"/>
                <a:gd name="T74" fmla="*/ 1 w 55"/>
                <a:gd name="T75" fmla="*/ 3328 h 271"/>
                <a:gd name="T76" fmla="*/ 0 w 55"/>
                <a:gd name="T77" fmla="*/ 3384 h 271"/>
                <a:gd name="T78" fmla="*/ 0 w 55"/>
                <a:gd name="T79" fmla="*/ 3456 h 271"/>
                <a:gd name="T80" fmla="*/ 1 w 55"/>
                <a:gd name="T81" fmla="*/ 3543 h 271"/>
                <a:gd name="T82" fmla="*/ 19 w 55"/>
                <a:gd name="T83" fmla="*/ 3687 h 271"/>
                <a:gd name="T84" fmla="*/ 23 w 55"/>
                <a:gd name="T85" fmla="*/ 3821 h 271"/>
                <a:gd name="T86" fmla="*/ 34 w 55"/>
                <a:gd name="T87" fmla="*/ 3948 h 271"/>
                <a:gd name="T88" fmla="*/ 50 w 55"/>
                <a:gd name="T89" fmla="*/ 4066 h 271"/>
                <a:gd name="T90" fmla="*/ 86 w 55"/>
                <a:gd name="T91" fmla="*/ 4163 h 271"/>
                <a:gd name="T92" fmla="*/ 115 w 55"/>
                <a:gd name="T93" fmla="*/ 4239 h 271"/>
                <a:gd name="T94" fmla="*/ 140 w 55"/>
                <a:gd name="T95" fmla="*/ 4239 h 271"/>
                <a:gd name="T96" fmla="*/ 161 w 55"/>
                <a:gd name="T97" fmla="*/ 4239 h 271"/>
                <a:gd name="T98" fmla="*/ 182 w 55"/>
                <a:gd name="T99" fmla="*/ 4239 h 271"/>
                <a:gd name="T100" fmla="*/ 199 w 55"/>
                <a:gd name="T101" fmla="*/ 4226 h 271"/>
                <a:gd name="T102" fmla="*/ 213 w 55"/>
                <a:gd name="T103" fmla="*/ 4226 h 271"/>
                <a:gd name="T104" fmla="*/ 213 w 55"/>
                <a:gd name="T105" fmla="*/ 4226 h 271"/>
                <a:gd name="T106" fmla="*/ 213 w 55"/>
                <a:gd name="T107" fmla="*/ 4226 h 271"/>
                <a:gd name="T108" fmla="*/ 213 w 55"/>
                <a:gd name="T109" fmla="*/ 4226 h 271"/>
                <a:gd name="T110" fmla="*/ 213 w 55"/>
                <a:gd name="T111" fmla="*/ 4226 h 271"/>
                <a:gd name="T112" fmla="*/ 213 w 55"/>
                <a:gd name="T113" fmla="*/ 4226 h 2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"/>
                <a:gd name="T172" fmla="*/ 0 h 271"/>
                <a:gd name="T173" fmla="*/ 55 w 55"/>
                <a:gd name="T174" fmla="*/ 271 h 2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" h="271">
                  <a:moveTo>
                    <a:pt x="54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1" y="6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49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6"/>
                  </a:lnTo>
                  <a:lnTo>
                    <a:pt x="46" y="18"/>
                  </a:lnTo>
                  <a:lnTo>
                    <a:pt x="45" y="20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3" y="25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7" y="40"/>
                  </a:lnTo>
                  <a:lnTo>
                    <a:pt x="36" y="42"/>
                  </a:lnTo>
                  <a:lnTo>
                    <a:pt x="34" y="45"/>
                  </a:lnTo>
                  <a:lnTo>
                    <a:pt x="34" y="47"/>
                  </a:lnTo>
                  <a:lnTo>
                    <a:pt x="33" y="48"/>
                  </a:lnTo>
                  <a:lnTo>
                    <a:pt x="32" y="50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6" y="64"/>
                  </a:lnTo>
                  <a:lnTo>
                    <a:pt x="26" y="65"/>
                  </a:lnTo>
                  <a:lnTo>
                    <a:pt x="25" y="66"/>
                  </a:lnTo>
                  <a:lnTo>
                    <a:pt x="25" y="67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3" y="72"/>
                  </a:lnTo>
                  <a:lnTo>
                    <a:pt x="22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1" y="77"/>
                  </a:lnTo>
                  <a:lnTo>
                    <a:pt x="20" y="79"/>
                  </a:lnTo>
                  <a:lnTo>
                    <a:pt x="19" y="81"/>
                  </a:lnTo>
                  <a:lnTo>
                    <a:pt x="19" y="83"/>
                  </a:lnTo>
                  <a:lnTo>
                    <a:pt x="17" y="86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15" y="91"/>
                  </a:lnTo>
                  <a:lnTo>
                    <a:pt x="14" y="92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1" y="98"/>
                  </a:lnTo>
                  <a:lnTo>
                    <a:pt x="10" y="99"/>
                  </a:lnTo>
                  <a:lnTo>
                    <a:pt x="10" y="100"/>
                  </a:lnTo>
                  <a:lnTo>
                    <a:pt x="9" y="101"/>
                  </a:lnTo>
                  <a:lnTo>
                    <a:pt x="9" y="102"/>
                  </a:lnTo>
                  <a:lnTo>
                    <a:pt x="8" y="103"/>
                  </a:lnTo>
                  <a:lnTo>
                    <a:pt x="8" y="104"/>
                  </a:lnTo>
                  <a:lnTo>
                    <a:pt x="7" y="105"/>
                  </a:lnTo>
                  <a:lnTo>
                    <a:pt x="7" y="106"/>
                  </a:lnTo>
                  <a:lnTo>
                    <a:pt x="6" y="107"/>
                  </a:lnTo>
                  <a:lnTo>
                    <a:pt x="6" y="108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4" y="111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3" y="115"/>
                  </a:lnTo>
                  <a:lnTo>
                    <a:pt x="3" y="117"/>
                  </a:lnTo>
                  <a:lnTo>
                    <a:pt x="2" y="118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1" y="128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8"/>
                  </a:lnTo>
                  <a:lnTo>
                    <a:pt x="0" y="139"/>
                  </a:lnTo>
                  <a:lnTo>
                    <a:pt x="0" y="140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1" y="152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1" y="156"/>
                  </a:lnTo>
                  <a:lnTo>
                    <a:pt x="1" y="157"/>
                  </a:lnTo>
                  <a:lnTo>
                    <a:pt x="1" y="158"/>
                  </a:lnTo>
                  <a:lnTo>
                    <a:pt x="1" y="160"/>
                  </a:lnTo>
                  <a:lnTo>
                    <a:pt x="1" y="162"/>
                  </a:lnTo>
                  <a:lnTo>
                    <a:pt x="1" y="164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8"/>
                  </a:lnTo>
                  <a:lnTo>
                    <a:pt x="2" y="169"/>
                  </a:lnTo>
                  <a:lnTo>
                    <a:pt x="2" y="170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3"/>
                  </a:lnTo>
                  <a:lnTo>
                    <a:pt x="2" y="174"/>
                  </a:lnTo>
                  <a:lnTo>
                    <a:pt x="2" y="175"/>
                  </a:lnTo>
                  <a:lnTo>
                    <a:pt x="2" y="176"/>
                  </a:lnTo>
                  <a:lnTo>
                    <a:pt x="2" y="177"/>
                  </a:lnTo>
                  <a:lnTo>
                    <a:pt x="2" y="178"/>
                  </a:lnTo>
                  <a:lnTo>
                    <a:pt x="2" y="179"/>
                  </a:lnTo>
                  <a:lnTo>
                    <a:pt x="2" y="180"/>
                  </a:lnTo>
                  <a:lnTo>
                    <a:pt x="2" y="181"/>
                  </a:lnTo>
                  <a:lnTo>
                    <a:pt x="2" y="182"/>
                  </a:lnTo>
                  <a:lnTo>
                    <a:pt x="2" y="183"/>
                  </a:lnTo>
                  <a:lnTo>
                    <a:pt x="2" y="184"/>
                  </a:lnTo>
                  <a:lnTo>
                    <a:pt x="2" y="185"/>
                  </a:lnTo>
                  <a:lnTo>
                    <a:pt x="2" y="186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9"/>
                  </a:lnTo>
                  <a:lnTo>
                    <a:pt x="2" y="200"/>
                  </a:lnTo>
                  <a:lnTo>
                    <a:pt x="2" y="201"/>
                  </a:lnTo>
                  <a:lnTo>
                    <a:pt x="2" y="202"/>
                  </a:lnTo>
                  <a:lnTo>
                    <a:pt x="2" y="203"/>
                  </a:lnTo>
                  <a:lnTo>
                    <a:pt x="2" y="204"/>
                  </a:lnTo>
                  <a:lnTo>
                    <a:pt x="2" y="205"/>
                  </a:lnTo>
                  <a:lnTo>
                    <a:pt x="2" y="206"/>
                  </a:lnTo>
                  <a:lnTo>
                    <a:pt x="2" y="207"/>
                  </a:lnTo>
                  <a:lnTo>
                    <a:pt x="1" y="208"/>
                  </a:lnTo>
                  <a:lnTo>
                    <a:pt x="1" y="209"/>
                  </a:lnTo>
                  <a:lnTo>
                    <a:pt x="1" y="210"/>
                  </a:lnTo>
                  <a:lnTo>
                    <a:pt x="1" y="211"/>
                  </a:lnTo>
                  <a:lnTo>
                    <a:pt x="1" y="212"/>
                  </a:lnTo>
                  <a:lnTo>
                    <a:pt x="1" y="213"/>
                  </a:lnTo>
                  <a:lnTo>
                    <a:pt x="1" y="214"/>
                  </a:lnTo>
                  <a:lnTo>
                    <a:pt x="1" y="215"/>
                  </a:lnTo>
                  <a:lnTo>
                    <a:pt x="0" y="216"/>
                  </a:lnTo>
                  <a:lnTo>
                    <a:pt x="0" y="217"/>
                  </a:lnTo>
                  <a:lnTo>
                    <a:pt x="0" y="218"/>
                  </a:lnTo>
                  <a:lnTo>
                    <a:pt x="0" y="219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0" y="222"/>
                  </a:lnTo>
                  <a:lnTo>
                    <a:pt x="1" y="222"/>
                  </a:lnTo>
                  <a:lnTo>
                    <a:pt x="1" y="223"/>
                  </a:lnTo>
                  <a:lnTo>
                    <a:pt x="1" y="224"/>
                  </a:lnTo>
                  <a:lnTo>
                    <a:pt x="1" y="225"/>
                  </a:lnTo>
                  <a:lnTo>
                    <a:pt x="1" y="226"/>
                  </a:lnTo>
                  <a:lnTo>
                    <a:pt x="2" y="228"/>
                  </a:lnTo>
                  <a:lnTo>
                    <a:pt x="2" y="231"/>
                  </a:lnTo>
                  <a:lnTo>
                    <a:pt x="2" y="233"/>
                  </a:lnTo>
                  <a:lnTo>
                    <a:pt x="3" y="235"/>
                  </a:lnTo>
                  <a:lnTo>
                    <a:pt x="3" y="237"/>
                  </a:lnTo>
                  <a:lnTo>
                    <a:pt x="3" y="238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3"/>
                  </a:lnTo>
                  <a:lnTo>
                    <a:pt x="4" y="244"/>
                  </a:lnTo>
                  <a:lnTo>
                    <a:pt x="4" y="246"/>
                  </a:lnTo>
                  <a:lnTo>
                    <a:pt x="5" y="247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6" y="251"/>
                  </a:lnTo>
                  <a:lnTo>
                    <a:pt x="6" y="252"/>
                  </a:lnTo>
                  <a:lnTo>
                    <a:pt x="6" y="253"/>
                  </a:lnTo>
                  <a:lnTo>
                    <a:pt x="7" y="254"/>
                  </a:lnTo>
                  <a:lnTo>
                    <a:pt x="7" y="256"/>
                  </a:lnTo>
                  <a:lnTo>
                    <a:pt x="8" y="257"/>
                  </a:lnTo>
                  <a:lnTo>
                    <a:pt x="8" y="258"/>
                  </a:lnTo>
                  <a:lnTo>
                    <a:pt x="9" y="259"/>
                  </a:lnTo>
                  <a:lnTo>
                    <a:pt x="10" y="260"/>
                  </a:lnTo>
                  <a:lnTo>
                    <a:pt x="10" y="261"/>
                  </a:lnTo>
                  <a:lnTo>
                    <a:pt x="11" y="262"/>
                  </a:lnTo>
                  <a:lnTo>
                    <a:pt x="12" y="263"/>
                  </a:lnTo>
                  <a:lnTo>
                    <a:pt x="13" y="264"/>
                  </a:lnTo>
                  <a:lnTo>
                    <a:pt x="14" y="265"/>
                  </a:lnTo>
                  <a:lnTo>
                    <a:pt x="15" y="266"/>
                  </a:lnTo>
                  <a:lnTo>
                    <a:pt x="16" y="267"/>
                  </a:lnTo>
                  <a:lnTo>
                    <a:pt x="17" y="268"/>
                  </a:lnTo>
                  <a:lnTo>
                    <a:pt x="19" y="269"/>
                  </a:lnTo>
                  <a:lnTo>
                    <a:pt x="20" y="269"/>
                  </a:lnTo>
                  <a:lnTo>
                    <a:pt x="20" y="270"/>
                  </a:lnTo>
                  <a:lnTo>
                    <a:pt x="21" y="270"/>
                  </a:lnTo>
                  <a:lnTo>
                    <a:pt x="22" y="270"/>
                  </a:lnTo>
                  <a:lnTo>
                    <a:pt x="23" y="270"/>
                  </a:lnTo>
                  <a:lnTo>
                    <a:pt x="24" y="270"/>
                  </a:lnTo>
                  <a:lnTo>
                    <a:pt x="25" y="270"/>
                  </a:lnTo>
                  <a:lnTo>
                    <a:pt x="26" y="270"/>
                  </a:lnTo>
                  <a:lnTo>
                    <a:pt x="27" y="270"/>
                  </a:lnTo>
                  <a:lnTo>
                    <a:pt x="28" y="270"/>
                  </a:lnTo>
                  <a:lnTo>
                    <a:pt x="29" y="270"/>
                  </a:lnTo>
                  <a:lnTo>
                    <a:pt x="30" y="270"/>
                  </a:lnTo>
                  <a:lnTo>
                    <a:pt x="31" y="270"/>
                  </a:lnTo>
                  <a:lnTo>
                    <a:pt x="32" y="269"/>
                  </a:lnTo>
                  <a:lnTo>
                    <a:pt x="33" y="269"/>
                  </a:lnTo>
                  <a:lnTo>
                    <a:pt x="34" y="269"/>
                  </a:lnTo>
                  <a:lnTo>
                    <a:pt x="35" y="269"/>
                  </a:lnTo>
                  <a:lnTo>
                    <a:pt x="36" y="26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98" name="Freeform 79"/>
            <p:cNvSpPr>
              <a:spLocks/>
            </p:cNvSpPr>
            <p:nvPr/>
          </p:nvSpPr>
          <p:spPr bwMode="auto">
            <a:xfrm>
              <a:off x="1872" y="1701"/>
              <a:ext cx="161" cy="678"/>
            </a:xfrm>
            <a:custGeom>
              <a:avLst/>
              <a:gdLst>
                <a:gd name="T0" fmla="*/ 413 w 129"/>
                <a:gd name="T1" fmla="*/ 1 h 498"/>
                <a:gd name="T2" fmla="*/ 363 w 129"/>
                <a:gd name="T3" fmla="*/ 0 h 498"/>
                <a:gd name="T4" fmla="*/ 324 w 129"/>
                <a:gd name="T5" fmla="*/ 0 h 498"/>
                <a:gd name="T6" fmla="*/ 265 w 129"/>
                <a:gd name="T7" fmla="*/ 65 h 498"/>
                <a:gd name="T8" fmla="*/ 216 w 129"/>
                <a:gd name="T9" fmla="*/ 127 h 498"/>
                <a:gd name="T10" fmla="*/ 196 w 129"/>
                <a:gd name="T11" fmla="*/ 216 h 498"/>
                <a:gd name="T12" fmla="*/ 173 w 129"/>
                <a:gd name="T13" fmla="*/ 354 h 498"/>
                <a:gd name="T14" fmla="*/ 149 w 129"/>
                <a:gd name="T15" fmla="*/ 560 h 498"/>
                <a:gd name="T16" fmla="*/ 157 w 129"/>
                <a:gd name="T17" fmla="*/ 712 h 498"/>
                <a:gd name="T18" fmla="*/ 170 w 129"/>
                <a:gd name="T19" fmla="*/ 893 h 498"/>
                <a:gd name="T20" fmla="*/ 173 w 129"/>
                <a:gd name="T21" fmla="*/ 1103 h 498"/>
                <a:gd name="T22" fmla="*/ 173 w 129"/>
                <a:gd name="T23" fmla="*/ 1175 h 498"/>
                <a:gd name="T24" fmla="*/ 173 w 129"/>
                <a:gd name="T25" fmla="*/ 1251 h 498"/>
                <a:gd name="T26" fmla="*/ 173 w 129"/>
                <a:gd name="T27" fmla="*/ 1375 h 498"/>
                <a:gd name="T28" fmla="*/ 173 w 129"/>
                <a:gd name="T29" fmla="*/ 1466 h 498"/>
                <a:gd name="T30" fmla="*/ 173 w 129"/>
                <a:gd name="T31" fmla="*/ 1538 h 498"/>
                <a:gd name="T32" fmla="*/ 173 w 129"/>
                <a:gd name="T33" fmla="*/ 1639 h 498"/>
                <a:gd name="T34" fmla="*/ 149 w 129"/>
                <a:gd name="T35" fmla="*/ 1865 h 498"/>
                <a:gd name="T36" fmla="*/ 111 w 129"/>
                <a:gd name="T37" fmla="*/ 1996 h 498"/>
                <a:gd name="T38" fmla="*/ 71 w 129"/>
                <a:gd name="T39" fmla="*/ 2150 h 498"/>
                <a:gd name="T40" fmla="*/ 32 w 129"/>
                <a:gd name="T41" fmla="*/ 2451 h 498"/>
                <a:gd name="T42" fmla="*/ 26 w 129"/>
                <a:gd name="T43" fmla="*/ 2717 h 498"/>
                <a:gd name="T44" fmla="*/ 32 w 129"/>
                <a:gd name="T45" fmla="*/ 2965 h 498"/>
                <a:gd name="T46" fmla="*/ 40 w 129"/>
                <a:gd name="T47" fmla="*/ 3240 h 498"/>
                <a:gd name="T48" fmla="*/ 40 w 129"/>
                <a:gd name="T49" fmla="*/ 3432 h 498"/>
                <a:gd name="T50" fmla="*/ 40 w 129"/>
                <a:gd name="T51" fmla="*/ 3504 h 498"/>
                <a:gd name="T52" fmla="*/ 40 w 129"/>
                <a:gd name="T53" fmla="*/ 3594 h 498"/>
                <a:gd name="T54" fmla="*/ 40 w 129"/>
                <a:gd name="T55" fmla="*/ 3724 h 498"/>
                <a:gd name="T56" fmla="*/ 40 w 129"/>
                <a:gd name="T57" fmla="*/ 3819 h 498"/>
                <a:gd name="T58" fmla="*/ 40 w 129"/>
                <a:gd name="T59" fmla="*/ 3881 h 498"/>
                <a:gd name="T60" fmla="*/ 40 w 129"/>
                <a:gd name="T61" fmla="*/ 3985 h 498"/>
                <a:gd name="T62" fmla="*/ 26 w 129"/>
                <a:gd name="T63" fmla="*/ 4350 h 498"/>
                <a:gd name="T64" fmla="*/ 1 w 129"/>
                <a:gd name="T65" fmla="*/ 4630 h 498"/>
                <a:gd name="T66" fmla="*/ 2 w 129"/>
                <a:gd name="T67" fmla="*/ 4851 h 498"/>
                <a:gd name="T68" fmla="*/ 111 w 129"/>
                <a:gd name="T69" fmla="*/ 5150 h 498"/>
                <a:gd name="T70" fmla="*/ 265 w 129"/>
                <a:gd name="T71" fmla="*/ 5164 h 498"/>
                <a:gd name="T72" fmla="*/ 421 w 129"/>
                <a:gd name="T73" fmla="*/ 5150 h 498"/>
                <a:gd name="T74" fmla="*/ 564 w 129"/>
                <a:gd name="T75" fmla="*/ 5333 h 498"/>
                <a:gd name="T76" fmla="*/ 565 w 129"/>
                <a:gd name="T77" fmla="*/ 5420 h 498"/>
                <a:gd name="T78" fmla="*/ 564 w 129"/>
                <a:gd name="T79" fmla="*/ 5496 h 498"/>
                <a:gd name="T80" fmla="*/ 550 w 129"/>
                <a:gd name="T81" fmla="*/ 5606 h 498"/>
                <a:gd name="T82" fmla="*/ 570 w 129"/>
                <a:gd name="T83" fmla="*/ 5819 h 498"/>
                <a:gd name="T84" fmla="*/ 614 w 129"/>
                <a:gd name="T85" fmla="*/ 5975 h 498"/>
                <a:gd name="T86" fmla="*/ 655 w 129"/>
                <a:gd name="T87" fmla="*/ 6132 h 498"/>
                <a:gd name="T88" fmla="*/ 684 w 129"/>
                <a:gd name="T89" fmla="*/ 6376 h 498"/>
                <a:gd name="T90" fmla="*/ 686 w 129"/>
                <a:gd name="T91" fmla="*/ 6550 h 498"/>
                <a:gd name="T92" fmla="*/ 686 w 129"/>
                <a:gd name="T93" fmla="*/ 6717 h 498"/>
                <a:gd name="T94" fmla="*/ 684 w 129"/>
                <a:gd name="T95" fmla="*/ 6903 h 498"/>
                <a:gd name="T96" fmla="*/ 683 w 129"/>
                <a:gd name="T97" fmla="*/ 7078 h 498"/>
                <a:gd name="T98" fmla="*/ 683 w 129"/>
                <a:gd name="T99" fmla="*/ 7168 h 498"/>
                <a:gd name="T100" fmla="*/ 668 w 129"/>
                <a:gd name="T101" fmla="*/ 7242 h 498"/>
                <a:gd name="T102" fmla="*/ 686 w 129"/>
                <a:gd name="T103" fmla="*/ 7365 h 498"/>
                <a:gd name="T104" fmla="*/ 718 w 129"/>
                <a:gd name="T105" fmla="*/ 7477 h 498"/>
                <a:gd name="T106" fmla="*/ 746 w 129"/>
                <a:gd name="T107" fmla="*/ 7540 h 498"/>
                <a:gd name="T108" fmla="*/ 793 w 129"/>
                <a:gd name="T109" fmla="*/ 7610 h 498"/>
                <a:gd name="T110" fmla="*/ 854 w 129"/>
                <a:gd name="T111" fmla="*/ 7775 h 498"/>
                <a:gd name="T112" fmla="*/ 896 w 129"/>
                <a:gd name="T113" fmla="*/ 7881 h 498"/>
                <a:gd name="T114" fmla="*/ 927 w 129"/>
                <a:gd name="T115" fmla="*/ 7966 h 4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9"/>
                <a:gd name="T175" fmla="*/ 0 h 498"/>
                <a:gd name="T176" fmla="*/ 129 w 129"/>
                <a:gd name="T177" fmla="*/ 498 h 4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9" h="498">
                  <a:moveTo>
                    <a:pt x="58" y="2"/>
                  </a:moveTo>
                  <a:lnTo>
                    <a:pt x="58" y="1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3" y="54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6"/>
                  </a:lnTo>
                  <a:lnTo>
                    <a:pt x="24" y="67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4" y="71"/>
                  </a:lnTo>
                  <a:lnTo>
                    <a:pt x="24" y="72"/>
                  </a:lnTo>
                  <a:lnTo>
                    <a:pt x="24" y="73"/>
                  </a:lnTo>
                  <a:lnTo>
                    <a:pt x="24" y="74"/>
                  </a:lnTo>
                  <a:lnTo>
                    <a:pt x="24" y="75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4" y="79"/>
                  </a:lnTo>
                  <a:lnTo>
                    <a:pt x="24" y="80"/>
                  </a:lnTo>
                  <a:lnTo>
                    <a:pt x="24" y="81"/>
                  </a:lnTo>
                  <a:lnTo>
                    <a:pt x="24" y="82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87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4" y="94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4" y="97"/>
                  </a:lnTo>
                  <a:lnTo>
                    <a:pt x="24" y="98"/>
                  </a:lnTo>
                  <a:lnTo>
                    <a:pt x="24" y="99"/>
                  </a:lnTo>
                  <a:lnTo>
                    <a:pt x="24" y="100"/>
                  </a:lnTo>
                  <a:lnTo>
                    <a:pt x="24" y="101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4" y="104"/>
                  </a:lnTo>
                  <a:lnTo>
                    <a:pt x="24" y="105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2" y="112"/>
                  </a:lnTo>
                  <a:lnTo>
                    <a:pt x="21" y="113"/>
                  </a:lnTo>
                  <a:lnTo>
                    <a:pt x="20" y="114"/>
                  </a:lnTo>
                  <a:lnTo>
                    <a:pt x="20" y="116"/>
                  </a:lnTo>
                  <a:lnTo>
                    <a:pt x="20" y="117"/>
                  </a:lnTo>
                  <a:lnTo>
                    <a:pt x="19" y="118"/>
                  </a:lnTo>
                  <a:lnTo>
                    <a:pt x="18" y="119"/>
                  </a:lnTo>
                  <a:lnTo>
                    <a:pt x="18" y="120"/>
                  </a:lnTo>
                  <a:lnTo>
                    <a:pt x="17" y="121"/>
                  </a:lnTo>
                  <a:lnTo>
                    <a:pt x="16" y="122"/>
                  </a:lnTo>
                  <a:lnTo>
                    <a:pt x="16" y="123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4" y="126"/>
                  </a:lnTo>
                  <a:lnTo>
                    <a:pt x="14" y="127"/>
                  </a:lnTo>
                  <a:lnTo>
                    <a:pt x="13" y="128"/>
                  </a:lnTo>
                  <a:lnTo>
                    <a:pt x="12" y="129"/>
                  </a:lnTo>
                  <a:lnTo>
                    <a:pt x="12" y="130"/>
                  </a:lnTo>
                  <a:lnTo>
                    <a:pt x="11" y="131"/>
                  </a:lnTo>
                  <a:lnTo>
                    <a:pt x="10" y="132"/>
                  </a:lnTo>
                  <a:lnTo>
                    <a:pt x="10" y="133"/>
                  </a:lnTo>
                  <a:lnTo>
                    <a:pt x="10" y="134"/>
                  </a:lnTo>
                  <a:lnTo>
                    <a:pt x="9" y="136"/>
                  </a:lnTo>
                  <a:lnTo>
                    <a:pt x="8" y="137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7" y="142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5" y="151"/>
                  </a:lnTo>
                  <a:lnTo>
                    <a:pt x="5" y="153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4" y="162"/>
                  </a:lnTo>
                  <a:lnTo>
                    <a:pt x="4" y="164"/>
                  </a:lnTo>
                  <a:lnTo>
                    <a:pt x="4" y="165"/>
                  </a:lnTo>
                  <a:lnTo>
                    <a:pt x="4" y="167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4" y="172"/>
                  </a:lnTo>
                  <a:lnTo>
                    <a:pt x="4" y="173"/>
                  </a:lnTo>
                  <a:lnTo>
                    <a:pt x="4" y="174"/>
                  </a:lnTo>
                  <a:lnTo>
                    <a:pt x="4" y="176"/>
                  </a:lnTo>
                  <a:lnTo>
                    <a:pt x="4" y="178"/>
                  </a:lnTo>
                  <a:lnTo>
                    <a:pt x="4" y="179"/>
                  </a:lnTo>
                  <a:lnTo>
                    <a:pt x="4" y="180"/>
                  </a:lnTo>
                  <a:lnTo>
                    <a:pt x="5" y="182"/>
                  </a:lnTo>
                  <a:lnTo>
                    <a:pt x="5" y="184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5" y="189"/>
                  </a:lnTo>
                  <a:lnTo>
                    <a:pt x="6" y="191"/>
                  </a:lnTo>
                  <a:lnTo>
                    <a:pt x="6" y="193"/>
                  </a:lnTo>
                  <a:lnTo>
                    <a:pt x="6" y="195"/>
                  </a:lnTo>
                  <a:lnTo>
                    <a:pt x="6" y="197"/>
                  </a:lnTo>
                  <a:lnTo>
                    <a:pt x="6" y="200"/>
                  </a:lnTo>
                  <a:lnTo>
                    <a:pt x="6" y="202"/>
                  </a:lnTo>
                  <a:lnTo>
                    <a:pt x="6" y="205"/>
                  </a:lnTo>
                  <a:lnTo>
                    <a:pt x="6" y="208"/>
                  </a:lnTo>
                  <a:lnTo>
                    <a:pt x="6" y="210"/>
                  </a:lnTo>
                  <a:lnTo>
                    <a:pt x="6" y="211"/>
                  </a:lnTo>
                  <a:lnTo>
                    <a:pt x="6" y="212"/>
                  </a:lnTo>
                  <a:lnTo>
                    <a:pt x="6" y="213"/>
                  </a:lnTo>
                  <a:lnTo>
                    <a:pt x="6" y="214"/>
                  </a:lnTo>
                  <a:lnTo>
                    <a:pt x="6" y="215"/>
                  </a:lnTo>
                  <a:lnTo>
                    <a:pt x="6" y="216"/>
                  </a:lnTo>
                  <a:lnTo>
                    <a:pt x="6" y="217"/>
                  </a:lnTo>
                  <a:lnTo>
                    <a:pt x="6" y="218"/>
                  </a:lnTo>
                  <a:lnTo>
                    <a:pt x="6" y="219"/>
                  </a:lnTo>
                  <a:lnTo>
                    <a:pt x="6" y="220"/>
                  </a:lnTo>
                  <a:lnTo>
                    <a:pt x="6" y="221"/>
                  </a:lnTo>
                  <a:lnTo>
                    <a:pt x="6" y="222"/>
                  </a:lnTo>
                  <a:lnTo>
                    <a:pt x="6" y="223"/>
                  </a:lnTo>
                  <a:lnTo>
                    <a:pt x="6" y="224"/>
                  </a:lnTo>
                  <a:lnTo>
                    <a:pt x="6" y="225"/>
                  </a:lnTo>
                  <a:lnTo>
                    <a:pt x="6" y="226"/>
                  </a:lnTo>
                  <a:lnTo>
                    <a:pt x="6" y="227"/>
                  </a:lnTo>
                  <a:lnTo>
                    <a:pt x="6" y="228"/>
                  </a:lnTo>
                  <a:lnTo>
                    <a:pt x="6" y="230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6" y="233"/>
                  </a:lnTo>
                  <a:lnTo>
                    <a:pt x="6" y="234"/>
                  </a:lnTo>
                  <a:lnTo>
                    <a:pt x="6" y="235"/>
                  </a:lnTo>
                  <a:lnTo>
                    <a:pt x="6" y="236"/>
                  </a:lnTo>
                  <a:lnTo>
                    <a:pt x="6" y="237"/>
                  </a:lnTo>
                  <a:lnTo>
                    <a:pt x="6" y="238"/>
                  </a:lnTo>
                  <a:lnTo>
                    <a:pt x="6" y="239"/>
                  </a:lnTo>
                  <a:lnTo>
                    <a:pt x="6" y="240"/>
                  </a:lnTo>
                  <a:lnTo>
                    <a:pt x="6" y="241"/>
                  </a:lnTo>
                  <a:lnTo>
                    <a:pt x="6" y="242"/>
                  </a:lnTo>
                  <a:lnTo>
                    <a:pt x="6" y="243"/>
                  </a:lnTo>
                  <a:lnTo>
                    <a:pt x="6" y="244"/>
                  </a:lnTo>
                  <a:lnTo>
                    <a:pt x="6" y="245"/>
                  </a:lnTo>
                  <a:lnTo>
                    <a:pt x="6" y="246"/>
                  </a:lnTo>
                  <a:lnTo>
                    <a:pt x="6" y="247"/>
                  </a:lnTo>
                  <a:lnTo>
                    <a:pt x="6" y="248"/>
                  </a:lnTo>
                  <a:lnTo>
                    <a:pt x="6" y="249"/>
                  </a:lnTo>
                  <a:lnTo>
                    <a:pt x="6" y="254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2"/>
                  </a:lnTo>
                  <a:lnTo>
                    <a:pt x="5" y="264"/>
                  </a:lnTo>
                  <a:lnTo>
                    <a:pt x="5" y="267"/>
                  </a:lnTo>
                  <a:lnTo>
                    <a:pt x="4" y="269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3" y="275"/>
                  </a:lnTo>
                  <a:lnTo>
                    <a:pt x="3" y="277"/>
                  </a:lnTo>
                  <a:lnTo>
                    <a:pt x="2" y="279"/>
                  </a:lnTo>
                  <a:lnTo>
                    <a:pt x="2" y="281"/>
                  </a:lnTo>
                  <a:lnTo>
                    <a:pt x="2" y="282"/>
                  </a:lnTo>
                  <a:lnTo>
                    <a:pt x="2" y="284"/>
                  </a:lnTo>
                  <a:lnTo>
                    <a:pt x="1" y="286"/>
                  </a:lnTo>
                  <a:lnTo>
                    <a:pt x="1" y="288"/>
                  </a:lnTo>
                  <a:lnTo>
                    <a:pt x="1" y="289"/>
                  </a:lnTo>
                  <a:lnTo>
                    <a:pt x="0" y="291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1" y="296"/>
                  </a:lnTo>
                  <a:lnTo>
                    <a:pt x="1" y="298"/>
                  </a:lnTo>
                  <a:lnTo>
                    <a:pt x="1" y="299"/>
                  </a:lnTo>
                  <a:lnTo>
                    <a:pt x="2" y="301"/>
                  </a:lnTo>
                  <a:lnTo>
                    <a:pt x="2" y="302"/>
                  </a:lnTo>
                  <a:lnTo>
                    <a:pt x="2" y="304"/>
                  </a:lnTo>
                  <a:lnTo>
                    <a:pt x="3" y="306"/>
                  </a:lnTo>
                  <a:lnTo>
                    <a:pt x="4" y="308"/>
                  </a:lnTo>
                  <a:lnTo>
                    <a:pt x="5" y="309"/>
                  </a:lnTo>
                  <a:lnTo>
                    <a:pt x="6" y="311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3" y="318"/>
                  </a:lnTo>
                  <a:lnTo>
                    <a:pt x="15" y="320"/>
                  </a:lnTo>
                  <a:lnTo>
                    <a:pt x="18" y="320"/>
                  </a:lnTo>
                  <a:lnTo>
                    <a:pt x="20" y="321"/>
                  </a:lnTo>
                  <a:lnTo>
                    <a:pt x="22" y="322"/>
                  </a:lnTo>
                  <a:lnTo>
                    <a:pt x="24" y="322"/>
                  </a:lnTo>
                  <a:lnTo>
                    <a:pt x="26" y="322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8" y="322"/>
                  </a:lnTo>
                  <a:lnTo>
                    <a:pt x="41" y="321"/>
                  </a:lnTo>
                  <a:lnTo>
                    <a:pt x="43" y="321"/>
                  </a:lnTo>
                  <a:lnTo>
                    <a:pt x="46" y="321"/>
                  </a:lnTo>
                  <a:lnTo>
                    <a:pt x="48" y="320"/>
                  </a:lnTo>
                  <a:lnTo>
                    <a:pt x="50" y="320"/>
                  </a:lnTo>
                  <a:lnTo>
                    <a:pt x="53" y="320"/>
                  </a:lnTo>
                  <a:lnTo>
                    <a:pt x="55" y="320"/>
                  </a:lnTo>
                  <a:lnTo>
                    <a:pt x="57" y="320"/>
                  </a:lnTo>
                  <a:lnTo>
                    <a:pt x="60" y="321"/>
                  </a:lnTo>
                  <a:lnTo>
                    <a:pt x="62" y="322"/>
                  </a:lnTo>
                  <a:lnTo>
                    <a:pt x="64" y="322"/>
                  </a:lnTo>
                  <a:lnTo>
                    <a:pt x="66" y="323"/>
                  </a:lnTo>
                  <a:lnTo>
                    <a:pt x="68" y="324"/>
                  </a:lnTo>
                  <a:lnTo>
                    <a:pt x="70" y="326"/>
                  </a:lnTo>
                  <a:lnTo>
                    <a:pt x="72" y="328"/>
                  </a:lnTo>
                  <a:lnTo>
                    <a:pt x="74" y="330"/>
                  </a:lnTo>
                  <a:lnTo>
                    <a:pt x="76" y="332"/>
                  </a:lnTo>
                  <a:lnTo>
                    <a:pt x="76" y="333"/>
                  </a:lnTo>
                  <a:lnTo>
                    <a:pt x="76" y="334"/>
                  </a:lnTo>
                  <a:lnTo>
                    <a:pt x="77" y="335"/>
                  </a:lnTo>
                  <a:lnTo>
                    <a:pt x="77" y="336"/>
                  </a:lnTo>
                  <a:lnTo>
                    <a:pt x="77" y="337"/>
                  </a:lnTo>
                  <a:lnTo>
                    <a:pt x="77" y="338"/>
                  </a:lnTo>
                  <a:lnTo>
                    <a:pt x="76" y="339"/>
                  </a:lnTo>
                  <a:lnTo>
                    <a:pt x="76" y="340"/>
                  </a:lnTo>
                  <a:lnTo>
                    <a:pt x="76" y="341"/>
                  </a:lnTo>
                  <a:lnTo>
                    <a:pt x="76" y="342"/>
                  </a:lnTo>
                  <a:lnTo>
                    <a:pt x="76" y="343"/>
                  </a:lnTo>
                  <a:lnTo>
                    <a:pt x="76" y="344"/>
                  </a:lnTo>
                  <a:lnTo>
                    <a:pt x="75" y="344"/>
                  </a:lnTo>
                  <a:lnTo>
                    <a:pt x="75" y="345"/>
                  </a:lnTo>
                  <a:lnTo>
                    <a:pt x="75" y="346"/>
                  </a:lnTo>
                  <a:lnTo>
                    <a:pt x="75" y="347"/>
                  </a:lnTo>
                  <a:lnTo>
                    <a:pt x="75" y="348"/>
                  </a:lnTo>
                  <a:lnTo>
                    <a:pt x="75" y="349"/>
                  </a:lnTo>
                  <a:lnTo>
                    <a:pt x="75" y="350"/>
                  </a:lnTo>
                  <a:lnTo>
                    <a:pt x="75" y="351"/>
                  </a:lnTo>
                  <a:lnTo>
                    <a:pt x="76" y="352"/>
                  </a:lnTo>
                  <a:lnTo>
                    <a:pt x="76" y="356"/>
                  </a:lnTo>
                  <a:lnTo>
                    <a:pt x="77" y="358"/>
                  </a:lnTo>
                  <a:lnTo>
                    <a:pt x="77" y="359"/>
                  </a:lnTo>
                  <a:lnTo>
                    <a:pt x="78" y="361"/>
                  </a:lnTo>
                  <a:lnTo>
                    <a:pt x="78" y="362"/>
                  </a:lnTo>
                  <a:lnTo>
                    <a:pt x="79" y="364"/>
                  </a:lnTo>
                  <a:lnTo>
                    <a:pt x="79" y="365"/>
                  </a:lnTo>
                  <a:lnTo>
                    <a:pt x="80" y="366"/>
                  </a:lnTo>
                  <a:lnTo>
                    <a:pt x="80" y="367"/>
                  </a:lnTo>
                  <a:lnTo>
                    <a:pt x="81" y="368"/>
                  </a:lnTo>
                  <a:lnTo>
                    <a:pt x="82" y="369"/>
                  </a:lnTo>
                  <a:lnTo>
                    <a:pt x="82" y="370"/>
                  </a:lnTo>
                  <a:lnTo>
                    <a:pt x="83" y="371"/>
                  </a:lnTo>
                  <a:lnTo>
                    <a:pt x="84" y="372"/>
                  </a:lnTo>
                  <a:lnTo>
                    <a:pt x="84" y="373"/>
                  </a:lnTo>
                  <a:lnTo>
                    <a:pt x="84" y="374"/>
                  </a:lnTo>
                  <a:lnTo>
                    <a:pt x="85" y="374"/>
                  </a:lnTo>
                  <a:lnTo>
                    <a:pt x="86" y="375"/>
                  </a:lnTo>
                  <a:lnTo>
                    <a:pt x="86" y="376"/>
                  </a:lnTo>
                  <a:lnTo>
                    <a:pt x="87" y="377"/>
                  </a:lnTo>
                  <a:lnTo>
                    <a:pt x="88" y="378"/>
                  </a:lnTo>
                  <a:lnTo>
                    <a:pt x="88" y="380"/>
                  </a:lnTo>
                  <a:lnTo>
                    <a:pt x="89" y="381"/>
                  </a:lnTo>
                  <a:lnTo>
                    <a:pt x="89" y="382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1" y="386"/>
                  </a:lnTo>
                  <a:lnTo>
                    <a:pt x="91" y="388"/>
                  </a:lnTo>
                  <a:lnTo>
                    <a:pt x="92" y="390"/>
                  </a:lnTo>
                  <a:lnTo>
                    <a:pt x="92" y="391"/>
                  </a:lnTo>
                  <a:lnTo>
                    <a:pt x="93" y="394"/>
                  </a:lnTo>
                  <a:lnTo>
                    <a:pt x="93" y="397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4" y="401"/>
                  </a:lnTo>
                  <a:lnTo>
                    <a:pt x="94" y="403"/>
                  </a:lnTo>
                  <a:lnTo>
                    <a:pt x="94" y="404"/>
                  </a:lnTo>
                  <a:lnTo>
                    <a:pt x="94" y="405"/>
                  </a:lnTo>
                  <a:lnTo>
                    <a:pt x="94" y="406"/>
                  </a:lnTo>
                  <a:lnTo>
                    <a:pt x="94" y="408"/>
                  </a:lnTo>
                  <a:lnTo>
                    <a:pt x="94" y="410"/>
                  </a:lnTo>
                  <a:lnTo>
                    <a:pt x="94" y="411"/>
                  </a:lnTo>
                  <a:lnTo>
                    <a:pt x="94" y="412"/>
                  </a:lnTo>
                  <a:lnTo>
                    <a:pt x="94" y="413"/>
                  </a:lnTo>
                  <a:lnTo>
                    <a:pt x="94" y="414"/>
                  </a:lnTo>
                  <a:lnTo>
                    <a:pt x="94" y="415"/>
                  </a:lnTo>
                  <a:lnTo>
                    <a:pt x="94" y="416"/>
                  </a:lnTo>
                  <a:lnTo>
                    <a:pt x="94" y="417"/>
                  </a:lnTo>
                  <a:lnTo>
                    <a:pt x="94" y="418"/>
                  </a:lnTo>
                  <a:lnTo>
                    <a:pt x="94" y="419"/>
                  </a:lnTo>
                  <a:lnTo>
                    <a:pt x="93" y="420"/>
                  </a:lnTo>
                  <a:lnTo>
                    <a:pt x="93" y="421"/>
                  </a:lnTo>
                  <a:lnTo>
                    <a:pt x="93" y="422"/>
                  </a:lnTo>
                  <a:lnTo>
                    <a:pt x="93" y="424"/>
                  </a:lnTo>
                  <a:lnTo>
                    <a:pt x="93" y="425"/>
                  </a:lnTo>
                  <a:lnTo>
                    <a:pt x="93" y="426"/>
                  </a:lnTo>
                  <a:lnTo>
                    <a:pt x="93" y="428"/>
                  </a:lnTo>
                  <a:lnTo>
                    <a:pt x="93" y="430"/>
                  </a:lnTo>
                  <a:lnTo>
                    <a:pt x="93" y="431"/>
                  </a:lnTo>
                  <a:lnTo>
                    <a:pt x="93" y="433"/>
                  </a:lnTo>
                  <a:lnTo>
                    <a:pt x="93" y="435"/>
                  </a:lnTo>
                  <a:lnTo>
                    <a:pt x="92" y="437"/>
                  </a:lnTo>
                  <a:lnTo>
                    <a:pt x="92" y="438"/>
                  </a:lnTo>
                  <a:lnTo>
                    <a:pt x="92" y="439"/>
                  </a:lnTo>
                  <a:lnTo>
                    <a:pt x="92" y="440"/>
                  </a:lnTo>
                  <a:lnTo>
                    <a:pt x="92" y="441"/>
                  </a:lnTo>
                  <a:lnTo>
                    <a:pt x="92" y="442"/>
                  </a:lnTo>
                  <a:lnTo>
                    <a:pt x="92" y="443"/>
                  </a:lnTo>
                  <a:lnTo>
                    <a:pt x="92" y="444"/>
                  </a:lnTo>
                  <a:lnTo>
                    <a:pt x="92" y="445"/>
                  </a:lnTo>
                  <a:lnTo>
                    <a:pt x="92" y="446"/>
                  </a:lnTo>
                  <a:lnTo>
                    <a:pt x="91" y="446"/>
                  </a:lnTo>
                  <a:lnTo>
                    <a:pt x="91" y="447"/>
                  </a:lnTo>
                  <a:lnTo>
                    <a:pt x="91" y="448"/>
                  </a:lnTo>
                  <a:lnTo>
                    <a:pt x="91" y="449"/>
                  </a:lnTo>
                  <a:lnTo>
                    <a:pt x="91" y="450"/>
                  </a:lnTo>
                  <a:lnTo>
                    <a:pt x="91" y="451"/>
                  </a:lnTo>
                  <a:lnTo>
                    <a:pt x="92" y="452"/>
                  </a:lnTo>
                  <a:lnTo>
                    <a:pt x="92" y="453"/>
                  </a:lnTo>
                  <a:lnTo>
                    <a:pt x="92" y="454"/>
                  </a:lnTo>
                  <a:lnTo>
                    <a:pt x="93" y="456"/>
                  </a:lnTo>
                  <a:lnTo>
                    <a:pt x="94" y="458"/>
                  </a:lnTo>
                  <a:lnTo>
                    <a:pt x="94" y="460"/>
                  </a:lnTo>
                  <a:lnTo>
                    <a:pt x="95" y="460"/>
                  </a:lnTo>
                  <a:lnTo>
                    <a:pt x="95" y="461"/>
                  </a:lnTo>
                  <a:lnTo>
                    <a:pt x="96" y="462"/>
                  </a:lnTo>
                  <a:lnTo>
                    <a:pt x="96" y="463"/>
                  </a:lnTo>
                  <a:lnTo>
                    <a:pt x="97" y="464"/>
                  </a:lnTo>
                  <a:lnTo>
                    <a:pt x="98" y="465"/>
                  </a:lnTo>
                  <a:lnTo>
                    <a:pt x="99" y="466"/>
                  </a:lnTo>
                  <a:lnTo>
                    <a:pt x="100" y="466"/>
                  </a:lnTo>
                  <a:lnTo>
                    <a:pt x="100" y="467"/>
                  </a:lnTo>
                  <a:lnTo>
                    <a:pt x="101" y="468"/>
                  </a:lnTo>
                  <a:lnTo>
                    <a:pt x="102" y="468"/>
                  </a:lnTo>
                  <a:lnTo>
                    <a:pt x="102" y="469"/>
                  </a:lnTo>
                  <a:lnTo>
                    <a:pt x="103" y="469"/>
                  </a:lnTo>
                  <a:lnTo>
                    <a:pt x="104" y="470"/>
                  </a:lnTo>
                  <a:lnTo>
                    <a:pt x="105" y="471"/>
                  </a:lnTo>
                  <a:lnTo>
                    <a:pt x="106" y="472"/>
                  </a:lnTo>
                  <a:lnTo>
                    <a:pt x="107" y="473"/>
                  </a:lnTo>
                  <a:lnTo>
                    <a:pt x="108" y="474"/>
                  </a:lnTo>
                  <a:lnTo>
                    <a:pt x="109" y="475"/>
                  </a:lnTo>
                  <a:lnTo>
                    <a:pt x="110" y="476"/>
                  </a:lnTo>
                  <a:lnTo>
                    <a:pt x="112" y="478"/>
                  </a:lnTo>
                  <a:lnTo>
                    <a:pt x="112" y="479"/>
                  </a:lnTo>
                  <a:lnTo>
                    <a:pt x="113" y="480"/>
                  </a:lnTo>
                  <a:lnTo>
                    <a:pt x="114" y="481"/>
                  </a:lnTo>
                  <a:lnTo>
                    <a:pt x="115" y="482"/>
                  </a:lnTo>
                  <a:lnTo>
                    <a:pt x="116" y="483"/>
                  </a:lnTo>
                  <a:lnTo>
                    <a:pt x="116" y="484"/>
                  </a:lnTo>
                  <a:lnTo>
                    <a:pt x="117" y="484"/>
                  </a:lnTo>
                  <a:lnTo>
                    <a:pt x="118" y="486"/>
                  </a:lnTo>
                  <a:lnTo>
                    <a:pt x="119" y="487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1" y="490"/>
                  </a:lnTo>
                  <a:lnTo>
                    <a:pt x="122" y="490"/>
                  </a:lnTo>
                  <a:lnTo>
                    <a:pt x="122" y="491"/>
                  </a:lnTo>
                  <a:lnTo>
                    <a:pt x="123" y="492"/>
                  </a:lnTo>
                  <a:lnTo>
                    <a:pt x="124" y="492"/>
                  </a:lnTo>
                  <a:lnTo>
                    <a:pt x="124" y="493"/>
                  </a:lnTo>
                  <a:lnTo>
                    <a:pt x="125" y="494"/>
                  </a:lnTo>
                  <a:lnTo>
                    <a:pt x="126" y="495"/>
                  </a:lnTo>
                  <a:lnTo>
                    <a:pt x="126" y="496"/>
                  </a:lnTo>
                  <a:lnTo>
                    <a:pt x="127" y="496"/>
                  </a:lnTo>
                  <a:lnTo>
                    <a:pt x="127" y="497"/>
                  </a:lnTo>
                  <a:lnTo>
                    <a:pt x="128" y="49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099" name="Freeform 80"/>
            <p:cNvSpPr>
              <a:spLocks/>
            </p:cNvSpPr>
            <p:nvPr/>
          </p:nvSpPr>
          <p:spPr bwMode="auto">
            <a:xfrm>
              <a:off x="2225" y="2573"/>
              <a:ext cx="3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w 1"/>
                <a:gd name="T85" fmla="*/ 0 h 1"/>
                <a:gd name="T86" fmla="*/ 0 w 1"/>
                <a:gd name="T87" fmla="*/ 0 h 1"/>
                <a:gd name="T88" fmla="*/ 0 w 1"/>
                <a:gd name="T89" fmla="*/ 0 h 1"/>
                <a:gd name="T90" fmla="*/ 0 w 1"/>
                <a:gd name="T91" fmla="*/ 0 h 1"/>
                <a:gd name="T92" fmla="*/ 0 w 1"/>
                <a:gd name="T93" fmla="*/ 0 h 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"/>
                <a:gd name="T142" fmla="*/ 0 h 1"/>
                <a:gd name="T143" fmla="*/ 1 w 1"/>
                <a:gd name="T144" fmla="*/ 1 h 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00" name="Freeform 81"/>
            <p:cNvSpPr>
              <a:spLocks/>
            </p:cNvSpPr>
            <p:nvPr/>
          </p:nvSpPr>
          <p:spPr bwMode="auto">
            <a:xfrm>
              <a:off x="2197" y="2540"/>
              <a:ext cx="71" cy="92"/>
            </a:xfrm>
            <a:custGeom>
              <a:avLst/>
              <a:gdLst>
                <a:gd name="T0" fmla="*/ 404 w 57"/>
                <a:gd name="T1" fmla="*/ 0 h 68"/>
                <a:gd name="T2" fmla="*/ 400 w 57"/>
                <a:gd name="T3" fmla="*/ 0 h 68"/>
                <a:gd name="T4" fmla="*/ 400 w 57"/>
                <a:gd name="T5" fmla="*/ 0 h 68"/>
                <a:gd name="T6" fmla="*/ 400 w 57"/>
                <a:gd name="T7" fmla="*/ 30 h 68"/>
                <a:gd name="T8" fmla="*/ 400 w 57"/>
                <a:gd name="T9" fmla="*/ 41 h 68"/>
                <a:gd name="T10" fmla="*/ 384 w 57"/>
                <a:gd name="T11" fmla="*/ 55 h 68"/>
                <a:gd name="T12" fmla="*/ 384 w 57"/>
                <a:gd name="T13" fmla="*/ 92 h 68"/>
                <a:gd name="T14" fmla="*/ 380 w 57"/>
                <a:gd name="T15" fmla="*/ 100 h 68"/>
                <a:gd name="T16" fmla="*/ 380 w 57"/>
                <a:gd name="T17" fmla="*/ 135 h 68"/>
                <a:gd name="T18" fmla="*/ 379 w 57"/>
                <a:gd name="T19" fmla="*/ 168 h 68"/>
                <a:gd name="T20" fmla="*/ 375 w 57"/>
                <a:gd name="T21" fmla="*/ 216 h 68"/>
                <a:gd name="T22" fmla="*/ 375 w 57"/>
                <a:gd name="T23" fmla="*/ 248 h 68"/>
                <a:gd name="T24" fmla="*/ 360 w 57"/>
                <a:gd name="T25" fmla="*/ 261 h 68"/>
                <a:gd name="T26" fmla="*/ 354 w 57"/>
                <a:gd name="T27" fmla="*/ 311 h 68"/>
                <a:gd name="T28" fmla="*/ 346 w 57"/>
                <a:gd name="T29" fmla="*/ 349 h 68"/>
                <a:gd name="T30" fmla="*/ 340 w 57"/>
                <a:gd name="T31" fmla="*/ 395 h 68"/>
                <a:gd name="T32" fmla="*/ 324 w 57"/>
                <a:gd name="T33" fmla="*/ 437 h 68"/>
                <a:gd name="T34" fmla="*/ 321 w 57"/>
                <a:gd name="T35" fmla="*/ 478 h 68"/>
                <a:gd name="T36" fmla="*/ 308 w 57"/>
                <a:gd name="T37" fmla="*/ 514 h 68"/>
                <a:gd name="T38" fmla="*/ 301 w 57"/>
                <a:gd name="T39" fmla="*/ 561 h 68"/>
                <a:gd name="T40" fmla="*/ 289 w 57"/>
                <a:gd name="T41" fmla="*/ 606 h 68"/>
                <a:gd name="T42" fmla="*/ 284 w 57"/>
                <a:gd name="T43" fmla="*/ 639 h 68"/>
                <a:gd name="T44" fmla="*/ 265 w 57"/>
                <a:gd name="T45" fmla="*/ 690 h 68"/>
                <a:gd name="T46" fmla="*/ 258 w 57"/>
                <a:gd name="T47" fmla="*/ 731 h 68"/>
                <a:gd name="T48" fmla="*/ 242 w 57"/>
                <a:gd name="T49" fmla="*/ 759 h 68"/>
                <a:gd name="T50" fmla="*/ 228 w 57"/>
                <a:gd name="T51" fmla="*/ 800 h 68"/>
                <a:gd name="T52" fmla="*/ 209 w 57"/>
                <a:gd name="T53" fmla="*/ 833 h 68"/>
                <a:gd name="T54" fmla="*/ 196 w 57"/>
                <a:gd name="T55" fmla="*/ 875 h 68"/>
                <a:gd name="T56" fmla="*/ 183 w 57"/>
                <a:gd name="T57" fmla="*/ 913 h 68"/>
                <a:gd name="T58" fmla="*/ 168 w 57"/>
                <a:gd name="T59" fmla="*/ 940 h 68"/>
                <a:gd name="T60" fmla="*/ 149 w 57"/>
                <a:gd name="T61" fmla="*/ 955 h 68"/>
                <a:gd name="T62" fmla="*/ 137 w 57"/>
                <a:gd name="T63" fmla="*/ 989 h 68"/>
                <a:gd name="T64" fmla="*/ 120 w 57"/>
                <a:gd name="T65" fmla="*/ 990 h 68"/>
                <a:gd name="T66" fmla="*/ 118 w 57"/>
                <a:gd name="T67" fmla="*/ 990 h 68"/>
                <a:gd name="T68" fmla="*/ 110 w 57"/>
                <a:gd name="T69" fmla="*/ 990 h 68"/>
                <a:gd name="T70" fmla="*/ 110 w 57"/>
                <a:gd name="T71" fmla="*/ 990 h 68"/>
                <a:gd name="T72" fmla="*/ 96 w 57"/>
                <a:gd name="T73" fmla="*/ 1017 h 68"/>
                <a:gd name="T74" fmla="*/ 95 w 57"/>
                <a:gd name="T75" fmla="*/ 1017 h 68"/>
                <a:gd name="T76" fmla="*/ 95 w 57"/>
                <a:gd name="T77" fmla="*/ 1017 h 68"/>
                <a:gd name="T78" fmla="*/ 88 w 57"/>
                <a:gd name="T79" fmla="*/ 1017 h 68"/>
                <a:gd name="T80" fmla="*/ 77 w 57"/>
                <a:gd name="T81" fmla="*/ 1017 h 68"/>
                <a:gd name="T82" fmla="*/ 71 w 57"/>
                <a:gd name="T83" fmla="*/ 1017 h 68"/>
                <a:gd name="T84" fmla="*/ 62 w 57"/>
                <a:gd name="T85" fmla="*/ 1017 h 68"/>
                <a:gd name="T86" fmla="*/ 62 w 57"/>
                <a:gd name="T87" fmla="*/ 1017 h 68"/>
                <a:gd name="T88" fmla="*/ 57 w 57"/>
                <a:gd name="T89" fmla="*/ 1017 h 68"/>
                <a:gd name="T90" fmla="*/ 50 w 57"/>
                <a:gd name="T91" fmla="*/ 1017 h 68"/>
                <a:gd name="T92" fmla="*/ 50 w 57"/>
                <a:gd name="T93" fmla="*/ 1017 h 68"/>
                <a:gd name="T94" fmla="*/ 40 w 57"/>
                <a:gd name="T95" fmla="*/ 990 h 68"/>
                <a:gd name="T96" fmla="*/ 32 w 57"/>
                <a:gd name="T97" fmla="*/ 990 h 68"/>
                <a:gd name="T98" fmla="*/ 32 w 57"/>
                <a:gd name="T99" fmla="*/ 990 h 68"/>
                <a:gd name="T100" fmla="*/ 26 w 57"/>
                <a:gd name="T101" fmla="*/ 990 h 68"/>
                <a:gd name="T102" fmla="*/ 21 w 57"/>
                <a:gd name="T103" fmla="*/ 990 h 68"/>
                <a:gd name="T104" fmla="*/ 21 w 57"/>
                <a:gd name="T105" fmla="*/ 990 h 68"/>
                <a:gd name="T106" fmla="*/ 2 w 57"/>
                <a:gd name="T107" fmla="*/ 990 h 68"/>
                <a:gd name="T108" fmla="*/ 2 w 57"/>
                <a:gd name="T109" fmla="*/ 990 h 68"/>
                <a:gd name="T110" fmla="*/ 1 w 57"/>
                <a:gd name="T111" fmla="*/ 990 h 68"/>
                <a:gd name="T112" fmla="*/ 1 w 57"/>
                <a:gd name="T113" fmla="*/ 989 h 68"/>
                <a:gd name="T114" fmla="*/ 1 w 57"/>
                <a:gd name="T115" fmla="*/ 989 h 68"/>
                <a:gd name="T116" fmla="*/ 1 w 57"/>
                <a:gd name="T117" fmla="*/ 989 h 68"/>
                <a:gd name="T118" fmla="*/ 0 w 57"/>
                <a:gd name="T119" fmla="*/ 989 h 68"/>
                <a:gd name="T120" fmla="*/ 0 w 57"/>
                <a:gd name="T121" fmla="*/ 989 h 68"/>
                <a:gd name="T122" fmla="*/ 0 w 57"/>
                <a:gd name="T123" fmla="*/ 989 h 68"/>
                <a:gd name="T124" fmla="*/ 0 w 57"/>
                <a:gd name="T125" fmla="*/ 989 h 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68"/>
                <a:gd name="T191" fmla="*/ 57 w 57"/>
                <a:gd name="T192" fmla="*/ 68 h 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68">
                  <a:moveTo>
                    <a:pt x="56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3" y="7"/>
                  </a:lnTo>
                  <a:lnTo>
                    <a:pt x="53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3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4" y="32"/>
                  </a:lnTo>
                  <a:lnTo>
                    <a:pt x="43" y="34"/>
                  </a:lnTo>
                  <a:lnTo>
                    <a:pt x="41" y="37"/>
                  </a:lnTo>
                  <a:lnTo>
                    <a:pt x="40" y="40"/>
                  </a:lnTo>
                  <a:lnTo>
                    <a:pt x="39" y="42"/>
                  </a:lnTo>
                  <a:lnTo>
                    <a:pt x="37" y="45"/>
                  </a:lnTo>
                  <a:lnTo>
                    <a:pt x="35" y="48"/>
                  </a:lnTo>
                  <a:lnTo>
                    <a:pt x="33" y="50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7" y="58"/>
                  </a:lnTo>
                  <a:lnTo>
                    <a:pt x="25" y="60"/>
                  </a:lnTo>
                  <a:lnTo>
                    <a:pt x="23" y="62"/>
                  </a:lnTo>
                  <a:lnTo>
                    <a:pt x="21" y="63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4" y="67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8" y="67"/>
                  </a:lnTo>
                  <a:lnTo>
                    <a:pt x="7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4" y="66"/>
                  </a:lnTo>
                  <a:lnTo>
                    <a:pt x="3" y="66"/>
                  </a:lnTo>
                  <a:lnTo>
                    <a:pt x="2" y="66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0" y="6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01" name="Freeform 82"/>
            <p:cNvSpPr>
              <a:spLocks/>
            </p:cNvSpPr>
            <p:nvPr/>
          </p:nvSpPr>
          <p:spPr bwMode="auto">
            <a:xfrm>
              <a:off x="4507" y="3494"/>
              <a:ext cx="48" cy="58"/>
            </a:xfrm>
            <a:custGeom>
              <a:avLst/>
              <a:gdLst>
                <a:gd name="T0" fmla="*/ 0 w 38"/>
                <a:gd name="T1" fmla="*/ 0 h 44"/>
                <a:gd name="T2" fmla="*/ 0 w 38"/>
                <a:gd name="T3" fmla="*/ 0 h 44"/>
                <a:gd name="T4" fmla="*/ 1 w 38"/>
                <a:gd name="T5" fmla="*/ 1 h 44"/>
                <a:gd name="T6" fmla="*/ 1 w 38"/>
                <a:gd name="T7" fmla="*/ 1 h 44"/>
                <a:gd name="T8" fmla="*/ 20 w 38"/>
                <a:gd name="T9" fmla="*/ 28 h 44"/>
                <a:gd name="T10" fmla="*/ 25 w 38"/>
                <a:gd name="T11" fmla="*/ 37 h 44"/>
                <a:gd name="T12" fmla="*/ 25 w 38"/>
                <a:gd name="T13" fmla="*/ 49 h 44"/>
                <a:gd name="T14" fmla="*/ 40 w 38"/>
                <a:gd name="T15" fmla="*/ 65 h 44"/>
                <a:gd name="T16" fmla="*/ 40 w 38"/>
                <a:gd name="T17" fmla="*/ 78 h 44"/>
                <a:gd name="T18" fmla="*/ 59 w 38"/>
                <a:gd name="T19" fmla="*/ 86 h 44"/>
                <a:gd name="T20" fmla="*/ 64 w 38"/>
                <a:gd name="T21" fmla="*/ 113 h 44"/>
                <a:gd name="T22" fmla="*/ 75 w 38"/>
                <a:gd name="T23" fmla="*/ 136 h 44"/>
                <a:gd name="T24" fmla="*/ 95 w 38"/>
                <a:gd name="T25" fmla="*/ 149 h 44"/>
                <a:gd name="T26" fmla="*/ 97 w 38"/>
                <a:gd name="T27" fmla="*/ 167 h 44"/>
                <a:gd name="T28" fmla="*/ 120 w 38"/>
                <a:gd name="T29" fmla="*/ 179 h 44"/>
                <a:gd name="T30" fmla="*/ 123 w 38"/>
                <a:gd name="T31" fmla="*/ 200 h 44"/>
                <a:gd name="T32" fmla="*/ 138 w 38"/>
                <a:gd name="T33" fmla="*/ 229 h 44"/>
                <a:gd name="T34" fmla="*/ 152 w 38"/>
                <a:gd name="T35" fmla="*/ 258 h 44"/>
                <a:gd name="T36" fmla="*/ 163 w 38"/>
                <a:gd name="T37" fmla="*/ 278 h 44"/>
                <a:gd name="T38" fmla="*/ 174 w 38"/>
                <a:gd name="T39" fmla="*/ 302 h 44"/>
                <a:gd name="T40" fmla="*/ 192 w 38"/>
                <a:gd name="T41" fmla="*/ 326 h 44"/>
                <a:gd name="T42" fmla="*/ 206 w 38"/>
                <a:gd name="T43" fmla="*/ 340 h 44"/>
                <a:gd name="T44" fmla="*/ 216 w 38"/>
                <a:gd name="T45" fmla="*/ 366 h 44"/>
                <a:gd name="T46" fmla="*/ 220 w 38"/>
                <a:gd name="T47" fmla="*/ 382 h 44"/>
                <a:gd name="T48" fmla="*/ 243 w 38"/>
                <a:gd name="T49" fmla="*/ 398 h 44"/>
                <a:gd name="T50" fmla="*/ 248 w 38"/>
                <a:gd name="T51" fmla="*/ 417 h 44"/>
                <a:gd name="T52" fmla="*/ 260 w 38"/>
                <a:gd name="T53" fmla="*/ 448 h 44"/>
                <a:gd name="T54" fmla="*/ 273 w 38"/>
                <a:gd name="T55" fmla="*/ 459 h 44"/>
                <a:gd name="T56" fmla="*/ 278 w 38"/>
                <a:gd name="T57" fmla="*/ 482 h 44"/>
                <a:gd name="T58" fmla="*/ 291 w 38"/>
                <a:gd name="T59" fmla="*/ 492 h 44"/>
                <a:gd name="T60" fmla="*/ 292 w 38"/>
                <a:gd name="T61" fmla="*/ 504 h 44"/>
                <a:gd name="T62" fmla="*/ 307 w 38"/>
                <a:gd name="T63" fmla="*/ 523 h 44"/>
                <a:gd name="T64" fmla="*/ 307 w 38"/>
                <a:gd name="T65" fmla="*/ 523 h 44"/>
                <a:gd name="T66" fmla="*/ 307 w 38"/>
                <a:gd name="T67" fmla="*/ 523 h 44"/>
                <a:gd name="T68" fmla="*/ 307 w 38"/>
                <a:gd name="T69" fmla="*/ 523 h 44"/>
                <a:gd name="T70" fmla="*/ 307 w 38"/>
                <a:gd name="T71" fmla="*/ 523 h 44"/>
                <a:gd name="T72" fmla="*/ 307 w 38"/>
                <a:gd name="T73" fmla="*/ 523 h 44"/>
                <a:gd name="T74" fmla="*/ 307 w 38"/>
                <a:gd name="T75" fmla="*/ 523 h 44"/>
                <a:gd name="T76" fmla="*/ 307 w 38"/>
                <a:gd name="T77" fmla="*/ 523 h 44"/>
                <a:gd name="T78" fmla="*/ 307 w 38"/>
                <a:gd name="T79" fmla="*/ 523 h 44"/>
                <a:gd name="T80" fmla="*/ 307 w 38"/>
                <a:gd name="T81" fmla="*/ 523 h 44"/>
                <a:gd name="T82" fmla="*/ 307 w 38"/>
                <a:gd name="T83" fmla="*/ 523 h 44"/>
                <a:gd name="T84" fmla="*/ 307 w 38"/>
                <a:gd name="T85" fmla="*/ 523 h 44"/>
                <a:gd name="T86" fmla="*/ 307 w 38"/>
                <a:gd name="T87" fmla="*/ 523 h 44"/>
                <a:gd name="T88" fmla="*/ 307 w 38"/>
                <a:gd name="T89" fmla="*/ 523 h 44"/>
                <a:gd name="T90" fmla="*/ 307 w 38"/>
                <a:gd name="T91" fmla="*/ 523 h 44"/>
                <a:gd name="T92" fmla="*/ 307 w 38"/>
                <a:gd name="T93" fmla="*/ 523 h 44"/>
                <a:gd name="T94" fmla="*/ 307 w 38"/>
                <a:gd name="T95" fmla="*/ 523 h 44"/>
                <a:gd name="T96" fmla="*/ 307 w 38"/>
                <a:gd name="T97" fmla="*/ 523 h 44"/>
                <a:gd name="T98" fmla="*/ 307 w 38"/>
                <a:gd name="T99" fmla="*/ 523 h 44"/>
                <a:gd name="T100" fmla="*/ 307 w 38"/>
                <a:gd name="T101" fmla="*/ 523 h 44"/>
                <a:gd name="T102" fmla="*/ 307 w 38"/>
                <a:gd name="T103" fmla="*/ 523 h 44"/>
                <a:gd name="T104" fmla="*/ 307 w 38"/>
                <a:gd name="T105" fmla="*/ 523 h 44"/>
                <a:gd name="T106" fmla="*/ 307 w 38"/>
                <a:gd name="T107" fmla="*/ 523 h 44"/>
                <a:gd name="T108" fmla="*/ 307 w 38"/>
                <a:gd name="T109" fmla="*/ 523 h 44"/>
                <a:gd name="T110" fmla="*/ 307 w 38"/>
                <a:gd name="T111" fmla="*/ 523 h 44"/>
                <a:gd name="T112" fmla="*/ 307 w 38"/>
                <a:gd name="T113" fmla="*/ 523 h 44"/>
                <a:gd name="T114" fmla="*/ 307 w 38"/>
                <a:gd name="T115" fmla="*/ 523 h 44"/>
                <a:gd name="T116" fmla="*/ 307 w 38"/>
                <a:gd name="T117" fmla="*/ 523 h 44"/>
                <a:gd name="T118" fmla="*/ 307 w 38"/>
                <a:gd name="T119" fmla="*/ 523 h 44"/>
                <a:gd name="T120" fmla="*/ 307 w 38"/>
                <a:gd name="T121" fmla="*/ 523 h 44"/>
                <a:gd name="T122" fmla="*/ 307 w 38"/>
                <a:gd name="T123" fmla="*/ 523 h 44"/>
                <a:gd name="T124" fmla="*/ 307 w 38"/>
                <a:gd name="T125" fmla="*/ 523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44"/>
                <a:gd name="T191" fmla="*/ 38 w 38"/>
                <a:gd name="T192" fmla="*/ 44 h 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44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5" y="28"/>
                  </a:lnTo>
                  <a:lnTo>
                    <a:pt x="26" y="30"/>
                  </a:lnTo>
                  <a:lnTo>
                    <a:pt x="27" y="32"/>
                  </a:lnTo>
                  <a:lnTo>
                    <a:pt x="29" y="33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3" y="38"/>
                  </a:lnTo>
                  <a:lnTo>
                    <a:pt x="34" y="40"/>
                  </a:lnTo>
                  <a:lnTo>
                    <a:pt x="35" y="41"/>
                  </a:lnTo>
                  <a:lnTo>
                    <a:pt x="36" y="42"/>
                  </a:lnTo>
                  <a:lnTo>
                    <a:pt x="37" y="43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02" name="Freeform 83"/>
            <p:cNvSpPr>
              <a:spLocks/>
            </p:cNvSpPr>
            <p:nvPr/>
          </p:nvSpPr>
          <p:spPr bwMode="auto">
            <a:xfrm>
              <a:off x="4484" y="3463"/>
              <a:ext cx="94" cy="120"/>
            </a:xfrm>
            <a:custGeom>
              <a:avLst/>
              <a:gdLst>
                <a:gd name="T0" fmla="*/ 0 w 75"/>
                <a:gd name="T1" fmla="*/ 0 h 88"/>
                <a:gd name="T2" fmla="*/ 0 w 75"/>
                <a:gd name="T3" fmla="*/ 0 h 88"/>
                <a:gd name="T4" fmla="*/ 1 w 75"/>
                <a:gd name="T5" fmla="*/ 1 h 88"/>
                <a:gd name="T6" fmla="*/ 20 w 75"/>
                <a:gd name="T7" fmla="*/ 48 h 88"/>
                <a:gd name="T8" fmla="*/ 25 w 75"/>
                <a:gd name="T9" fmla="*/ 65 h 88"/>
                <a:gd name="T10" fmla="*/ 39 w 75"/>
                <a:gd name="T11" fmla="*/ 93 h 88"/>
                <a:gd name="T12" fmla="*/ 56 w 75"/>
                <a:gd name="T13" fmla="*/ 127 h 88"/>
                <a:gd name="T14" fmla="*/ 70 w 75"/>
                <a:gd name="T15" fmla="*/ 165 h 88"/>
                <a:gd name="T16" fmla="*/ 88 w 75"/>
                <a:gd name="T17" fmla="*/ 218 h 88"/>
                <a:gd name="T18" fmla="*/ 95 w 75"/>
                <a:gd name="T19" fmla="*/ 236 h 88"/>
                <a:gd name="T20" fmla="*/ 118 w 75"/>
                <a:gd name="T21" fmla="*/ 297 h 88"/>
                <a:gd name="T22" fmla="*/ 138 w 75"/>
                <a:gd name="T23" fmla="*/ 353 h 88"/>
                <a:gd name="T24" fmla="*/ 157 w 75"/>
                <a:gd name="T25" fmla="*/ 405 h 88"/>
                <a:gd name="T26" fmla="*/ 185 w 75"/>
                <a:gd name="T27" fmla="*/ 455 h 88"/>
                <a:gd name="T28" fmla="*/ 211 w 75"/>
                <a:gd name="T29" fmla="*/ 502 h 88"/>
                <a:gd name="T30" fmla="*/ 217 w 75"/>
                <a:gd name="T31" fmla="*/ 571 h 88"/>
                <a:gd name="T32" fmla="*/ 247 w 75"/>
                <a:gd name="T33" fmla="*/ 634 h 88"/>
                <a:gd name="T34" fmla="*/ 272 w 75"/>
                <a:gd name="T35" fmla="*/ 702 h 88"/>
                <a:gd name="T36" fmla="*/ 293 w 75"/>
                <a:gd name="T37" fmla="*/ 753 h 88"/>
                <a:gd name="T38" fmla="*/ 321 w 75"/>
                <a:gd name="T39" fmla="*/ 817 h 88"/>
                <a:gd name="T40" fmla="*/ 341 w 75"/>
                <a:gd name="T41" fmla="*/ 865 h 88"/>
                <a:gd name="T42" fmla="*/ 365 w 75"/>
                <a:gd name="T43" fmla="*/ 934 h 88"/>
                <a:gd name="T44" fmla="*/ 389 w 75"/>
                <a:gd name="T45" fmla="*/ 989 h 88"/>
                <a:gd name="T46" fmla="*/ 415 w 75"/>
                <a:gd name="T47" fmla="*/ 1039 h 88"/>
                <a:gd name="T48" fmla="*/ 430 w 75"/>
                <a:gd name="T49" fmla="*/ 1114 h 88"/>
                <a:gd name="T50" fmla="*/ 457 w 75"/>
                <a:gd name="T51" fmla="*/ 1152 h 88"/>
                <a:gd name="T52" fmla="*/ 479 w 75"/>
                <a:gd name="T53" fmla="*/ 1207 h 88"/>
                <a:gd name="T54" fmla="*/ 496 w 75"/>
                <a:gd name="T55" fmla="*/ 1255 h 88"/>
                <a:gd name="T56" fmla="*/ 510 w 75"/>
                <a:gd name="T57" fmla="*/ 1305 h 88"/>
                <a:gd name="T58" fmla="*/ 535 w 75"/>
                <a:gd name="T59" fmla="*/ 1349 h 88"/>
                <a:gd name="T60" fmla="*/ 550 w 75"/>
                <a:gd name="T61" fmla="*/ 1381 h 88"/>
                <a:gd name="T62" fmla="*/ 570 w 75"/>
                <a:gd name="T63" fmla="*/ 1417 h 88"/>
                <a:gd name="T64" fmla="*/ 570 w 75"/>
                <a:gd name="T65" fmla="*/ 1417 h 88"/>
                <a:gd name="T66" fmla="*/ 570 w 75"/>
                <a:gd name="T67" fmla="*/ 1417 h 88"/>
                <a:gd name="T68" fmla="*/ 570 w 75"/>
                <a:gd name="T69" fmla="*/ 1417 h 88"/>
                <a:gd name="T70" fmla="*/ 570 w 75"/>
                <a:gd name="T71" fmla="*/ 1417 h 88"/>
                <a:gd name="T72" fmla="*/ 570 w 75"/>
                <a:gd name="T73" fmla="*/ 1417 h 88"/>
                <a:gd name="T74" fmla="*/ 570 w 75"/>
                <a:gd name="T75" fmla="*/ 1417 h 88"/>
                <a:gd name="T76" fmla="*/ 570 w 75"/>
                <a:gd name="T77" fmla="*/ 1417 h 88"/>
                <a:gd name="T78" fmla="*/ 570 w 75"/>
                <a:gd name="T79" fmla="*/ 1417 h 88"/>
                <a:gd name="T80" fmla="*/ 570 w 75"/>
                <a:gd name="T81" fmla="*/ 1417 h 88"/>
                <a:gd name="T82" fmla="*/ 570 w 75"/>
                <a:gd name="T83" fmla="*/ 1417 h 88"/>
                <a:gd name="T84" fmla="*/ 570 w 75"/>
                <a:gd name="T85" fmla="*/ 1417 h 88"/>
                <a:gd name="T86" fmla="*/ 570 w 75"/>
                <a:gd name="T87" fmla="*/ 1417 h 88"/>
                <a:gd name="T88" fmla="*/ 570 w 75"/>
                <a:gd name="T89" fmla="*/ 1417 h 88"/>
                <a:gd name="T90" fmla="*/ 570 w 75"/>
                <a:gd name="T91" fmla="*/ 1417 h 88"/>
                <a:gd name="T92" fmla="*/ 570 w 75"/>
                <a:gd name="T93" fmla="*/ 1417 h 88"/>
                <a:gd name="T94" fmla="*/ 570 w 75"/>
                <a:gd name="T95" fmla="*/ 1417 h 88"/>
                <a:gd name="T96" fmla="*/ 570 w 75"/>
                <a:gd name="T97" fmla="*/ 1417 h 88"/>
                <a:gd name="T98" fmla="*/ 570 w 75"/>
                <a:gd name="T99" fmla="*/ 1417 h 88"/>
                <a:gd name="T100" fmla="*/ 570 w 75"/>
                <a:gd name="T101" fmla="*/ 1417 h 88"/>
                <a:gd name="T102" fmla="*/ 570 w 75"/>
                <a:gd name="T103" fmla="*/ 1417 h 88"/>
                <a:gd name="T104" fmla="*/ 570 w 75"/>
                <a:gd name="T105" fmla="*/ 1417 h 88"/>
                <a:gd name="T106" fmla="*/ 570 w 75"/>
                <a:gd name="T107" fmla="*/ 1417 h 88"/>
                <a:gd name="T108" fmla="*/ 570 w 75"/>
                <a:gd name="T109" fmla="*/ 1417 h 88"/>
                <a:gd name="T110" fmla="*/ 570 w 75"/>
                <a:gd name="T111" fmla="*/ 1417 h 88"/>
                <a:gd name="T112" fmla="*/ 570 w 75"/>
                <a:gd name="T113" fmla="*/ 1417 h 88"/>
                <a:gd name="T114" fmla="*/ 570 w 75"/>
                <a:gd name="T115" fmla="*/ 1417 h 88"/>
                <a:gd name="T116" fmla="*/ 570 w 75"/>
                <a:gd name="T117" fmla="*/ 1417 h 88"/>
                <a:gd name="T118" fmla="*/ 570 w 75"/>
                <a:gd name="T119" fmla="*/ 1417 h 88"/>
                <a:gd name="T120" fmla="*/ 570 w 75"/>
                <a:gd name="T121" fmla="*/ 1417 h 88"/>
                <a:gd name="T122" fmla="*/ 570 w 75"/>
                <a:gd name="T123" fmla="*/ 1417 h 88"/>
                <a:gd name="T124" fmla="*/ 570 w 75"/>
                <a:gd name="T125" fmla="*/ 1417 h 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"/>
                <a:gd name="T190" fmla="*/ 0 h 88"/>
                <a:gd name="T191" fmla="*/ 75 w 75"/>
                <a:gd name="T192" fmla="*/ 88 h 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" h="88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8" y="21"/>
                  </a:lnTo>
                  <a:lnTo>
                    <a:pt x="21" y="25"/>
                  </a:lnTo>
                  <a:lnTo>
                    <a:pt x="24" y="28"/>
                  </a:lnTo>
                  <a:lnTo>
                    <a:pt x="27" y="31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6" y="43"/>
                  </a:lnTo>
                  <a:lnTo>
                    <a:pt x="39" y="46"/>
                  </a:lnTo>
                  <a:lnTo>
                    <a:pt x="42" y="50"/>
                  </a:lnTo>
                  <a:lnTo>
                    <a:pt x="45" y="53"/>
                  </a:lnTo>
                  <a:lnTo>
                    <a:pt x="48" y="57"/>
                  </a:lnTo>
                  <a:lnTo>
                    <a:pt x="51" y="61"/>
                  </a:lnTo>
                  <a:lnTo>
                    <a:pt x="54" y="64"/>
                  </a:lnTo>
                  <a:lnTo>
                    <a:pt x="57" y="68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5" y="77"/>
                  </a:lnTo>
                  <a:lnTo>
                    <a:pt x="67" y="80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4" y="8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03" name="Line 84"/>
            <p:cNvSpPr>
              <a:spLocks noChangeShapeType="1"/>
            </p:cNvSpPr>
            <p:nvPr/>
          </p:nvSpPr>
          <p:spPr bwMode="auto">
            <a:xfrm>
              <a:off x="4484" y="3433"/>
              <a:ext cx="46" cy="118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104" name="Freeform 85"/>
            <p:cNvSpPr>
              <a:spLocks/>
            </p:cNvSpPr>
            <p:nvPr/>
          </p:nvSpPr>
          <p:spPr bwMode="auto">
            <a:xfrm>
              <a:off x="4858" y="3011"/>
              <a:ext cx="79" cy="107"/>
            </a:xfrm>
            <a:custGeom>
              <a:avLst/>
              <a:gdLst>
                <a:gd name="T0" fmla="*/ 459 w 63"/>
                <a:gd name="T1" fmla="*/ 0 h 78"/>
                <a:gd name="T2" fmla="*/ 460 w 63"/>
                <a:gd name="T3" fmla="*/ 145 h 78"/>
                <a:gd name="T4" fmla="*/ 477 w 63"/>
                <a:gd name="T5" fmla="*/ 228 h 78"/>
                <a:gd name="T6" fmla="*/ 477 w 63"/>
                <a:gd name="T7" fmla="*/ 289 h 78"/>
                <a:gd name="T8" fmla="*/ 460 w 63"/>
                <a:gd name="T9" fmla="*/ 364 h 78"/>
                <a:gd name="T10" fmla="*/ 460 w 63"/>
                <a:gd name="T11" fmla="*/ 416 h 78"/>
                <a:gd name="T12" fmla="*/ 459 w 63"/>
                <a:gd name="T13" fmla="*/ 466 h 78"/>
                <a:gd name="T14" fmla="*/ 456 w 63"/>
                <a:gd name="T15" fmla="*/ 540 h 78"/>
                <a:gd name="T16" fmla="*/ 448 w 63"/>
                <a:gd name="T17" fmla="*/ 571 h 78"/>
                <a:gd name="T18" fmla="*/ 435 w 63"/>
                <a:gd name="T19" fmla="*/ 612 h 78"/>
                <a:gd name="T20" fmla="*/ 426 w 63"/>
                <a:gd name="T21" fmla="*/ 679 h 78"/>
                <a:gd name="T22" fmla="*/ 403 w 63"/>
                <a:gd name="T23" fmla="*/ 705 h 78"/>
                <a:gd name="T24" fmla="*/ 389 w 63"/>
                <a:gd name="T25" fmla="*/ 745 h 78"/>
                <a:gd name="T26" fmla="*/ 367 w 63"/>
                <a:gd name="T27" fmla="*/ 786 h 78"/>
                <a:gd name="T28" fmla="*/ 364 w 63"/>
                <a:gd name="T29" fmla="*/ 831 h 78"/>
                <a:gd name="T30" fmla="*/ 341 w 63"/>
                <a:gd name="T31" fmla="*/ 877 h 78"/>
                <a:gd name="T32" fmla="*/ 321 w 63"/>
                <a:gd name="T33" fmla="*/ 886 h 78"/>
                <a:gd name="T34" fmla="*/ 293 w 63"/>
                <a:gd name="T35" fmla="*/ 931 h 78"/>
                <a:gd name="T36" fmla="*/ 285 w 63"/>
                <a:gd name="T37" fmla="*/ 967 h 78"/>
                <a:gd name="T38" fmla="*/ 265 w 63"/>
                <a:gd name="T39" fmla="*/ 1007 h 78"/>
                <a:gd name="T40" fmla="*/ 234 w 63"/>
                <a:gd name="T41" fmla="*/ 1017 h 78"/>
                <a:gd name="T42" fmla="*/ 216 w 63"/>
                <a:gd name="T43" fmla="*/ 1056 h 78"/>
                <a:gd name="T44" fmla="*/ 187 w 63"/>
                <a:gd name="T45" fmla="*/ 1078 h 78"/>
                <a:gd name="T46" fmla="*/ 172 w 63"/>
                <a:gd name="T47" fmla="*/ 1108 h 78"/>
                <a:gd name="T48" fmla="*/ 148 w 63"/>
                <a:gd name="T49" fmla="*/ 1140 h 78"/>
                <a:gd name="T50" fmla="*/ 119 w 63"/>
                <a:gd name="T51" fmla="*/ 1152 h 78"/>
                <a:gd name="T52" fmla="*/ 95 w 63"/>
                <a:gd name="T53" fmla="*/ 1188 h 78"/>
                <a:gd name="T54" fmla="*/ 76 w 63"/>
                <a:gd name="T55" fmla="*/ 1203 h 78"/>
                <a:gd name="T56" fmla="*/ 56 w 63"/>
                <a:gd name="T57" fmla="*/ 1250 h 78"/>
                <a:gd name="T58" fmla="*/ 39 w 63"/>
                <a:gd name="T59" fmla="*/ 1255 h 78"/>
                <a:gd name="T60" fmla="*/ 20 w 63"/>
                <a:gd name="T61" fmla="*/ 1289 h 78"/>
                <a:gd name="T62" fmla="*/ 0 w 63"/>
                <a:gd name="T63" fmla="*/ 1327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"/>
                <a:gd name="T97" fmla="*/ 0 h 78"/>
                <a:gd name="T98" fmla="*/ 63 w 63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" h="78">
                  <a:moveTo>
                    <a:pt x="60" y="0"/>
                  </a:moveTo>
                  <a:lnTo>
                    <a:pt x="61" y="9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61" y="21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9" y="31"/>
                  </a:lnTo>
                  <a:lnTo>
                    <a:pt x="58" y="33"/>
                  </a:lnTo>
                  <a:lnTo>
                    <a:pt x="57" y="36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51" y="44"/>
                  </a:lnTo>
                  <a:lnTo>
                    <a:pt x="49" y="46"/>
                  </a:lnTo>
                  <a:lnTo>
                    <a:pt x="47" y="48"/>
                  </a:lnTo>
                  <a:lnTo>
                    <a:pt x="45" y="51"/>
                  </a:lnTo>
                  <a:lnTo>
                    <a:pt x="42" y="52"/>
                  </a:lnTo>
                  <a:lnTo>
                    <a:pt x="39" y="54"/>
                  </a:lnTo>
                  <a:lnTo>
                    <a:pt x="37" y="56"/>
                  </a:lnTo>
                  <a:lnTo>
                    <a:pt x="34" y="58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5" y="63"/>
                  </a:lnTo>
                  <a:lnTo>
                    <a:pt x="22" y="64"/>
                  </a:lnTo>
                  <a:lnTo>
                    <a:pt x="19" y="66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10" y="70"/>
                  </a:lnTo>
                  <a:lnTo>
                    <a:pt x="7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05" name="Line 86"/>
            <p:cNvSpPr>
              <a:spLocks noChangeShapeType="1"/>
            </p:cNvSpPr>
            <p:nvPr/>
          </p:nvSpPr>
          <p:spPr bwMode="auto">
            <a:xfrm flipH="1">
              <a:off x="4852" y="3117"/>
              <a:ext cx="22" cy="0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106" name="Freeform 87"/>
            <p:cNvSpPr>
              <a:spLocks/>
            </p:cNvSpPr>
            <p:nvPr/>
          </p:nvSpPr>
          <p:spPr bwMode="auto">
            <a:xfrm>
              <a:off x="4996" y="2565"/>
              <a:ext cx="15" cy="62"/>
            </a:xfrm>
            <a:custGeom>
              <a:avLst/>
              <a:gdLst>
                <a:gd name="T0" fmla="*/ 0 w 11"/>
                <a:gd name="T1" fmla="*/ 0 h 45"/>
                <a:gd name="T2" fmla="*/ 1 w 11"/>
                <a:gd name="T3" fmla="*/ 40 h 45"/>
                <a:gd name="T4" fmla="*/ 35 w 11"/>
                <a:gd name="T5" fmla="*/ 55 h 45"/>
                <a:gd name="T6" fmla="*/ 48 w 11"/>
                <a:gd name="T7" fmla="*/ 95 h 45"/>
                <a:gd name="T8" fmla="*/ 65 w 11"/>
                <a:gd name="T9" fmla="*/ 105 h 45"/>
                <a:gd name="T10" fmla="*/ 65 w 11"/>
                <a:gd name="T11" fmla="*/ 131 h 45"/>
                <a:gd name="T12" fmla="*/ 89 w 11"/>
                <a:gd name="T13" fmla="*/ 145 h 45"/>
                <a:gd name="T14" fmla="*/ 89 w 11"/>
                <a:gd name="T15" fmla="*/ 180 h 45"/>
                <a:gd name="T16" fmla="*/ 93 w 11"/>
                <a:gd name="T17" fmla="*/ 200 h 45"/>
                <a:gd name="T18" fmla="*/ 93 w 11"/>
                <a:gd name="T19" fmla="*/ 220 h 45"/>
                <a:gd name="T20" fmla="*/ 121 w 11"/>
                <a:gd name="T21" fmla="*/ 236 h 45"/>
                <a:gd name="T22" fmla="*/ 121 w 11"/>
                <a:gd name="T23" fmla="*/ 276 h 45"/>
                <a:gd name="T24" fmla="*/ 127 w 11"/>
                <a:gd name="T25" fmla="*/ 277 h 45"/>
                <a:gd name="T26" fmla="*/ 127 w 11"/>
                <a:gd name="T27" fmla="*/ 325 h 45"/>
                <a:gd name="T28" fmla="*/ 127 w 11"/>
                <a:gd name="T29" fmla="*/ 342 h 45"/>
                <a:gd name="T30" fmla="*/ 142 w 11"/>
                <a:gd name="T31" fmla="*/ 380 h 45"/>
                <a:gd name="T32" fmla="*/ 142 w 11"/>
                <a:gd name="T33" fmla="*/ 382 h 45"/>
                <a:gd name="T34" fmla="*/ 142 w 11"/>
                <a:gd name="T35" fmla="*/ 417 h 45"/>
                <a:gd name="T36" fmla="*/ 165 w 11"/>
                <a:gd name="T37" fmla="*/ 448 h 45"/>
                <a:gd name="T38" fmla="*/ 165 w 11"/>
                <a:gd name="T39" fmla="*/ 471 h 45"/>
                <a:gd name="T40" fmla="*/ 165 w 11"/>
                <a:gd name="T41" fmla="*/ 477 h 45"/>
                <a:gd name="T42" fmla="*/ 165 w 11"/>
                <a:gd name="T43" fmla="*/ 524 h 45"/>
                <a:gd name="T44" fmla="*/ 165 w 11"/>
                <a:gd name="T45" fmla="*/ 526 h 45"/>
                <a:gd name="T46" fmla="*/ 165 w 11"/>
                <a:gd name="T47" fmla="*/ 575 h 45"/>
                <a:gd name="T48" fmla="*/ 165 w 11"/>
                <a:gd name="T49" fmla="*/ 581 h 45"/>
                <a:gd name="T50" fmla="*/ 165 w 11"/>
                <a:gd name="T51" fmla="*/ 621 h 45"/>
                <a:gd name="T52" fmla="*/ 165 w 11"/>
                <a:gd name="T53" fmla="*/ 649 h 45"/>
                <a:gd name="T54" fmla="*/ 165 w 11"/>
                <a:gd name="T55" fmla="*/ 674 h 45"/>
                <a:gd name="T56" fmla="*/ 165 w 11"/>
                <a:gd name="T57" fmla="*/ 699 h 45"/>
                <a:gd name="T58" fmla="*/ 165 w 11"/>
                <a:gd name="T59" fmla="*/ 725 h 45"/>
                <a:gd name="T60" fmla="*/ 142 w 11"/>
                <a:gd name="T61" fmla="*/ 754 h 45"/>
                <a:gd name="T62" fmla="*/ 142 w 11"/>
                <a:gd name="T63" fmla="*/ 792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45"/>
                <a:gd name="T98" fmla="*/ 11 w 11"/>
                <a:gd name="T99" fmla="*/ 45 h 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4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9" y="42"/>
                  </a:lnTo>
                  <a:lnTo>
                    <a:pt x="9" y="4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07" name="Line 88"/>
            <p:cNvSpPr>
              <a:spLocks noChangeShapeType="1"/>
            </p:cNvSpPr>
            <p:nvPr/>
          </p:nvSpPr>
          <p:spPr bwMode="auto">
            <a:xfrm flipH="1">
              <a:off x="4991" y="2588"/>
              <a:ext cx="12" cy="29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108" name="Freeform 89"/>
            <p:cNvSpPr>
              <a:spLocks/>
            </p:cNvSpPr>
            <p:nvPr/>
          </p:nvSpPr>
          <p:spPr bwMode="auto">
            <a:xfrm>
              <a:off x="4823" y="2444"/>
              <a:ext cx="73" cy="33"/>
            </a:xfrm>
            <a:custGeom>
              <a:avLst/>
              <a:gdLst>
                <a:gd name="T0" fmla="*/ 0 w 58"/>
                <a:gd name="T1" fmla="*/ 28 h 25"/>
                <a:gd name="T2" fmla="*/ 25 w 58"/>
                <a:gd name="T3" fmla="*/ 37 h 25"/>
                <a:gd name="T4" fmla="*/ 39 w 58"/>
                <a:gd name="T5" fmla="*/ 49 h 25"/>
                <a:gd name="T6" fmla="*/ 59 w 58"/>
                <a:gd name="T7" fmla="*/ 49 h 25"/>
                <a:gd name="T8" fmla="*/ 74 w 58"/>
                <a:gd name="T9" fmla="*/ 49 h 25"/>
                <a:gd name="T10" fmla="*/ 96 w 58"/>
                <a:gd name="T11" fmla="*/ 49 h 25"/>
                <a:gd name="T12" fmla="*/ 117 w 58"/>
                <a:gd name="T13" fmla="*/ 37 h 25"/>
                <a:gd name="T14" fmla="*/ 133 w 58"/>
                <a:gd name="T15" fmla="*/ 37 h 25"/>
                <a:gd name="T16" fmla="*/ 155 w 58"/>
                <a:gd name="T17" fmla="*/ 37 h 25"/>
                <a:gd name="T18" fmla="*/ 174 w 58"/>
                <a:gd name="T19" fmla="*/ 37 h 25"/>
                <a:gd name="T20" fmla="*/ 195 w 58"/>
                <a:gd name="T21" fmla="*/ 28 h 25"/>
                <a:gd name="T22" fmla="*/ 219 w 58"/>
                <a:gd name="T23" fmla="*/ 1 h 25"/>
                <a:gd name="T24" fmla="*/ 245 w 58"/>
                <a:gd name="T25" fmla="*/ 1 h 25"/>
                <a:gd name="T26" fmla="*/ 264 w 58"/>
                <a:gd name="T27" fmla="*/ 1 h 25"/>
                <a:gd name="T28" fmla="*/ 289 w 58"/>
                <a:gd name="T29" fmla="*/ 0 h 25"/>
                <a:gd name="T30" fmla="*/ 302 w 58"/>
                <a:gd name="T31" fmla="*/ 0 h 25"/>
                <a:gd name="T32" fmla="*/ 326 w 58"/>
                <a:gd name="T33" fmla="*/ 0 h 25"/>
                <a:gd name="T34" fmla="*/ 341 w 58"/>
                <a:gd name="T35" fmla="*/ 0 h 25"/>
                <a:gd name="T36" fmla="*/ 364 w 58"/>
                <a:gd name="T37" fmla="*/ 0 h 25"/>
                <a:gd name="T38" fmla="*/ 369 w 58"/>
                <a:gd name="T39" fmla="*/ 0 h 25"/>
                <a:gd name="T40" fmla="*/ 388 w 58"/>
                <a:gd name="T41" fmla="*/ 1 h 25"/>
                <a:gd name="T42" fmla="*/ 405 w 58"/>
                <a:gd name="T43" fmla="*/ 1 h 25"/>
                <a:gd name="T44" fmla="*/ 418 w 58"/>
                <a:gd name="T45" fmla="*/ 28 h 25"/>
                <a:gd name="T46" fmla="*/ 429 w 58"/>
                <a:gd name="T47" fmla="*/ 37 h 25"/>
                <a:gd name="T48" fmla="*/ 437 w 58"/>
                <a:gd name="T49" fmla="*/ 65 h 25"/>
                <a:gd name="T50" fmla="*/ 442 w 58"/>
                <a:gd name="T51" fmla="*/ 86 h 25"/>
                <a:gd name="T52" fmla="*/ 458 w 58"/>
                <a:gd name="T53" fmla="*/ 114 h 25"/>
                <a:gd name="T54" fmla="*/ 458 w 58"/>
                <a:gd name="T55" fmla="*/ 136 h 25"/>
                <a:gd name="T56" fmla="*/ 458 w 58"/>
                <a:gd name="T57" fmla="*/ 152 h 25"/>
                <a:gd name="T58" fmla="*/ 458 w 58"/>
                <a:gd name="T59" fmla="*/ 201 h 25"/>
                <a:gd name="T60" fmla="*/ 442 w 58"/>
                <a:gd name="T61" fmla="*/ 238 h 25"/>
                <a:gd name="T62" fmla="*/ 437 w 58"/>
                <a:gd name="T63" fmla="*/ 293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25"/>
                <a:gd name="T98" fmla="*/ 58 w 58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25">
                  <a:moveTo>
                    <a:pt x="0" y="2"/>
                  </a:moveTo>
                  <a:lnTo>
                    <a:pt x="3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6" y="7"/>
                  </a:lnTo>
                  <a:lnTo>
                    <a:pt x="57" y="9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6" y="20"/>
                  </a:lnTo>
                  <a:lnTo>
                    <a:pt x="55" y="2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09" name="Freeform 90"/>
            <p:cNvSpPr>
              <a:spLocks/>
            </p:cNvSpPr>
            <p:nvPr/>
          </p:nvSpPr>
          <p:spPr bwMode="auto">
            <a:xfrm>
              <a:off x="4898" y="2470"/>
              <a:ext cx="71" cy="83"/>
            </a:xfrm>
            <a:custGeom>
              <a:avLst/>
              <a:gdLst>
                <a:gd name="T0" fmla="*/ 0 w 57"/>
                <a:gd name="T1" fmla="*/ 76 h 60"/>
                <a:gd name="T2" fmla="*/ 32 w 57"/>
                <a:gd name="T3" fmla="*/ 55 h 60"/>
                <a:gd name="T4" fmla="*/ 57 w 57"/>
                <a:gd name="T5" fmla="*/ 40 h 60"/>
                <a:gd name="T6" fmla="*/ 71 w 57"/>
                <a:gd name="T7" fmla="*/ 1 h 60"/>
                <a:gd name="T8" fmla="*/ 95 w 57"/>
                <a:gd name="T9" fmla="*/ 1 h 60"/>
                <a:gd name="T10" fmla="*/ 110 w 57"/>
                <a:gd name="T11" fmla="*/ 1 h 60"/>
                <a:gd name="T12" fmla="*/ 126 w 57"/>
                <a:gd name="T13" fmla="*/ 0 h 60"/>
                <a:gd name="T14" fmla="*/ 147 w 57"/>
                <a:gd name="T15" fmla="*/ 0 h 60"/>
                <a:gd name="T16" fmla="*/ 168 w 57"/>
                <a:gd name="T17" fmla="*/ 0 h 60"/>
                <a:gd name="T18" fmla="*/ 183 w 57"/>
                <a:gd name="T19" fmla="*/ 0 h 60"/>
                <a:gd name="T20" fmla="*/ 196 w 57"/>
                <a:gd name="T21" fmla="*/ 1 h 60"/>
                <a:gd name="T22" fmla="*/ 213 w 57"/>
                <a:gd name="T23" fmla="*/ 1 h 60"/>
                <a:gd name="T24" fmla="*/ 232 w 57"/>
                <a:gd name="T25" fmla="*/ 1 h 60"/>
                <a:gd name="T26" fmla="*/ 244 w 57"/>
                <a:gd name="T27" fmla="*/ 40 h 60"/>
                <a:gd name="T28" fmla="*/ 260 w 57"/>
                <a:gd name="T29" fmla="*/ 55 h 60"/>
                <a:gd name="T30" fmla="*/ 273 w 57"/>
                <a:gd name="T31" fmla="*/ 76 h 60"/>
                <a:gd name="T32" fmla="*/ 289 w 57"/>
                <a:gd name="T33" fmla="*/ 95 h 60"/>
                <a:gd name="T34" fmla="*/ 304 w 57"/>
                <a:gd name="T35" fmla="*/ 105 h 60"/>
                <a:gd name="T36" fmla="*/ 321 w 57"/>
                <a:gd name="T37" fmla="*/ 131 h 60"/>
                <a:gd name="T38" fmla="*/ 324 w 57"/>
                <a:gd name="T39" fmla="*/ 170 h 60"/>
                <a:gd name="T40" fmla="*/ 340 w 57"/>
                <a:gd name="T41" fmla="*/ 201 h 60"/>
                <a:gd name="T42" fmla="*/ 354 w 57"/>
                <a:gd name="T43" fmla="*/ 241 h 60"/>
                <a:gd name="T44" fmla="*/ 360 w 57"/>
                <a:gd name="T45" fmla="*/ 278 h 60"/>
                <a:gd name="T46" fmla="*/ 375 w 57"/>
                <a:gd name="T47" fmla="*/ 325 h 60"/>
                <a:gd name="T48" fmla="*/ 379 w 57"/>
                <a:gd name="T49" fmla="*/ 346 h 60"/>
                <a:gd name="T50" fmla="*/ 380 w 57"/>
                <a:gd name="T51" fmla="*/ 408 h 60"/>
                <a:gd name="T52" fmla="*/ 384 w 57"/>
                <a:gd name="T53" fmla="*/ 461 h 60"/>
                <a:gd name="T54" fmla="*/ 400 w 57"/>
                <a:gd name="T55" fmla="*/ 526 h 60"/>
                <a:gd name="T56" fmla="*/ 400 w 57"/>
                <a:gd name="T57" fmla="*/ 573 h 60"/>
                <a:gd name="T58" fmla="*/ 400 w 57"/>
                <a:gd name="T59" fmla="*/ 638 h 60"/>
                <a:gd name="T60" fmla="*/ 400 w 57"/>
                <a:gd name="T61" fmla="*/ 710 h 60"/>
                <a:gd name="T62" fmla="*/ 404 w 57"/>
                <a:gd name="T63" fmla="*/ 780 h 60"/>
                <a:gd name="T64" fmla="*/ 400 w 57"/>
                <a:gd name="T65" fmla="*/ 793 h 60"/>
                <a:gd name="T66" fmla="*/ 384 w 57"/>
                <a:gd name="T67" fmla="*/ 809 h 60"/>
                <a:gd name="T68" fmla="*/ 380 w 57"/>
                <a:gd name="T69" fmla="*/ 809 h 60"/>
                <a:gd name="T70" fmla="*/ 380 w 57"/>
                <a:gd name="T71" fmla="*/ 834 h 60"/>
                <a:gd name="T72" fmla="*/ 379 w 57"/>
                <a:gd name="T73" fmla="*/ 834 h 60"/>
                <a:gd name="T74" fmla="*/ 379 w 57"/>
                <a:gd name="T75" fmla="*/ 862 h 60"/>
                <a:gd name="T76" fmla="*/ 375 w 57"/>
                <a:gd name="T77" fmla="*/ 877 h 60"/>
                <a:gd name="T78" fmla="*/ 375 w 57"/>
                <a:gd name="T79" fmla="*/ 877 h 60"/>
                <a:gd name="T80" fmla="*/ 360 w 57"/>
                <a:gd name="T81" fmla="*/ 883 h 60"/>
                <a:gd name="T82" fmla="*/ 354 w 57"/>
                <a:gd name="T83" fmla="*/ 910 h 60"/>
                <a:gd name="T84" fmla="*/ 354 w 57"/>
                <a:gd name="T85" fmla="*/ 910 h 60"/>
                <a:gd name="T86" fmla="*/ 354 w 57"/>
                <a:gd name="T87" fmla="*/ 917 h 60"/>
                <a:gd name="T88" fmla="*/ 346 w 57"/>
                <a:gd name="T89" fmla="*/ 917 h 60"/>
                <a:gd name="T90" fmla="*/ 340 w 57"/>
                <a:gd name="T91" fmla="*/ 953 h 60"/>
                <a:gd name="T92" fmla="*/ 340 w 57"/>
                <a:gd name="T93" fmla="*/ 953 h 60"/>
                <a:gd name="T94" fmla="*/ 330 w 57"/>
                <a:gd name="T95" fmla="*/ 967 h 60"/>
                <a:gd name="T96" fmla="*/ 330 w 57"/>
                <a:gd name="T97" fmla="*/ 982 h 60"/>
                <a:gd name="T98" fmla="*/ 324 w 57"/>
                <a:gd name="T99" fmla="*/ 982 h 60"/>
                <a:gd name="T100" fmla="*/ 324 w 57"/>
                <a:gd name="T101" fmla="*/ 1007 h 60"/>
                <a:gd name="T102" fmla="*/ 321 w 57"/>
                <a:gd name="T103" fmla="*/ 1007 h 60"/>
                <a:gd name="T104" fmla="*/ 308 w 57"/>
                <a:gd name="T105" fmla="*/ 1020 h 60"/>
                <a:gd name="T106" fmla="*/ 308 w 57"/>
                <a:gd name="T107" fmla="*/ 1020 h 60"/>
                <a:gd name="T108" fmla="*/ 304 w 57"/>
                <a:gd name="T109" fmla="*/ 1042 h 60"/>
                <a:gd name="T110" fmla="*/ 304 w 57"/>
                <a:gd name="T111" fmla="*/ 1042 h 60"/>
                <a:gd name="T112" fmla="*/ 301 w 57"/>
                <a:gd name="T113" fmla="*/ 1058 h 60"/>
                <a:gd name="T114" fmla="*/ 289 w 57"/>
                <a:gd name="T115" fmla="*/ 1058 h 60"/>
                <a:gd name="T116" fmla="*/ 289 w 57"/>
                <a:gd name="T117" fmla="*/ 1058 h 60"/>
                <a:gd name="T118" fmla="*/ 284 w 57"/>
                <a:gd name="T119" fmla="*/ 1079 h 60"/>
                <a:gd name="T120" fmla="*/ 284 w 57"/>
                <a:gd name="T121" fmla="*/ 1079 h 60"/>
                <a:gd name="T122" fmla="*/ 273 w 57"/>
                <a:gd name="T123" fmla="*/ 1079 h 60"/>
                <a:gd name="T124" fmla="*/ 265 w 57"/>
                <a:gd name="T125" fmla="*/ 1097 h 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60"/>
                <a:gd name="T191" fmla="*/ 57 w 57"/>
                <a:gd name="T192" fmla="*/ 60 h 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60">
                  <a:moveTo>
                    <a:pt x="0" y="4"/>
                  </a:moveTo>
                  <a:lnTo>
                    <a:pt x="5" y="3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5" y="9"/>
                  </a:lnTo>
                  <a:lnTo>
                    <a:pt x="47" y="11"/>
                  </a:lnTo>
                  <a:lnTo>
                    <a:pt x="49" y="13"/>
                  </a:lnTo>
                  <a:lnTo>
                    <a:pt x="50" y="15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5" y="38"/>
                  </a:lnTo>
                  <a:lnTo>
                    <a:pt x="56" y="42"/>
                  </a:lnTo>
                  <a:lnTo>
                    <a:pt x="55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3" y="45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1" y="47"/>
                  </a:lnTo>
                  <a:lnTo>
                    <a:pt x="50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7" y="51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5" y="53"/>
                  </a:lnTo>
                  <a:lnTo>
                    <a:pt x="45" y="54"/>
                  </a:lnTo>
                  <a:lnTo>
                    <a:pt x="44" y="54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39" y="58"/>
                  </a:lnTo>
                  <a:lnTo>
                    <a:pt x="38" y="58"/>
                  </a:lnTo>
                  <a:lnTo>
                    <a:pt x="37" y="5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10" name="Freeform 91"/>
            <p:cNvSpPr>
              <a:spLocks/>
            </p:cNvSpPr>
            <p:nvPr/>
          </p:nvSpPr>
          <p:spPr bwMode="auto">
            <a:xfrm>
              <a:off x="3701" y="3251"/>
              <a:ext cx="31" cy="88"/>
            </a:xfrm>
            <a:custGeom>
              <a:avLst/>
              <a:gdLst>
                <a:gd name="T0" fmla="*/ 1 w 25"/>
                <a:gd name="T1" fmla="*/ 0 h 67"/>
                <a:gd name="T2" fmla="*/ 0 w 25"/>
                <a:gd name="T3" fmla="*/ 64 h 67"/>
                <a:gd name="T4" fmla="*/ 0 w 25"/>
                <a:gd name="T5" fmla="*/ 95 h 67"/>
                <a:gd name="T6" fmla="*/ 0 w 25"/>
                <a:gd name="T7" fmla="*/ 114 h 67"/>
                <a:gd name="T8" fmla="*/ 0 w 25"/>
                <a:gd name="T9" fmla="*/ 144 h 67"/>
                <a:gd name="T10" fmla="*/ 0 w 25"/>
                <a:gd name="T11" fmla="*/ 164 h 67"/>
                <a:gd name="T12" fmla="*/ 0 w 25"/>
                <a:gd name="T13" fmla="*/ 197 h 67"/>
                <a:gd name="T14" fmla="*/ 1 w 25"/>
                <a:gd name="T15" fmla="*/ 219 h 67"/>
                <a:gd name="T16" fmla="*/ 1 w 25"/>
                <a:gd name="T17" fmla="*/ 248 h 67"/>
                <a:gd name="T18" fmla="*/ 2 w 25"/>
                <a:gd name="T19" fmla="*/ 263 h 67"/>
                <a:gd name="T20" fmla="*/ 2 w 25"/>
                <a:gd name="T21" fmla="*/ 288 h 67"/>
                <a:gd name="T22" fmla="*/ 21 w 25"/>
                <a:gd name="T23" fmla="*/ 310 h 67"/>
                <a:gd name="T24" fmla="*/ 26 w 25"/>
                <a:gd name="T25" fmla="*/ 340 h 67"/>
                <a:gd name="T26" fmla="*/ 32 w 25"/>
                <a:gd name="T27" fmla="*/ 363 h 67"/>
                <a:gd name="T28" fmla="*/ 40 w 25"/>
                <a:gd name="T29" fmla="*/ 378 h 67"/>
                <a:gd name="T30" fmla="*/ 50 w 25"/>
                <a:gd name="T31" fmla="*/ 407 h 67"/>
                <a:gd name="T32" fmla="*/ 57 w 25"/>
                <a:gd name="T33" fmla="*/ 414 h 67"/>
                <a:gd name="T34" fmla="*/ 62 w 25"/>
                <a:gd name="T35" fmla="*/ 447 h 67"/>
                <a:gd name="T36" fmla="*/ 71 w 25"/>
                <a:gd name="T37" fmla="*/ 474 h 67"/>
                <a:gd name="T38" fmla="*/ 88 w 25"/>
                <a:gd name="T39" fmla="*/ 486 h 67"/>
                <a:gd name="T40" fmla="*/ 88 w 25"/>
                <a:gd name="T41" fmla="*/ 512 h 67"/>
                <a:gd name="T42" fmla="*/ 95 w 25"/>
                <a:gd name="T43" fmla="*/ 535 h 67"/>
                <a:gd name="T44" fmla="*/ 109 w 25"/>
                <a:gd name="T45" fmla="*/ 560 h 67"/>
                <a:gd name="T46" fmla="*/ 110 w 25"/>
                <a:gd name="T47" fmla="*/ 587 h 67"/>
                <a:gd name="T48" fmla="*/ 118 w 25"/>
                <a:gd name="T49" fmla="*/ 600 h 67"/>
                <a:gd name="T50" fmla="*/ 120 w 25"/>
                <a:gd name="T51" fmla="*/ 627 h 67"/>
                <a:gd name="T52" fmla="*/ 135 w 25"/>
                <a:gd name="T53" fmla="*/ 651 h 67"/>
                <a:gd name="T54" fmla="*/ 136 w 25"/>
                <a:gd name="T55" fmla="*/ 672 h 67"/>
                <a:gd name="T56" fmla="*/ 146 w 25"/>
                <a:gd name="T57" fmla="*/ 703 h 67"/>
                <a:gd name="T58" fmla="*/ 149 w 25"/>
                <a:gd name="T59" fmla="*/ 715 h 67"/>
                <a:gd name="T60" fmla="*/ 165 w 25"/>
                <a:gd name="T61" fmla="*/ 738 h 67"/>
                <a:gd name="T62" fmla="*/ 167 w 25"/>
                <a:gd name="T63" fmla="*/ 771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67"/>
                <a:gd name="T98" fmla="*/ 25 w 25"/>
                <a:gd name="T99" fmla="*/ 67 h 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67">
                  <a:moveTo>
                    <a:pt x="1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6" y="50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20" y="58"/>
                  </a:lnTo>
                  <a:lnTo>
                    <a:pt x="21" y="60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4" y="6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11" name="Freeform 92"/>
            <p:cNvSpPr>
              <a:spLocks/>
            </p:cNvSpPr>
            <p:nvPr/>
          </p:nvSpPr>
          <p:spPr bwMode="auto">
            <a:xfrm>
              <a:off x="3897" y="3072"/>
              <a:ext cx="72" cy="32"/>
            </a:xfrm>
            <a:custGeom>
              <a:avLst/>
              <a:gdLst>
                <a:gd name="T0" fmla="*/ 465 w 57"/>
                <a:gd name="T1" fmla="*/ 0 h 23"/>
                <a:gd name="T2" fmla="*/ 428 w 57"/>
                <a:gd name="T3" fmla="*/ 1 h 23"/>
                <a:gd name="T4" fmla="*/ 413 w 57"/>
                <a:gd name="T5" fmla="*/ 1 h 23"/>
                <a:gd name="T6" fmla="*/ 404 w 57"/>
                <a:gd name="T7" fmla="*/ 40 h 23"/>
                <a:gd name="T8" fmla="*/ 388 w 57"/>
                <a:gd name="T9" fmla="*/ 40 h 23"/>
                <a:gd name="T10" fmla="*/ 369 w 57"/>
                <a:gd name="T11" fmla="*/ 56 h 23"/>
                <a:gd name="T12" fmla="*/ 351 w 57"/>
                <a:gd name="T13" fmla="*/ 56 h 23"/>
                <a:gd name="T14" fmla="*/ 345 w 57"/>
                <a:gd name="T15" fmla="*/ 78 h 23"/>
                <a:gd name="T16" fmla="*/ 328 w 57"/>
                <a:gd name="T17" fmla="*/ 78 h 23"/>
                <a:gd name="T18" fmla="*/ 313 w 57"/>
                <a:gd name="T19" fmla="*/ 97 h 23"/>
                <a:gd name="T20" fmla="*/ 292 w 57"/>
                <a:gd name="T21" fmla="*/ 97 h 23"/>
                <a:gd name="T22" fmla="*/ 278 w 57"/>
                <a:gd name="T23" fmla="*/ 109 h 23"/>
                <a:gd name="T24" fmla="*/ 260 w 57"/>
                <a:gd name="T25" fmla="*/ 135 h 23"/>
                <a:gd name="T26" fmla="*/ 253 w 57"/>
                <a:gd name="T27" fmla="*/ 135 h 23"/>
                <a:gd name="T28" fmla="*/ 243 w 57"/>
                <a:gd name="T29" fmla="*/ 152 h 23"/>
                <a:gd name="T30" fmla="*/ 220 w 57"/>
                <a:gd name="T31" fmla="*/ 152 h 23"/>
                <a:gd name="T32" fmla="*/ 216 w 57"/>
                <a:gd name="T33" fmla="*/ 184 h 23"/>
                <a:gd name="T34" fmla="*/ 196 w 57"/>
                <a:gd name="T35" fmla="*/ 184 h 23"/>
                <a:gd name="T36" fmla="*/ 182 w 57"/>
                <a:gd name="T37" fmla="*/ 188 h 23"/>
                <a:gd name="T38" fmla="*/ 163 w 57"/>
                <a:gd name="T39" fmla="*/ 211 h 23"/>
                <a:gd name="T40" fmla="*/ 152 w 57"/>
                <a:gd name="T41" fmla="*/ 211 h 23"/>
                <a:gd name="T42" fmla="*/ 138 w 57"/>
                <a:gd name="T43" fmla="*/ 241 h 23"/>
                <a:gd name="T44" fmla="*/ 123 w 57"/>
                <a:gd name="T45" fmla="*/ 256 h 23"/>
                <a:gd name="T46" fmla="*/ 102 w 57"/>
                <a:gd name="T47" fmla="*/ 262 h 23"/>
                <a:gd name="T48" fmla="*/ 97 w 57"/>
                <a:gd name="T49" fmla="*/ 294 h 23"/>
                <a:gd name="T50" fmla="*/ 81 w 57"/>
                <a:gd name="T51" fmla="*/ 294 h 23"/>
                <a:gd name="T52" fmla="*/ 64 w 57"/>
                <a:gd name="T53" fmla="*/ 335 h 23"/>
                <a:gd name="T54" fmla="*/ 59 w 57"/>
                <a:gd name="T55" fmla="*/ 335 h 23"/>
                <a:gd name="T56" fmla="*/ 40 w 57"/>
                <a:gd name="T57" fmla="*/ 356 h 23"/>
                <a:gd name="T58" fmla="*/ 25 w 57"/>
                <a:gd name="T59" fmla="*/ 365 h 23"/>
                <a:gd name="T60" fmla="*/ 20 w 57"/>
                <a:gd name="T61" fmla="*/ 409 h 23"/>
                <a:gd name="T62" fmla="*/ 0 w 57"/>
                <a:gd name="T63" fmla="*/ 431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23"/>
                <a:gd name="T98" fmla="*/ 57 w 57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23">
                  <a:moveTo>
                    <a:pt x="56" y="0"/>
                  </a:moveTo>
                  <a:lnTo>
                    <a:pt x="52" y="1"/>
                  </a:lnTo>
                  <a:lnTo>
                    <a:pt x="50" y="1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0" y="2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12" name="Freeform 93"/>
            <p:cNvSpPr>
              <a:spLocks/>
            </p:cNvSpPr>
            <p:nvPr/>
          </p:nvSpPr>
          <p:spPr bwMode="auto">
            <a:xfrm>
              <a:off x="4483" y="2745"/>
              <a:ext cx="36" cy="149"/>
            </a:xfrm>
            <a:custGeom>
              <a:avLst/>
              <a:gdLst>
                <a:gd name="T0" fmla="*/ 0 w 30"/>
                <a:gd name="T1" fmla="*/ 0 h 111"/>
                <a:gd name="T2" fmla="*/ 1 w 30"/>
                <a:gd name="T3" fmla="*/ 91 h 111"/>
                <a:gd name="T4" fmla="*/ 2 w 30"/>
                <a:gd name="T5" fmla="*/ 136 h 111"/>
                <a:gd name="T6" fmla="*/ 17 w 30"/>
                <a:gd name="T7" fmla="*/ 205 h 111"/>
                <a:gd name="T8" fmla="*/ 20 w 30"/>
                <a:gd name="T9" fmla="*/ 246 h 111"/>
                <a:gd name="T10" fmla="*/ 29 w 30"/>
                <a:gd name="T11" fmla="*/ 295 h 111"/>
                <a:gd name="T12" fmla="*/ 35 w 30"/>
                <a:gd name="T13" fmla="*/ 341 h 111"/>
                <a:gd name="T14" fmla="*/ 49 w 30"/>
                <a:gd name="T15" fmla="*/ 396 h 111"/>
                <a:gd name="T16" fmla="*/ 59 w 30"/>
                <a:gd name="T17" fmla="*/ 443 h 111"/>
                <a:gd name="T18" fmla="*/ 71 w 30"/>
                <a:gd name="T19" fmla="*/ 495 h 111"/>
                <a:gd name="T20" fmla="*/ 72 w 30"/>
                <a:gd name="T21" fmla="*/ 532 h 111"/>
                <a:gd name="T22" fmla="*/ 85 w 30"/>
                <a:gd name="T23" fmla="*/ 595 h 111"/>
                <a:gd name="T24" fmla="*/ 92 w 30"/>
                <a:gd name="T25" fmla="*/ 636 h 111"/>
                <a:gd name="T26" fmla="*/ 102 w 30"/>
                <a:gd name="T27" fmla="*/ 673 h 111"/>
                <a:gd name="T28" fmla="*/ 107 w 30"/>
                <a:gd name="T29" fmla="*/ 737 h 111"/>
                <a:gd name="T30" fmla="*/ 122 w 30"/>
                <a:gd name="T31" fmla="*/ 799 h 111"/>
                <a:gd name="T32" fmla="*/ 124 w 30"/>
                <a:gd name="T33" fmla="*/ 832 h 111"/>
                <a:gd name="T34" fmla="*/ 128 w 30"/>
                <a:gd name="T35" fmla="*/ 870 h 111"/>
                <a:gd name="T36" fmla="*/ 137 w 30"/>
                <a:gd name="T37" fmla="*/ 938 h 111"/>
                <a:gd name="T38" fmla="*/ 137 w 30"/>
                <a:gd name="T39" fmla="*/ 984 h 111"/>
                <a:gd name="T40" fmla="*/ 146 w 30"/>
                <a:gd name="T41" fmla="*/ 1036 h 111"/>
                <a:gd name="T42" fmla="*/ 149 w 30"/>
                <a:gd name="T43" fmla="*/ 1079 h 111"/>
                <a:gd name="T44" fmla="*/ 149 w 30"/>
                <a:gd name="T45" fmla="*/ 1130 h 111"/>
                <a:gd name="T46" fmla="*/ 149 w 30"/>
                <a:gd name="T47" fmla="*/ 1168 h 111"/>
                <a:gd name="T48" fmla="*/ 146 w 30"/>
                <a:gd name="T49" fmla="*/ 1212 h 111"/>
                <a:gd name="T50" fmla="*/ 137 w 30"/>
                <a:gd name="T51" fmla="*/ 1270 h 111"/>
                <a:gd name="T52" fmla="*/ 132 w 30"/>
                <a:gd name="T53" fmla="*/ 1321 h 111"/>
                <a:gd name="T54" fmla="*/ 128 w 30"/>
                <a:gd name="T55" fmla="*/ 1354 h 111"/>
                <a:gd name="T56" fmla="*/ 122 w 30"/>
                <a:gd name="T57" fmla="*/ 1415 h 111"/>
                <a:gd name="T58" fmla="*/ 103 w 30"/>
                <a:gd name="T59" fmla="*/ 1451 h 111"/>
                <a:gd name="T60" fmla="*/ 86 w 30"/>
                <a:gd name="T61" fmla="*/ 1499 h 111"/>
                <a:gd name="T62" fmla="*/ 72 w 30"/>
                <a:gd name="T63" fmla="*/ 1562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"/>
                <a:gd name="T97" fmla="*/ 0 h 111"/>
                <a:gd name="T98" fmla="*/ 30 w 30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" h="111">
                  <a:moveTo>
                    <a:pt x="0" y="0"/>
                  </a:moveTo>
                  <a:lnTo>
                    <a:pt x="1" y="7"/>
                  </a:lnTo>
                  <a:lnTo>
                    <a:pt x="2" y="10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11" y="31"/>
                  </a:lnTo>
                  <a:lnTo>
                    <a:pt x="13" y="35"/>
                  </a:lnTo>
                  <a:lnTo>
                    <a:pt x="14" y="38"/>
                  </a:lnTo>
                  <a:lnTo>
                    <a:pt x="16" y="42"/>
                  </a:lnTo>
                  <a:lnTo>
                    <a:pt x="18" y="45"/>
                  </a:lnTo>
                  <a:lnTo>
                    <a:pt x="19" y="48"/>
                  </a:lnTo>
                  <a:lnTo>
                    <a:pt x="21" y="52"/>
                  </a:lnTo>
                  <a:lnTo>
                    <a:pt x="23" y="56"/>
                  </a:lnTo>
                  <a:lnTo>
                    <a:pt x="24" y="59"/>
                  </a:lnTo>
                  <a:lnTo>
                    <a:pt x="25" y="62"/>
                  </a:lnTo>
                  <a:lnTo>
                    <a:pt x="27" y="66"/>
                  </a:lnTo>
                  <a:lnTo>
                    <a:pt x="27" y="69"/>
                  </a:lnTo>
                  <a:lnTo>
                    <a:pt x="28" y="73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3"/>
                  </a:lnTo>
                  <a:lnTo>
                    <a:pt x="28" y="86"/>
                  </a:lnTo>
                  <a:lnTo>
                    <a:pt x="27" y="90"/>
                  </a:lnTo>
                  <a:lnTo>
                    <a:pt x="26" y="93"/>
                  </a:lnTo>
                  <a:lnTo>
                    <a:pt x="25" y="96"/>
                  </a:lnTo>
                  <a:lnTo>
                    <a:pt x="23" y="100"/>
                  </a:lnTo>
                  <a:lnTo>
                    <a:pt x="20" y="103"/>
                  </a:lnTo>
                  <a:lnTo>
                    <a:pt x="17" y="106"/>
                  </a:lnTo>
                  <a:lnTo>
                    <a:pt x="14" y="11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13" name="Freeform 94"/>
            <p:cNvSpPr>
              <a:spLocks/>
            </p:cNvSpPr>
            <p:nvPr/>
          </p:nvSpPr>
          <p:spPr bwMode="auto">
            <a:xfrm>
              <a:off x="4296" y="2886"/>
              <a:ext cx="211" cy="255"/>
            </a:xfrm>
            <a:custGeom>
              <a:avLst/>
              <a:gdLst>
                <a:gd name="T0" fmla="*/ 1236 w 169"/>
                <a:gd name="T1" fmla="*/ 0 h 187"/>
                <a:gd name="T2" fmla="*/ 1146 w 169"/>
                <a:gd name="T3" fmla="*/ 142 h 187"/>
                <a:gd name="T4" fmla="*/ 1102 w 169"/>
                <a:gd name="T5" fmla="*/ 225 h 187"/>
                <a:gd name="T6" fmla="*/ 1065 w 169"/>
                <a:gd name="T7" fmla="*/ 297 h 187"/>
                <a:gd name="T8" fmla="*/ 1026 w 169"/>
                <a:gd name="T9" fmla="*/ 390 h 187"/>
                <a:gd name="T10" fmla="*/ 978 w 169"/>
                <a:gd name="T11" fmla="*/ 481 h 187"/>
                <a:gd name="T12" fmla="*/ 948 w 169"/>
                <a:gd name="T13" fmla="*/ 552 h 187"/>
                <a:gd name="T14" fmla="*/ 899 w 169"/>
                <a:gd name="T15" fmla="*/ 656 h 187"/>
                <a:gd name="T16" fmla="*/ 859 w 169"/>
                <a:gd name="T17" fmla="*/ 753 h 187"/>
                <a:gd name="T18" fmla="*/ 824 w 169"/>
                <a:gd name="T19" fmla="*/ 845 h 187"/>
                <a:gd name="T20" fmla="*/ 792 w 169"/>
                <a:gd name="T21" fmla="*/ 942 h 187"/>
                <a:gd name="T22" fmla="*/ 753 w 169"/>
                <a:gd name="T23" fmla="*/ 1039 h 187"/>
                <a:gd name="T24" fmla="*/ 707 w 169"/>
                <a:gd name="T25" fmla="*/ 1139 h 187"/>
                <a:gd name="T26" fmla="*/ 683 w 169"/>
                <a:gd name="T27" fmla="*/ 1248 h 187"/>
                <a:gd name="T28" fmla="*/ 634 w 169"/>
                <a:gd name="T29" fmla="*/ 1349 h 187"/>
                <a:gd name="T30" fmla="*/ 603 w 169"/>
                <a:gd name="T31" fmla="*/ 1448 h 187"/>
                <a:gd name="T32" fmla="*/ 564 w 169"/>
                <a:gd name="T33" fmla="*/ 1553 h 187"/>
                <a:gd name="T34" fmla="*/ 529 w 169"/>
                <a:gd name="T35" fmla="*/ 1664 h 187"/>
                <a:gd name="T36" fmla="*/ 499 w 169"/>
                <a:gd name="T37" fmla="*/ 1752 h 187"/>
                <a:gd name="T38" fmla="*/ 453 w 169"/>
                <a:gd name="T39" fmla="*/ 1876 h 187"/>
                <a:gd name="T40" fmla="*/ 422 w 169"/>
                <a:gd name="T41" fmla="*/ 1975 h 187"/>
                <a:gd name="T42" fmla="*/ 382 w 169"/>
                <a:gd name="T43" fmla="*/ 2100 h 187"/>
                <a:gd name="T44" fmla="*/ 351 w 169"/>
                <a:gd name="T45" fmla="*/ 2194 h 187"/>
                <a:gd name="T46" fmla="*/ 306 w 169"/>
                <a:gd name="T47" fmla="*/ 2281 h 187"/>
                <a:gd name="T48" fmla="*/ 271 w 169"/>
                <a:gd name="T49" fmla="*/ 2384 h 187"/>
                <a:gd name="T50" fmla="*/ 233 w 169"/>
                <a:gd name="T51" fmla="*/ 2475 h 187"/>
                <a:gd name="T52" fmla="*/ 187 w 169"/>
                <a:gd name="T53" fmla="*/ 2568 h 187"/>
                <a:gd name="T54" fmla="*/ 157 w 169"/>
                <a:gd name="T55" fmla="*/ 2673 h 187"/>
                <a:gd name="T56" fmla="*/ 119 w 169"/>
                <a:gd name="T57" fmla="*/ 2775 h 187"/>
                <a:gd name="T58" fmla="*/ 77 w 169"/>
                <a:gd name="T59" fmla="*/ 2865 h 187"/>
                <a:gd name="T60" fmla="*/ 40 w 169"/>
                <a:gd name="T61" fmla="*/ 2956 h 187"/>
                <a:gd name="T62" fmla="*/ 0 w 169"/>
                <a:gd name="T63" fmla="*/ 3034 h 1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9"/>
                <a:gd name="T97" fmla="*/ 0 h 187"/>
                <a:gd name="T98" fmla="*/ 169 w 169"/>
                <a:gd name="T99" fmla="*/ 187 h 1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9" h="187">
                  <a:moveTo>
                    <a:pt x="168" y="0"/>
                  </a:moveTo>
                  <a:lnTo>
                    <a:pt x="156" y="9"/>
                  </a:lnTo>
                  <a:lnTo>
                    <a:pt x="150" y="14"/>
                  </a:lnTo>
                  <a:lnTo>
                    <a:pt x="144" y="18"/>
                  </a:lnTo>
                  <a:lnTo>
                    <a:pt x="139" y="24"/>
                  </a:lnTo>
                  <a:lnTo>
                    <a:pt x="133" y="29"/>
                  </a:lnTo>
                  <a:lnTo>
                    <a:pt x="128" y="34"/>
                  </a:lnTo>
                  <a:lnTo>
                    <a:pt x="122" y="40"/>
                  </a:lnTo>
                  <a:lnTo>
                    <a:pt x="117" y="46"/>
                  </a:lnTo>
                  <a:lnTo>
                    <a:pt x="112" y="52"/>
                  </a:lnTo>
                  <a:lnTo>
                    <a:pt x="107" y="58"/>
                  </a:lnTo>
                  <a:lnTo>
                    <a:pt x="102" y="64"/>
                  </a:lnTo>
                  <a:lnTo>
                    <a:pt x="96" y="70"/>
                  </a:lnTo>
                  <a:lnTo>
                    <a:pt x="92" y="76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6" y="95"/>
                  </a:lnTo>
                  <a:lnTo>
                    <a:pt x="72" y="102"/>
                  </a:lnTo>
                  <a:lnTo>
                    <a:pt x="67" y="108"/>
                  </a:lnTo>
                  <a:lnTo>
                    <a:pt x="62" y="115"/>
                  </a:lnTo>
                  <a:lnTo>
                    <a:pt x="57" y="121"/>
                  </a:lnTo>
                  <a:lnTo>
                    <a:pt x="52" y="128"/>
                  </a:lnTo>
                  <a:lnTo>
                    <a:pt x="47" y="134"/>
                  </a:lnTo>
                  <a:lnTo>
                    <a:pt x="42" y="140"/>
                  </a:lnTo>
                  <a:lnTo>
                    <a:pt x="37" y="146"/>
                  </a:lnTo>
                  <a:lnTo>
                    <a:pt x="32" y="152"/>
                  </a:lnTo>
                  <a:lnTo>
                    <a:pt x="26" y="158"/>
                  </a:lnTo>
                  <a:lnTo>
                    <a:pt x="22" y="164"/>
                  </a:lnTo>
                  <a:lnTo>
                    <a:pt x="16" y="170"/>
                  </a:lnTo>
                  <a:lnTo>
                    <a:pt x="11" y="176"/>
                  </a:lnTo>
                  <a:lnTo>
                    <a:pt x="6" y="181"/>
                  </a:lnTo>
                  <a:lnTo>
                    <a:pt x="0" y="18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14" name="Freeform 95"/>
            <p:cNvSpPr>
              <a:spLocks/>
            </p:cNvSpPr>
            <p:nvPr/>
          </p:nvSpPr>
          <p:spPr bwMode="auto">
            <a:xfrm>
              <a:off x="4608" y="3795"/>
              <a:ext cx="183" cy="285"/>
            </a:xfrm>
            <a:custGeom>
              <a:avLst/>
              <a:gdLst>
                <a:gd name="T0" fmla="*/ 885 w 146"/>
                <a:gd name="T1" fmla="*/ 0 h 210"/>
                <a:gd name="T2" fmla="*/ 978 w 146"/>
                <a:gd name="T3" fmla="*/ 0 h 210"/>
                <a:gd name="T4" fmla="*/ 1015 w 146"/>
                <a:gd name="T5" fmla="*/ 35 h 210"/>
                <a:gd name="T6" fmla="*/ 1052 w 146"/>
                <a:gd name="T7" fmla="*/ 92 h 210"/>
                <a:gd name="T8" fmla="*/ 1065 w 146"/>
                <a:gd name="T9" fmla="*/ 162 h 210"/>
                <a:gd name="T10" fmla="*/ 1089 w 146"/>
                <a:gd name="T11" fmla="*/ 231 h 210"/>
                <a:gd name="T12" fmla="*/ 1098 w 146"/>
                <a:gd name="T13" fmla="*/ 334 h 210"/>
                <a:gd name="T14" fmla="*/ 1109 w 146"/>
                <a:gd name="T15" fmla="*/ 440 h 210"/>
                <a:gd name="T16" fmla="*/ 1109 w 146"/>
                <a:gd name="T17" fmla="*/ 569 h 210"/>
                <a:gd name="T18" fmla="*/ 1109 w 146"/>
                <a:gd name="T19" fmla="*/ 685 h 210"/>
                <a:gd name="T20" fmla="*/ 1098 w 146"/>
                <a:gd name="T21" fmla="*/ 835 h 210"/>
                <a:gd name="T22" fmla="*/ 1087 w 146"/>
                <a:gd name="T23" fmla="*/ 968 h 210"/>
                <a:gd name="T24" fmla="*/ 1065 w 146"/>
                <a:gd name="T25" fmla="*/ 1133 h 210"/>
                <a:gd name="T26" fmla="*/ 1052 w 146"/>
                <a:gd name="T27" fmla="*/ 1262 h 210"/>
                <a:gd name="T28" fmla="*/ 1015 w 146"/>
                <a:gd name="T29" fmla="*/ 1422 h 210"/>
                <a:gd name="T30" fmla="*/ 985 w 146"/>
                <a:gd name="T31" fmla="*/ 1588 h 210"/>
                <a:gd name="T32" fmla="*/ 943 w 146"/>
                <a:gd name="T33" fmla="*/ 1749 h 210"/>
                <a:gd name="T34" fmla="*/ 906 w 146"/>
                <a:gd name="T35" fmla="*/ 1908 h 210"/>
                <a:gd name="T36" fmla="*/ 867 w 146"/>
                <a:gd name="T37" fmla="*/ 2063 h 210"/>
                <a:gd name="T38" fmla="*/ 817 w 146"/>
                <a:gd name="T39" fmla="*/ 2224 h 210"/>
                <a:gd name="T40" fmla="*/ 767 w 146"/>
                <a:gd name="T41" fmla="*/ 2357 h 210"/>
                <a:gd name="T42" fmla="*/ 714 w 146"/>
                <a:gd name="T43" fmla="*/ 2500 h 210"/>
                <a:gd name="T44" fmla="*/ 652 w 146"/>
                <a:gd name="T45" fmla="*/ 2619 h 210"/>
                <a:gd name="T46" fmla="*/ 595 w 146"/>
                <a:gd name="T47" fmla="*/ 2748 h 210"/>
                <a:gd name="T48" fmla="*/ 523 w 146"/>
                <a:gd name="T49" fmla="*/ 2876 h 210"/>
                <a:gd name="T50" fmla="*/ 459 w 146"/>
                <a:gd name="T51" fmla="*/ 2969 h 210"/>
                <a:gd name="T52" fmla="*/ 389 w 146"/>
                <a:gd name="T53" fmla="*/ 3064 h 210"/>
                <a:gd name="T54" fmla="*/ 310 w 146"/>
                <a:gd name="T55" fmla="*/ 3116 h 210"/>
                <a:gd name="T56" fmla="*/ 234 w 146"/>
                <a:gd name="T57" fmla="*/ 3185 h 210"/>
                <a:gd name="T58" fmla="*/ 157 w 146"/>
                <a:gd name="T59" fmla="*/ 3233 h 210"/>
                <a:gd name="T60" fmla="*/ 88 w 146"/>
                <a:gd name="T61" fmla="*/ 3249 h 210"/>
                <a:gd name="T62" fmla="*/ 0 w 146"/>
                <a:gd name="T63" fmla="*/ 3269 h 2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210"/>
                <a:gd name="T98" fmla="*/ 146 w 146"/>
                <a:gd name="T99" fmla="*/ 210 h 2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210">
                  <a:moveTo>
                    <a:pt x="116" y="0"/>
                  </a:moveTo>
                  <a:lnTo>
                    <a:pt x="128" y="0"/>
                  </a:lnTo>
                  <a:lnTo>
                    <a:pt x="133" y="2"/>
                  </a:lnTo>
                  <a:lnTo>
                    <a:pt x="137" y="6"/>
                  </a:lnTo>
                  <a:lnTo>
                    <a:pt x="140" y="10"/>
                  </a:lnTo>
                  <a:lnTo>
                    <a:pt x="143" y="15"/>
                  </a:lnTo>
                  <a:lnTo>
                    <a:pt x="144" y="21"/>
                  </a:lnTo>
                  <a:lnTo>
                    <a:pt x="145" y="28"/>
                  </a:lnTo>
                  <a:lnTo>
                    <a:pt x="145" y="36"/>
                  </a:lnTo>
                  <a:lnTo>
                    <a:pt x="145" y="44"/>
                  </a:lnTo>
                  <a:lnTo>
                    <a:pt x="144" y="53"/>
                  </a:lnTo>
                  <a:lnTo>
                    <a:pt x="142" y="62"/>
                  </a:lnTo>
                  <a:lnTo>
                    <a:pt x="140" y="72"/>
                  </a:lnTo>
                  <a:lnTo>
                    <a:pt x="137" y="81"/>
                  </a:lnTo>
                  <a:lnTo>
                    <a:pt x="133" y="91"/>
                  </a:lnTo>
                  <a:lnTo>
                    <a:pt x="129" y="102"/>
                  </a:lnTo>
                  <a:lnTo>
                    <a:pt x="124" y="112"/>
                  </a:lnTo>
                  <a:lnTo>
                    <a:pt x="119" y="122"/>
                  </a:lnTo>
                  <a:lnTo>
                    <a:pt x="113" y="132"/>
                  </a:lnTo>
                  <a:lnTo>
                    <a:pt x="107" y="142"/>
                  </a:lnTo>
                  <a:lnTo>
                    <a:pt x="100" y="151"/>
                  </a:lnTo>
                  <a:lnTo>
                    <a:pt x="93" y="160"/>
                  </a:lnTo>
                  <a:lnTo>
                    <a:pt x="85" y="168"/>
                  </a:lnTo>
                  <a:lnTo>
                    <a:pt x="77" y="176"/>
                  </a:lnTo>
                  <a:lnTo>
                    <a:pt x="69" y="184"/>
                  </a:lnTo>
                  <a:lnTo>
                    <a:pt x="60" y="190"/>
                  </a:lnTo>
                  <a:lnTo>
                    <a:pt x="51" y="196"/>
                  </a:lnTo>
                  <a:lnTo>
                    <a:pt x="41" y="200"/>
                  </a:lnTo>
                  <a:lnTo>
                    <a:pt x="31" y="204"/>
                  </a:lnTo>
                  <a:lnTo>
                    <a:pt x="21" y="207"/>
                  </a:lnTo>
                  <a:lnTo>
                    <a:pt x="11" y="208"/>
                  </a:lnTo>
                  <a:lnTo>
                    <a:pt x="0" y="20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15" name="Freeform 96"/>
            <p:cNvSpPr>
              <a:spLocks/>
            </p:cNvSpPr>
            <p:nvPr/>
          </p:nvSpPr>
          <p:spPr bwMode="auto">
            <a:xfrm>
              <a:off x="3963" y="3020"/>
              <a:ext cx="47" cy="10"/>
            </a:xfrm>
            <a:custGeom>
              <a:avLst/>
              <a:gdLst>
                <a:gd name="T0" fmla="*/ 256 w 38"/>
                <a:gd name="T1" fmla="*/ 0 h 7"/>
                <a:gd name="T2" fmla="*/ 230 w 38"/>
                <a:gd name="T3" fmla="*/ 1 h 7"/>
                <a:gd name="T4" fmla="*/ 225 w 38"/>
                <a:gd name="T5" fmla="*/ 1 h 7"/>
                <a:gd name="T6" fmla="*/ 218 w 38"/>
                <a:gd name="T7" fmla="*/ 1 h 7"/>
                <a:gd name="T8" fmla="*/ 208 w 38"/>
                <a:gd name="T9" fmla="*/ 56 h 7"/>
                <a:gd name="T10" fmla="*/ 207 w 38"/>
                <a:gd name="T11" fmla="*/ 56 h 7"/>
                <a:gd name="T12" fmla="*/ 192 w 38"/>
                <a:gd name="T13" fmla="*/ 80 h 7"/>
                <a:gd name="T14" fmla="*/ 192 w 38"/>
                <a:gd name="T15" fmla="*/ 80 h 7"/>
                <a:gd name="T16" fmla="*/ 176 w 38"/>
                <a:gd name="T17" fmla="*/ 80 h 7"/>
                <a:gd name="T18" fmla="*/ 168 w 38"/>
                <a:gd name="T19" fmla="*/ 80 h 7"/>
                <a:gd name="T20" fmla="*/ 167 w 38"/>
                <a:gd name="T21" fmla="*/ 114 h 7"/>
                <a:gd name="T22" fmla="*/ 155 w 38"/>
                <a:gd name="T23" fmla="*/ 114 h 7"/>
                <a:gd name="T24" fmla="*/ 147 w 38"/>
                <a:gd name="T25" fmla="*/ 114 h 7"/>
                <a:gd name="T26" fmla="*/ 136 w 38"/>
                <a:gd name="T27" fmla="*/ 120 h 7"/>
                <a:gd name="T28" fmla="*/ 135 w 38"/>
                <a:gd name="T29" fmla="*/ 120 h 7"/>
                <a:gd name="T30" fmla="*/ 119 w 38"/>
                <a:gd name="T31" fmla="*/ 120 h 7"/>
                <a:gd name="T32" fmla="*/ 115 w 38"/>
                <a:gd name="T33" fmla="*/ 120 h 7"/>
                <a:gd name="T34" fmla="*/ 110 w 38"/>
                <a:gd name="T35" fmla="*/ 120 h 7"/>
                <a:gd name="T36" fmla="*/ 93 w 38"/>
                <a:gd name="T37" fmla="*/ 120 h 7"/>
                <a:gd name="T38" fmla="*/ 93 w 38"/>
                <a:gd name="T39" fmla="*/ 120 h 7"/>
                <a:gd name="T40" fmla="*/ 88 w 38"/>
                <a:gd name="T41" fmla="*/ 120 h 7"/>
                <a:gd name="T42" fmla="*/ 75 w 38"/>
                <a:gd name="T43" fmla="*/ 163 h 7"/>
                <a:gd name="T44" fmla="*/ 71 w 38"/>
                <a:gd name="T45" fmla="*/ 163 h 7"/>
                <a:gd name="T46" fmla="*/ 61 w 38"/>
                <a:gd name="T47" fmla="*/ 163 h 7"/>
                <a:gd name="T48" fmla="*/ 57 w 38"/>
                <a:gd name="T49" fmla="*/ 163 h 7"/>
                <a:gd name="T50" fmla="*/ 40 w 38"/>
                <a:gd name="T51" fmla="*/ 163 h 7"/>
                <a:gd name="T52" fmla="*/ 32 w 38"/>
                <a:gd name="T53" fmla="*/ 163 h 7"/>
                <a:gd name="T54" fmla="*/ 26 w 38"/>
                <a:gd name="T55" fmla="*/ 163 h 7"/>
                <a:gd name="T56" fmla="*/ 21 w 38"/>
                <a:gd name="T57" fmla="*/ 120 h 7"/>
                <a:gd name="T58" fmla="*/ 2 w 38"/>
                <a:gd name="T59" fmla="*/ 120 h 7"/>
                <a:gd name="T60" fmla="*/ 0 w 38"/>
                <a:gd name="T61" fmla="*/ 120 h 7"/>
                <a:gd name="T62" fmla="*/ 0 w 38"/>
                <a:gd name="T63" fmla="*/ 120 h 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7"/>
                <a:gd name="T98" fmla="*/ 38 w 38"/>
                <a:gd name="T99" fmla="*/ 7 h 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7">
                  <a:moveTo>
                    <a:pt x="37" y="0"/>
                  </a:move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16" name="Freeform 97"/>
            <p:cNvSpPr>
              <a:spLocks/>
            </p:cNvSpPr>
            <p:nvPr/>
          </p:nvSpPr>
          <p:spPr bwMode="auto">
            <a:xfrm>
              <a:off x="3991" y="2937"/>
              <a:ext cx="70" cy="19"/>
            </a:xfrm>
            <a:custGeom>
              <a:avLst/>
              <a:gdLst>
                <a:gd name="T0" fmla="*/ 413 w 56"/>
                <a:gd name="T1" fmla="*/ 1 h 13"/>
                <a:gd name="T2" fmla="*/ 381 w 56"/>
                <a:gd name="T3" fmla="*/ 0 h 13"/>
                <a:gd name="T4" fmla="*/ 380 w 56"/>
                <a:gd name="T5" fmla="*/ 0 h 13"/>
                <a:gd name="T6" fmla="*/ 361 w 56"/>
                <a:gd name="T7" fmla="*/ 0 h 13"/>
                <a:gd name="T8" fmla="*/ 350 w 56"/>
                <a:gd name="T9" fmla="*/ 0 h 13"/>
                <a:gd name="T10" fmla="*/ 330 w 56"/>
                <a:gd name="T11" fmla="*/ 0 h 13"/>
                <a:gd name="T12" fmla="*/ 319 w 56"/>
                <a:gd name="T13" fmla="*/ 0 h 13"/>
                <a:gd name="T14" fmla="*/ 305 w 56"/>
                <a:gd name="T15" fmla="*/ 0 h 13"/>
                <a:gd name="T16" fmla="*/ 291 w 56"/>
                <a:gd name="T17" fmla="*/ 0 h 13"/>
                <a:gd name="T18" fmla="*/ 280 w 56"/>
                <a:gd name="T19" fmla="*/ 0 h 13"/>
                <a:gd name="T20" fmla="*/ 264 w 56"/>
                <a:gd name="T21" fmla="*/ 0 h 13"/>
                <a:gd name="T22" fmla="*/ 244 w 56"/>
                <a:gd name="T23" fmla="*/ 0 h 13"/>
                <a:gd name="T24" fmla="*/ 233 w 56"/>
                <a:gd name="T25" fmla="*/ 0 h 13"/>
                <a:gd name="T26" fmla="*/ 224 w 56"/>
                <a:gd name="T27" fmla="*/ 0 h 13"/>
                <a:gd name="T28" fmla="*/ 211 w 56"/>
                <a:gd name="T29" fmla="*/ 0 h 13"/>
                <a:gd name="T30" fmla="*/ 195 w 56"/>
                <a:gd name="T31" fmla="*/ 0 h 13"/>
                <a:gd name="T32" fmla="*/ 186 w 56"/>
                <a:gd name="T33" fmla="*/ 0 h 13"/>
                <a:gd name="T34" fmla="*/ 173 w 56"/>
                <a:gd name="T35" fmla="*/ 0 h 13"/>
                <a:gd name="T36" fmla="*/ 156 w 56"/>
                <a:gd name="T37" fmla="*/ 1 h 13"/>
                <a:gd name="T38" fmla="*/ 148 w 56"/>
                <a:gd name="T39" fmla="*/ 1 h 13"/>
                <a:gd name="T40" fmla="*/ 125 w 56"/>
                <a:gd name="T41" fmla="*/ 1 h 13"/>
                <a:gd name="T42" fmla="*/ 119 w 56"/>
                <a:gd name="T43" fmla="*/ 60 h 13"/>
                <a:gd name="T44" fmla="*/ 110 w 56"/>
                <a:gd name="T45" fmla="*/ 60 h 13"/>
                <a:gd name="T46" fmla="*/ 95 w 56"/>
                <a:gd name="T47" fmla="*/ 88 h 13"/>
                <a:gd name="T48" fmla="*/ 88 w 56"/>
                <a:gd name="T49" fmla="*/ 129 h 13"/>
                <a:gd name="T50" fmla="*/ 70 w 56"/>
                <a:gd name="T51" fmla="*/ 129 h 13"/>
                <a:gd name="T52" fmla="*/ 56 w 56"/>
                <a:gd name="T53" fmla="*/ 148 h 13"/>
                <a:gd name="T54" fmla="*/ 49 w 56"/>
                <a:gd name="T55" fmla="*/ 189 h 13"/>
                <a:gd name="T56" fmla="*/ 31 w 56"/>
                <a:gd name="T57" fmla="*/ 256 h 13"/>
                <a:gd name="T58" fmla="*/ 25 w 56"/>
                <a:gd name="T59" fmla="*/ 276 h 13"/>
                <a:gd name="T60" fmla="*/ 1 w 56"/>
                <a:gd name="T61" fmla="*/ 316 h 13"/>
                <a:gd name="T62" fmla="*/ 0 w 56"/>
                <a:gd name="T63" fmla="*/ 374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"/>
                <a:gd name="T97" fmla="*/ 0 h 13"/>
                <a:gd name="T98" fmla="*/ 56 w 5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" h="13">
                  <a:moveTo>
                    <a:pt x="55" y="1"/>
                  </a:moveTo>
                  <a:lnTo>
                    <a:pt x="51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17" name="Freeform 98"/>
            <p:cNvSpPr>
              <a:spLocks/>
            </p:cNvSpPr>
            <p:nvPr/>
          </p:nvSpPr>
          <p:spPr bwMode="auto">
            <a:xfrm>
              <a:off x="3939" y="3027"/>
              <a:ext cx="48" cy="2"/>
            </a:xfrm>
            <a:custGeom>
              <a:avLst/>
              <a:gdLst>
                <a:gd name="T0" fmla="*/ 307 w 38"/>
                <a:gd name="T1" fmla="*/ 0 h 1"/>
                <a:gd name="T2" fmla="*/ 291 w 38"/>
                <a:gd name="T3" fmla="*/ 0 h 1"/>
                <a:gd name="T4" fmla="*/ 273 w 38"/>
                <a:gd name="T5" fmla="*/ 0 h 1"/>
                <a:gd name="T6" fmla="*/ 260 w 38"/>
                <a:gd name="T7" fmla="*/ 0 h 1"/>
                <a:gd name="T8" fmla="*/ 253 w 38"/>
                <a:gd name="T9" fmla="*/ 0 h 1"/>
                <a:gd name="T10" fmla="*/ 248 w 38"/>
                <a:gd name="T11" fmla="*/ 0 h 1"/>
                <a:gd name="T12" fmla="*/ 243 w 38"/>
                <a:gd name="T13" fmla="*/ 0 h 1"/>
                <a:gd name="T14" fmla="*/ 230 w 38"/>
                <a:gd name="T15" fmla="*/ 0 h 1"/>
                <a:gd name="T16" fmla="*/ 220 w 38"/>
                <a:gd name="T17" fmla="*/ 0 h 1"/>
                <a:gd name="T18" fmla="*/ 206 w 38"/>
                <a:gd name="T19" fmla="*/ 0 h 1"/>
                <a:gd name="T20" fmla="*/ 196 w 38"/>
                <a:gd name="T21" fmla="*/ 0 h 1"/>
                <a:gd name="T22" fmla="*/ 192 w 38"/>
                <a:gd name="T23" fmla="*/ 0 h 1"/>
                <a:gd name="T24" fmla="*/ 182 w 38"/>
                <a:gd name="T25" fmla="*/ 0 h 1"/>
                <a:gd name="T26" fmla="*/ 174 w 38"/>
                <a:gd name="T27" fmla="*/ 0 h 1"/>
                <a:gd name="T28" fmla="*/ 155 w 38"/>
                <a:gd name="T29" fmla="*/ 0 h 1"/>
                <a:gd name="T30" fmla="*/ 152 w 38"/>
                <a:gd name="T31" fmla="*/ 0 h 1"/>
                <a:gd name="T32" fmla="*/ 138 w 38"/>
                <a:gd name="T33" fmla="*/ 0 h 1"/>
                <a:gd name="T34" fmla="*/ 129 w 38"/>
                <a:gd name="T35" fmla="*/ 0 h 1"/>
                <a:gd name="T36" fmla="*/ 123 w 38"/>
                <a:gd name="T37" fmla="*/ 0 h 1"/>
                <a:gd name="T38" fmla="*/ 120 w 38"/>
                <a:gd name="T39" fmla="*/ 0 h 1"/>
                <a:gd name="T40" fmla="*/ 102 w 38"/>
                <a:gd name="T41" fmla="*/ 0 h 1"/>
                <a:gd name="T42" fmla="*/ 95 w 38"/>
                <a:gd name="T43" fmla="*/ 0 h 1"/>
                <a:gd name="T44" fmla="*/ 81 w 38"/>
                <a:gd name="T45" fmla="*/ 0 h 1"/>
                <a:gd name="T46" fmla="*/ 75 w 38"/>
                <a:gd name="T47" fmla="*/ 0 h 1"/>
                <a:gd name="T48" fmla="*/ 64 w 38"/>
                <a:gd name="T49" fmla="*/ 0 h 1"/>
                <a:gd name="T50" fmla="*/ 59 w 38"/>
                <a:gd name="T51" fmla="*/ 0 h 1"/>
                <a:gd name="T52" fmla="*/ 40 w 38"/>
                <a:gd name="T53" fmla="*/ 0 h 1"/>
                <a:gd name="T54" fmla="*/ 32 w 38"/>
                <a:gd name="T55" fmla="*/ 0 h 1"/>
                <a:gd name="T56" fmla="*/ 25 w 38"/>
                <a:gd name="T57" fmla="*/ 0 h 1"/>
                <a:gd name="T58" fmla="*/ 20 w 38"/>
                <a:gd name="T59" fmla="*/ 0 h 1"/>
                <a:gd name="T60" fmla="*/ 1 w 38"/>
                <a:gd name="T61" fmla="*/ 0 h 1"/>
                <a:gd name="T62" fmla="*/ 0 w 38"/>
                <a:gd name="T63" fmla="*/ 0 h 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1"/>
                <a:gd name="T98" fmla="*/ 38 w 38"/>
                <a:gd name="T99" fmla="*/ 1 h 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1">
                  <a:moveTo>
                    <a:pt x="37" y="0"/>
                  </a:move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18" name="Line 99"/>
            <p:cNvSpPr>
              <a:spLocks noChangeShapeType="1"/>
            </p:cNvSpPr>
            <p:nvPr/>
          </p:nvSpPr>
          <p:spPr bwMode="auto">
            <a:xfrm flipH="1">
              <a:off x="4986" y="2610"/>
              <a:ext cx="22" cy="7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119" name="Line 100"/>
            <p:cNvSpPr>
              <a:spLocks noChangeShapeType="1"/>
            </p:cNvSpPr>
            <p:nvPr/>
          </p:nvSpPr>
          <p:spPr bwMode="auto">
            <a:xfrm>
              <a:off x="4996" y="2603"/>
              <a:ext cx="12" cy="29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120" name="Freeform 101"/>
            <p:cNvSpPr>
              <a:spLocks/>
            </p:cNvSpPr>
            <p:nvPr/>
          </p:nvSpPr>
          <p:spPr bwMode="auto">
            <a:xfrm>
              <a:off x="4623" y="3824"/>
              <a:ext cx="149" cy="234"/>
            </a:xfrm>
            <a:custGeom>
              <a:avLst/>
              <a:gdLst>
                <a:gd name="T0" fmla="*/ 671 w 120"/>
                <a:gd name="T1" fmla="*/ 0 h 171"/>
                <a:gd name="T2" fmla="*/ 548 w 120"/>
                <a:gd name="T3" fmla="*/ 126 h 171"/>
                <a:gd name="T4" fmla="*/ 436 w 120"/>
                <a:gd name="T5" fmla="*/ 335 h 171"/>
                <a:gd name="T6" fmla="*/ 436 w 120"/>
                <a:gd name="T7" fmla="*/ 335 h 171"/>
                <a:gd name="T8" fmla="*/ 323 w 120"/>
                <a:gd name="T9" fmla="*/ 676 h 171"/>
                <a:gd name="T10" fmla="*/ 307 w 120"/>
                <a:gd name="T11" fmla="*/ 1077 h 171"/>
                <a:gd name="T12" fmla="*/ 256 w 120"/>
                <a:gd name="T13" fmla="*/ 1511 h 171"/>
                <a:gd name="T14" fmla="*/ 155 w 120"/>
                <a:gd name="T15" fmla="*/ 2140 h 171"/>
                <a:gd name="T16" fmla="*/ 77 w 120"/>
                <a:gd name="T17" fmla="*/ 2530 h 171"/>
                <a:gd name="T18" fmla="*/ 0 w 120"/>
                <a:gd name="T19" fmla="*/ 2867 h 171"/>
                <a:gd name="T20" fmla="*/ 96 w 120"/>
                <a:gd name="T21" fmla="*/ 2867 h 171"/>
                <a:gd name="T22" fmla="*/ 263 w 120"/>
                <a:gd name="T23" fmla="*/ 2760 h 171"/>
                <a:gd name="T24" fmla="*/ 401 w 120"/>
                <a:gd name="T25" fmla="*/ 2530 h 171"/>
                <a:gd name="T26" fmla="*/ 473 w 120"/>
                <a:gd name="T27" fmla="*/ 2367 h 171"/>
                <a:gd name="T28" fmla="*/ 636 w 120"/>
                <a:gd name="T29" fmla="*/ 1912 h 171"/>
                <a:gd name="T30" fmla="*/ 746 w 120"/>
                <a:gd name="T31" fmla="*/ 1341 h 171"/>
                <a:gd name="T32" fmla="*/ 805 w 120"/>
                <a:gd name="T33" fmla="*/ 835 h 171"/>
                <a:gd name="T34" fmla="*/ 834 w 120"/>
                <a:gd name="T35" fmla="*/ 335 h 171"/>
                <a:gd name="T36" fmla="*/ 834 w 120"/>
                <a:gd name="T37" fmla="*/ 126 h 171"/>
                <a:gd name="T38" fmla="*/ 777 w 120"/>
                <a:gd name="T39" fmla="*/ 49 h 171"/>
                <a:gd name="T40" fmla="*/ 698 w 120"/>
                <a:gd name="T41" fmla="*/ 0 h 171"/>
                <a:gd name="T42" fmla="*/ 687 w 120"/>
                <a:gd name="T43" fmla="*/ 0 h 171"/>
                <a:gd name="T44" fmla="*/ 671 w 120"/>
                <a:gd name="T45" fmla="*/ 0 h 1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"/>
                <a:gd name="T70" fmla="*/ 0 h 171"/>
                <a:gd name="T71" fmla="*/ 120 w 120"/>
                <a:gd name="T72" fmla="*/ 171 h 1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" h="171">
                  <a:moveTo>
                    <a:pt x="95" y="0"/>
                  </a:moveTo>
                  <a:lnTo>
                    <a:pt x="78" y="7"/>
                  </a:lnTo>
                  <a:lnTo>
                    <a:pt x="62" y="20"/>
                  </a:lnTo>
                  <a:lnTo>
                    <a:pt x="46" y="40"/>
                  </a:lnTo>
                  <a:lnTo>
                    <a:pt x="44" y="64"/>
                  </a:lnTo>
                  <a:lnTo>
                    <a:pt x="36" y="90"/>
                  </a:lnTo>
                  <a:lnTo>
                    <a:pt x="22" y="127"/>
                  </a:lnTo>
                  <a:lnTo>
                    <a:pt x="11" y="150"/>
                  </a:lnTo>
                  <a:lnTo>
                    <a:pt x="0" y="170"/>
                  </a:lnTo>
                  <a:lnTo>
                    <a:pt x="14" y="170"/>
                  </a:lnTo>
                  <a:lnTo>
                    <a:pt x="38" y="164"/>
                  </a:lnTo>
                  <a:lnTo>
                    <a:pt x="57" y="150"/>
                  </a:lnTo>
                  <a:lnTo>
                    <a:pt x="68" y="140"/>
                  </a:lnTo>
                  <a:lnTo>
                    <a:pt x="90" y="114"/>
                  </a:lnTo>
                  <a:lnTo>
                    <a:pt x="106" y="80"/>
                  </a:lnTo>
                  <a:lnTo>
                    <a:pt x="114" y="50"/>
                  </a:lnTo>
                  <a:lnTo>
                    <a:pt x="119" y="20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5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21" name="Rectangle 102"/>
            <p:cNvSpPr>
              <a:spLocks noChangeArrowheads="1"/>
            </p:cNvSpPr>
            <p:nvPr/>
          </p:nvSpPr>
          <p:spPr bwMode="auto">
            <a:xfrm flipV="1">
              <a:off x="4339" y="3227"/>
              <a:ext cx="12" cy="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6122" name="Freeform 103"/>
            <p:cNvSpPr>
              <a:spLocks/>
            </p:cNvSpPr>
            <p:nvPr/>
          </p:nvSpPr>
          <p:spPr bwMode="auto">
            <a:xfrm>
              <a:off x="4333" y="3241"/>
              <a:ext cx="209" cy="107"/>
            </a:xfrm>
            <a:custGeom>
              <a:avLst/>
              <a:gdLst>
                <a:gd name="T0" fmla="*/ 167 w 168"/>
                <a:gd name="T1" fmla="*/ 0 h 79"/>
                <a:gd name="T2" fmla="*/ 32 w 168"/>
                <a:gd name="T3" fmla="*/ 41 h 79"/>
                <a:gd name="T4" fmla="*/ 0 w 168"/>
                <a:gd name="T5" fmla="*/ 294 h 79"/>
                <a:gd name="T6" fmla="*/ 77 w 168"/>
                <a:gd name="T7" fmla="*/ 539 h 79"/>
                <a:gd name="T8" fmla="*/ 204 w 168"/>
                <a:gd name="T9" fmla="*/ 730 h 79"/>
                <a:gd name="T10" fmla="*/ 353 w 168"/>
                <a:gd name="T11" fmla="*/ 730 h 79"/>
                <a:gd name="T12" fmla="*/ 490 w 168"/>
                <a:gd name="T13" fmla="*/ 864 h 79"/>
                <a:gd name="T14" fmla="*/ 679 w 168"/>
                <a:gd name="T15" fmla="*/ 902 h 79"/>
                <a:gd name="T16" fmla="*/ 867 w 168"/>
                <a:gd name="T17" fmla="*/ 1056 h 79"/>
                <a:gd name="T18" fmla="*/ 941 w 168"/>
                <a:gd name="T19" fmla="*/ 1109 h 79"/>
                <a:gd name="T20" fmla="*/ 1158 w 168"/>
                <a:gd name="T21" fmla="*/ 1205 h 79"/>
                <a:gd name="T22" fmla="*/ 1197 w 168"/>
                <a:gd name="T23" fmla="*/ 1155 h 79"/>
                <a:gd name="T24" fmla="*/ 1171 w 168"/>
                <a:gd name="T25" fmla="*/ 962 h 79"/>
                <a:gd name="T26" fmla="*/ 845 w 168"/>
                <a:gd name="T27" fmla="*/ 771 h 79"/>
                <a:gd name="T28" fmla="*/ 514 w 168"/>
                <a:gd name="T29" fmla="*/ 348 h 79"/>
                <a:gd name="T30" fmla="*/ 376 w 168"/>
                <a:gd name="T31" fmla="*/ 257 h 79"/>
                <a:gd name="T32" fmla="*/ 204 w 168"/>
                <a:gd name="T33" fmla="*/ 92 h 79"/>
                <a:gd name="T34" fmla="*/ 204 w 168"/>
                <a:gd name="T35" fmla="*/ 92 h 79"/>
                <a:gd name="T36" fmla="*/ 167 w 168"/>
                <a:gd name="T37" fmla="*/ 0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8"/>
                <a:gd name="T58" fmla="*/ 0 h 79"/>
                <a:gd name="T59" fmla="*/ 168 w 168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8" h="79">
                  <a:moveTo>
                    <a:pt x="23" y="0"/>
                  </a:moveTo>
                  <a:lnTo>
                    <a:pt x="5" y="3"/>
                  </a:lnTo>
                  <a:lnTo>
                    <a:pt x="0" y="19"/>
                  </a:lnTo>
                  <a:lnTo>
                    <a:pt x="11" y="35"/>
                  </a:lnTo>
                  <a:lnTo>
                    <a:pt x="28" y="47"/>
                  </a:lnTo>
                  <a:lnTo>
                    <a:pt x="49" y="47"/>
                  </a:lnTo>
                  <a:lnTo>
                    <a:pt x="69" y="56"/>
                  </a:lnTo>
                  <a:lnTo>
                    <a:pt x="95" y="59"/>
                  </a:lnTo>
                  <a:lnTo>
                    <a:pt x="121" y="69"/>
                  </a:lnTo>
                  <a:lnTo>
                    <a:pt x="132" y="72"/>
                  </a:lnTo>
                  <a:lnTo>
                    <a:pt x="162" y="78"/>
                  </a:lnTo>
                  <a:lnTo>
                    <a:pt x="167" y="75"/>
                  </a:lnTo>
                  <a:lnTo>
                    <a:pt x="164" y="63"/>
                  </a:lnTo>
                  <a:lnTo>
                    <a:pt x="118" y="50"/>
                  </a:lnTo>
                  <a:lnTo>
                    <a:pt x="72" y="22"/>
                  </a:lnTo>
                  <a:lnTo>
                    <a:pt x="52" y="16"/>
                  </a:lnTo>
                  <a:lnTo>
                    <a:pt x="28" y="6"/>
                  </a:lnTo>
                  <a:lnTo>
                    <a:pt x="2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23" name="Freeform 104"/>
            <p:cNvSpPr>
              <a:spLocks/>
            </p:cNvSpPr>
            <p:nvPr/>
          </p:nvSpPr>
          <p:spPr bwMode="auto">
            <a:xfrm>
              <a:off x="4329" y="3137"/>
              <a:ext cx="389" cy="131"/>
            </a:xfrm>
            <a:custGeom>
              <a:avLst/>
              <a:gdLst>
                <a:gd name="T0" fmla="*/ 357 w 313"/>
                <a:gd name="T1" fmla="*/ 28 h 98"/>
                <a:gd name="T2" fmla="*/ 209 w 313"/>
                <a:gd name="T3" fmla="*/ 0 h 98"/>
                <a:gd name="T4" fmla="*/ 93 w 313"/>
                <a:gd name="T5" fmla="*/ 1 h 98"/>
                <a:gd name="T6" fmla="*/ 0 w 313"/>
                <a:gd name="T7" fmla="*/ 154 h 98"/>
                <a:gd name="T8" fmla="*/ 0 w 313"/>
                <a:gd name="T9" fmla="*/ 176 h 98"/>
                <a:gd name="T10" fmla="*/ 119 w 313"/>
                <a:gd name="T11" fmla="*/ 301 h 98"/>
                <a:gd name="T12" fmla="*/ 260 w 313"/>
                <a:gd name="T13" fmla="*/ 420 h 98"/>
                <a:gd name="T14" fmla="*/ 393 w 313"/>
                <a:gd name="T15" fmla="*/ 504 h 98"/>
                <a:gd name="T16" fmla="*/ 552 w 313"/>
                <a:gd name="T17" fmla="*/ 569 h 98"/>
                <a:gd name="T18" fmla="*/ 618 w 313"/>
                <a:gd name="T19" fmla="*/ 643 h 98"/>
                <a:gd name="T20" fmla="*/ 757 w 313"/>
                <a:gd name="T21" fmla="*/ 731 h 98"/>
                <a:gd name="T22" fmla="*/ 777 w 313"/>
                <a:gd name="T23" fmla="*/ 761 h 98"/>
                <a:gd name="T24" fmla="*/ 1060 w 313"/>
                <a:gd name="T25" fmla="*/ 1003 h 98"/>
                <a:gd name="T26" fmla="*/ 1188 w 313"/>
                <a:gd name="T27" fmla="*/ 1089 h 98"/>
                <a:gd name="T28" fmla="*/ 1274 w 313"/>
                <a:gd name="T29" fmla="*/ 1150 h 98"/>
                <a:gd name="T30" fmla="*/ 1401 w 313"/>
                <a:gd name="T31" fmla="*/ 1156 h 98"/>
                <a:gd name="T32" fmla="*/ 1455 w 313"/>
                <a:gd name="T33" fmla="*/ 1176 h 98"/>
                <a:gd name="T34" fmla="*/ 1639 w 313"/>
                <a:gd name="T35" fmla="*/ 1269 h 98"/>
                <a:gd name="T36" fmla="*/ 1749 w 313"/>
                <a:gd name="T37" fmla="*/ 1291 h 98"/>
                <a:gd name="T38" fmla="*/ 1920 w 313"/>
                <a:gd name="T39" fmla="*/ 1327 h 98"/>
                <a:gd name="T40" fmla="*/ 2017 w 313"/>
                <a:gd name="T41" fmla="*/ 1251 h 98"/>
                <a:gd name="T42" fmla="*/ 2093 w 313"/>
                <a:gd name="T43" fmla="*/ 1204 h 98"/>
                <a:gd name="T44" fmla="*/ 2202 w 313"/>
                <a:gd name="T45" fmla="*/ 1089 h 98"/>
                <a:gd name="T46" fmla="*/ 2207 w 313"/>
                <a:gd name="T47" fmla="*/ 1003 h 98"/>
                <a:gd name="T48" fmla="*/ 2100 w 313"/>
                <a:gd name="T49" fmla="*/ 977 h 98"/>
                <a:gd name="T50" fmla="*/ 1827 w 313"/>
                <a:gd name="T51" fmla="*/ 936 h 98"/>
                <a:gd name="T52" fmla="*/ 1639 w 313"/>
                <a:gd name="T53" fmla="*/ 775 h 98"/>
                <a:gd name="T54" fmla="*/ 1522 w 313"/>
                <a:gd name="T55" fmla="*/ 723 h 98"/>
                <a:gd name="T56" fmla="*/ 1274 w 313"/>
                <a:gd name="T57" fmla="*/ 610 h 98"/>
                <a:gd name="T58" fmla="*/ 1060 w 313"/>
                <a:gd name="T59" fmla="*/ 541 h 98"/>
                <a:gd name="T60" fmla="*/ 769 w 313"/>
                <a:gd name="T61" fmla="*/ 360 h 98"/>
                <a:gd name="T62" fmla="*/ 649 w 313"/>
                <a:gd name="T63" fmla="*/ 275 h 98"/>
                <a:gd name="T64" fmla="*/ 511 w 313"/>
                <a:gd name="T65" fmla="*/ 154 h 98"/>
                <a:gd name="T66" fmla="*/ 259 w 313"/>
                <a:gd name="T67" fmla="*/ 37 h 98"/>
                <a:gd name="T68" fmla="*/ 179 w 313"/>
                <a:gd name="T69" fmla="*/ 0 h 98"/>
                <a:gd name="T70" fmla="*/ 88 w 313"/>
                <a:gd name="T71" fmla="*/ 86 h 98"/>
                <a:gd name="T72" fmla="*/ 62 w 313"/>
                <a:gd name="T73" fmla="*/ 115 h 98"/>
                <a:gd name="T74" fmla="*/ 62 w 313"/>
                <a:gd name="T75" fmla="*/ 132 h 98"/>
                <a:gd name="T76" fmla="*/ 357 w 313"/>
                <a:gd name="T77" fmla="*/ 28 h 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3"/>
                <a:gd name="T118" fmla="*/ 0 h 98"/>
                <a:gd name="T119" fmla="*/ 313 w 313"/>
                <a:gd name="T120" fmla="*/ 98 h 9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3" h="98">
                  <a:moveTo>
                    <a:pt x="51" y="2"/>
                  </a:moveTo>
                  <a:lnTo>
                    <a:pt x="30" y="0"/>
                  </a:lnTo>
                  <a:lnTo>
                    <a:pt x="13" y="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7" y="22"/>
                  </a:lnTo>
                  <a:lnTo>
                    <a:pt x="37" y="31"/>
                  </a:lnTo>
                  <a:lnTo>
                    <a:pt x="55" y="37"/>
                  </a:lnTo>
                  <a:lnTo>
                    <a:pt x="78" y="42"/>
                  </a:lnTo>
                  <a:lnTo>
                    <a:pt x="87" y="47"/>
                  </a:lnTo>
                  <a:lnTo>
                    <a:pt x="107" y="54"/>
                  </a:lnTo>
                  <a:lnTo>
                    <a:pt x="110" y="56"/>
                  </a:lnTo>
                  <a:lnTo>
                    <a:pt x="150" y="74"/>
                  </a:lnTo>
                  <a:lnTo>
                    <a:pt x="168" y="80"/>
                  </a:lnTo>
                  <a:lnTo>
                    <a:pt x="180" y="84"/>
                  </a:lnTo>
                  <a:lnTo>
                    <a:pt x="198" y="85"/>
                  </a:lnTo>
                  <a:lnTo>
                    <a:pt x="206" y="86"/>
                  </a:lnTo>
                  <a:lnTo>
                    <a:pt x="232" y="93"/>
                  </a:lnTo>
                  <a:lnTo>
                    <a:pt x="247" y="95"/>
                  </a:lnTo>
                  <a:lnTo>
                    <a:pt x="271" y="97"/>
                  </a:lnTo>
                  <a:lnTo>
                    <a:pt x="286" y="92"/>
                  </a:lnTo>
                  <a:lnTo>
                    <a:pt x="296" y="88"/>
                  </a:lnTo>
                  <a:lnTo>
                    <a:pt x="311" y="80"/>
                  </a:lnTo>
                  <a:lnTo>
                    <a:pt x="312" y="74"/>
                  </a:lnTo>
                  <a:lnTo>
                    <a:pt x="297" y="72"/>
                  </a:lnTo>
                  <a:lnTo>
                    <a:pt x="258" y="69"/>
                  </a:lnTo>
                  <a:lnTo>
                    <a:pt x="232" y="57"/>
                  </a:lnTo>
                  <a:lnTo>
                    <a:pt x="215" y="53"/>
                  </a:lnTo>
                  <a:lnTo>
                    <a:pt x="180" y="45"/>
                  </a:lnTo>
                  <a:lnTo>
                    <a:pt x="150" y="40"/>
                  </a:lnTo>
                  <a:lnTo>
                    <a:pt x="109" y="26"/>
                  </a:lnTo>
                  <a:lnTo>
                    <a:pt x="92" y="20"/>
                  </a:lnTo>
                  <a:lnTo>
                    <a:pt x="72" y="11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51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24" name="Freeform 105"/>
            <p:cNvSpPr>
              <a:spLocks/>
            </p:cNvSpPr>
            <p:nvPr/>
          </p:nvSpPr>
          <p:spPr bwMode="auto">
            <a:xfrm>
              <a:off x="3742" y="3120"/>
              <a:ext cx="941" cy="861"/>
            </a:xfrm>
            <a:custGeom>
              <a:avLst/>
              <a:gdLst>
                <a:gd name="T0" fmla="*/ 1342 w 756"/>
                <a:gd name="T1" fmla="*/ 120 h 633"/>
                <a:gd name="T2" fmla="*/ 1171 w 756"/>
                <a:gd name="T3" fmla="*/ 120 h 633"/>
                <a:gd name="T4" fmla="*/ 1027 w 756"/>
                <a:gd name="T5" fmla="*/ 267 h 633"/>
                <a:gd name="T6" fmla="*/ 895 w 756"/>
                <a:gd name="T7" fmla="*/ 453 h 633"/>
                <a:gd name="T8" fmla="*/ 667 w 756"/>
                <a:gd name="T9" fmla="*/ 740 h 633"/>
                <a:gd name="T10" fmla="*/ 439 w 756"/>
                <a:gd name="T11" fmla="*/ 1072 h 633"/>
                <a:gd name="T12" fmla="*/ 208 w 756"/>
                <a:gd name="T13" fmla="*/ 1406 h 633"/>
                <a:gd name="T14" fmla="*/ 0 w 756"/>
                <a:gd name="T15" fmla="*/ 1727 h 633"/>
                <a:gd name="T16" fmla="*/ 110 w 756"/>
                <a:gd name="T17" fmla="*/ 2025 h 633"/>
                <a:gd name="T18" fmla="*/ 208 w 756"/>
                <a:gd name="T19" fmla="*/ 2534 h 633"/>
                <a:gd name="T20" fmla="*/ 273 w 756"/>
                <a:gd name="T21" fmla="*/ 3143 h 633"/>
                <a:gd name="T22" fmla="*/ 355 w 756"/>
                <a:gd name="T23" fmla="*/ 3422 h 633"/>
                <a:gd name="T24" fmla="*/ 527 w 756"/>
                <a:gd name="T25" fmla="*/ 3538 h 633"/>
                <a:gd name="T26" fmla="*/ 667 w 756"/>
                <a:gd name="T27" fmla="*/ 3641 h 633"/>
                <a:gd name="T28" fmla="*/ 895 w 756"/>
                <a:gd name="T29" fmla="*/ 3977 h 633"/>
                <a:gd name="T30" fmla="*/ 1089 w 756"/>
                <a:gd name="T31" fmla="*/ 4041 h 633"/>
                <a:gd name="T32" fmla="*/ 1232 w 756"/>
                <a:gd name="T33" fmla="*/ 4041 h 633"/>
                <a:gd name="T34" fmla="*/ 1551 w 756"/>
                <a:gd name="T35" fmla="*/ 4203 h 633"/>
                <a:gd name="T36" fmla="*/ 1842 w 756"/>
                <a:gd name="T37" fmla="*/ 4325 h 633"/>
                <a:gd name="T38" fmla="*/ 2026 w 756"/>
                <a:gd name="T39" fmla="*/ 4325 h 633"/>
                <a:gd name="T40" fmla="*/ 2370 w 756"/>
                <a:gd name="T41" fmla="*/ 4561 h 633"/>
                <a:gd name="T42" fmla="*/ 2657 w 756"/>
                <a:gd name="T43" fmla="*/ 4823 h 633"/>
                <a:gd name="T44" fmla="*/ 2844 w 756"/>
                <a:gd name="T45" fmla="*/ 5234 h 633"/>
                <a:gd name="T46" fmla="*/ 3012 w 756"/>
                <a:gd name="T47" fmla="*/ 5665 h 633"/>
                <a:gd name="T48" fmla="*/ 3277 w 756"/>
                <a:gd name="T49" fmla="*/ 6291 h 633"/>
                <a:gd name="T50" fmla="*/ 4452 w 756"/>
                <a:gd name="T51" fmla="*/ 8543 h 633"/>
                <a:gd name="T52" fmla="*/ 4660 w 756"/>
                <a:gd name="T53" fmla="*/ 9056 h 633"/>
                <a:gd name="T54" fmla="*/ 4868 w 756"/>
                <a:gd name="T55" fmla="*/ 9781 h 633"/>
                <a:gd name="T56" fmla="*/ 4971 w 756"/>
                <a:gd name="T57" fmla="*/ 10074 h 633"/>
                <a:gd name="T58" fmla="*/ 5034 w 756"/>
                <a:gd name="T59" fmla="*/ 9332 h 633"/>
                <a:gd name="T60" fmla="*/ 5034 w 756"/>
                <a:gd name="T61" fmla="*/ 8943 h 633"/>
                <a:gd name="T62" fmla="*/ 5123 w 756"/>
                <a:gd name="T63" fmla="*/ 8259 h 633"/>
                <a:gd name="T64" fmla="*/ 5274 w 756"/>
                <a:gd name="T65" fmla="*/ 7915 h 633"/>
                <a:gd name="T66" fmla="*/ 5330 w 756"/>
                <a:gd name="T67" fmla="*/ 7803 h 633"/>
                <a:gd name="T68" fmla="*/ 5393 w 756"/>
                <a:gd name="T69" fmla="*/ 7754 h 633"/>
                <a:gd name="T70" fmla="*/ 5413 w 756"/>
                <a:gd name="T71" fmla="*/ 7519 h 633"/>
                <a:gd name="T72" fmla="*/ 5162 w 756"/>
                <a:gd name="T73" fmla="*/ 7210 h 633"/>
                <a:gd name="T74" fmla="*/ 4868 w 756"/>
                <a:gd name="T75" fmla="*/ 6696 h 633"/>
                <a:gd name="T76" fmla="*/ 4639 w 756"/>
                <a:gd name="T77" fmla="*/ 5891 h 633"/>
                <a:gd name="T78" fmla="*/ 4495 w 756"/>
                <a:gd name="T79" fmla="*/ 5445 h 633"/>
                <a:gd name="T80" fmla="*/ 4406 w 756"/>
                <a:gd name="T81" fmla="*/ 5116 h 633"/>
                <a:gd name="T82" fmla="*/ 4310 w 756"/>
                <a:gd name="T83" fmla="*/ 4823 h 633"/>
                <a:gd name="T84" fmla="*/ 4161 w 756"/>
                <a:gd name="T85" fmla="*/ 4429 h 633"/>
                <a:gd name="T86" fmla="*/ 3953 w 756"/>
                <a:gd name="T87" fmla="*/ 3641 h 633"/>
                <a:gd name="T88" fmla="*/ 3932 w 756"/>
                <a:gd name="T89" fmla="*/ 3422 h 633"/>
                <a:gd name="T90" fmla="*/ 3862 w 756"/>
                <a:gd name="T91" fmla="*/ 3195 h 633"/>
                <a:gd name="T92" fmla="*/ 3744 w 756"/>
                <a:gd name="T93" fmla="*/ 3195 h 633"/>
                <a:gd name="T94" fmla="*/ 3317 w 756"/>
                <a:gd name="T95" fmla="*/ 2795 h 633"/>
                <a:gd name="T96" fmla="*/ 3068 w 756"/>
                <a:gd name="T97" fmla="*/ 1628 h 633"/>
                <a:gd name="T98" fmla="*/ 3012 w 756"/>
                <a:gd name="T99" fmla="*/ 1178 h 633"/>
                <a:gd name="T100" fmla="*/ 2901 w 756"/>
                <a:gd name="T101" fmla="*/ 1072 h 633"/>
                <a:gd name="T102" fmla="*/ 2657 w 756"/>
                <a:gd name="T103" fmla="*/ 838 h 633"/>
                <a:gd name="T104" fmla="*/ 2404 w 756"/>
                <a:gd name="T105" fmla="*/ 788 h 633"/>
                <a:gd name="T106" fmla="*/ 2172 w 756"/>
                <a:gd name="T107" fmla="*/ 616 h 633"/>
                <a:gd name="T108" fmla="*/ 1931 w 756"/>
                <a:gd name="T109" fmla="*/ 453 h 633"/>
                <a:gd name="T110" fmla="*/ 1670 w 756"/>
                <a:gd name="T111" fmla="*/ 222 h 633"/>
                <a:gd name="T112" fmla="*/ 1576 w 756"/>
                <a:gd name="T113" fmla="*/ 0 h 633"/>
                <a:gd name="T114" fmla="*/ 1505 w 756"/>
                <a:gd name="T115" fmla="*/ 120 h 633"/>
                <a:gd name="T116" fmla="*/ 1342 w 756"/>
                <a:gd name="T117" fmla="*/ 120 h 6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6"/>
                <a:gd name="T178" fmla="*/ 0 h 633"/>
                <a:gd name="T179" fmla="*/ 756 w 756"/>
                <a:gd name="T180" fmla="*/ 633 h 6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6" h="633">
                  <a:moveTo>
                    <a:pt x="187" y="7"/>
                  </a:moveTo>
                  <a:lnTo>
                    <a:pt x="163" y="7"/>
                  </a:lnTo>
                  <a:lnTo>
                    <a:pt x="143" y="17"/>
                  </a:lnTo>
                  <a:lnTo>
                    <a:pt x="125" y="28"/>
                  </a:lnTo>
                  <a:lnTo>
                    <a:pt x="93" y="46"/>
                  </a:lnTo>
                  <a:lnTo>
                    <a:pt x="61" y="67"/>
                  </a:lnTo>
                  <a:lnTo>
                    <a:pt x="29" y="88"/>
                  </a:lnTo>
                  <a:lnTo>
                    <a:pt x="0" y="109"/>
                  </a:lnTo>
                  <a:lnTo>
                    <a:pt x="15" y="127"/>
                  </a:lnTo>
                  <a:lnTo>
                    <a:pt x="29" y="159"/>
                  </a:lnTo>
                  <a:lnTo>
                    <a:pt x="38" y="197"/>
                  </a:lnTo>
                  <a:lnTo>
                    <a:pt x="50" y="215"/>
                  </a:lnTo>
                  <a:lnTo>
                    <a:pt x="73" y="222"/>
                  </a:lnTo>
                  <a:lnTo>
                    <a:pt x="93" y="229"/>
                  </a:lnTo>
                  <a:lnTo>
                    <a:pt x="125" y="250"/>
                  </a:lnTo>
                  <a:lnTo>
                    <a:pt x="152" y="254"/>
                  </a:lnTo>
                  <a:lnTo>
                    <a:pt x="172" y="254"/>
                  </a:lnTo>
                  <a:lnTo>
                    <a:pt x="216" y="264"/>
                  </a:lnTo>
                  <a:lnTo>
                    <a:pt x="257" y="271"/>
                  </a:lnTo>
                  <a:lnTo>
                    <a:pt x="283" y="271"/>
                  </a:lnTo>
                  <a:lnTo>
                    <a:pt x="330" y="286"/>
                  </a:lnTo>
                  <a:lnTo>
                    <a:pt x="370" y="303"/>
                  </a:lnTo>
                  <a:lnTo>
                    <a:pt x="397" y="328"/>
                  </a:lnTo>
                  <a:lnTo>
                    <a:pt x="420" y="356"/>
                  </a:lnTo>
                  <a:lnTo>
                    <a:pt x="457" y="395"/>
                  </a:lnTo>
                  <a:lnTo>
                    <a:pt x="621" y="536"/>
                  </a:lnTo>
                  <a:lnTo>
                    <a:pt x="650" y="568"/>
                  </a:lnTo>
                  <a:lnTo>
                    <a:pt x="679" y="614"/>
                  </a:lnTo>
                  <a:lnTo>
                    <a:pt x="693" y="632"/>
                  </a:lnTo>
                  <a:lnTo>
                    <a:pt x="702" y="585"/>
                  </a:lnTo>
                  <a:lnTo>
                    <a:pt x="702" y="561"/>
                  </a:lnTo>
                  <a:lnTo>
                    <a:pt x="714" y="518"/>
                  </a:lnTo>
                  <a:lnTo>
                    <a:pt x="735" y="497"/>
                  </a:lnTo>
                  <a:lnTo>
                    <a:pt x="743" y="490"/>
                  </a:lnTo>
                  <a:lnTo>
                    <a:pt x="752" y="487"/>
                  </a:lnTo>
                  <a:lnTo>
                    <a:pt x="755" y="472"/>
                  </a:lnTo>
                  <a:lnTo>
                    <a:pt x="720" y="452"/>
                  </a:lnTo>
                  <a:lnTo>
                    <a:pt x="679" y="420"/>
                  </a:lnTo>
                  <a:lnTo>
                    <a:pt x="647" y="370"/>
                  </a:lnTo>
                  <a:lnTo>
                    <a:pt x="627" y="342"/>
                  </a:lnTo>
                  <a:lnTo>
                    <a:pt x="615" y="321"/>
                  </a:lnTo>
                  <a:lnTo>
                    <a:pt x="601" y="303"/>
                  </a:lnTo>
                  <a:lnTo>
                    <a:pt x="580" y="278"/>
                  </a:lnTo>
                  <a:lnTo>
                    <a:pt x="551" y="229"/>
                  </a:lnTo>
                  <a:lnTo>
                    <a:pt x="548" y="215"/>
                  </a:lnTo>
                  <a:lnTo>
                    <a:pt x="539" y="201"/>
                  </a:lnTo>
                  <a:lnTo>
                    <a:pt x="522" y="201"/>
                  </a:lnTo>
                  <a:lnTo>
                    <a:pt x="463" y="176"/>
                  </a:lnTo>
                  <a:lnTo>
                    <a:pt x="428" y="102"/>
                  </a:lnTo>
                  <a:lnTo>
                    <a:pt x="420" y="74"/>
                  </a:lnTo>
                  <a:lnTo>
                    <a:pt x="405" y="67"/>
                  </a:lnTo>
                  <a:lnTo>
                    <a:pt x="370" y="52"/>
                  </a:lnTo>
                  <a:lnTo>
                    <a:pt x="335" y="49"/>
                  </a:lnTo>
                  <a:lnTo>
                    <a:pt x="303" y="38"/>
                  </a:lnTo>
                  <a:lnTo>
                    <a:pt x="269" y="28"/>
                  </a:lnTo>
                  <a:lnTo>
                    <a:pt x="233" y="14"/>
                  </a:lnTo>
                  <a:lnTo>
                    <a:pt x="219" y="0"/>
                  </a:lnTo>
                  <a:lnTo>
                    <a:pt x="210" y="7"/>
                  </a:lnTo>
                  <a:lnTo>
                    <a:pt x="187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25" name="Freeform 106"/>
            <p:cNvSpPr>
              <a:spLocks/>
            </p:cNvSpPr>
            <p:nvPr/>
          </p:nvSpPr>
          <p:spPr bwMode="auto">
            <a:xfrm>
              <a:off x="4021" y="3044"/>
              <a:ext cx="90" cy="28"/>
            </a:xfrm>
            <a:custGeom>
              <a:avLst/>
              <a:gdLst>
                <a:gd name="T0" fmla="*/ 0 w 73"/>
                <a:gd name="T1" fmla="*/ 0 h 20"/>
                <a:gd name="T2" fmla="*/ 316 w 73"/>
                <a:gd name="T3" fmla="*/ 308 h 20"/>
                <a:gd name="T4" fmla="*/ 477 w 73"/>
                <a:gd name="T5" fmla="*/ 400 h 20"/>
                <a:gd name="T6" fmla="*/ 477 w 73"/>
                <a:gd name="T7" fmla="*/ 400 h 20"/>
                <a:gd name="T8" fmla="*/ 0 w 7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20"/>
                <a:gd name="T17" fmla="*/ 73 w 7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20">
                  <a:moveTo>
                    <a:pt x="0" y="0"/>
                  </a:moveTo>
                  <a:lnTo>
                    <a:pt x="48" y="15"/>
                  </a:lnTo>
                  <a:lnTo>
                    <a:pt x="72" y="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26" name="Freeform 107"/>
            <p:cNvSpPr>
              <a:spLocks/>
            </p:cNvSpPr>
            <p:nvPr/>
          </p:nvSpPr>
          <p:spPr bwMode="auto">
            <a:xfrm>
              <a:off x="4005" y="2965"/>
              <a:ext cx="290" cy="140"/>
            </a:xfrm>
            <a:custGeom>
              <a:avLst/>
              <a:gdLst>
                <a:gd name="T0" fmla="*/ 533 w 233"/>
                <a:gd name="T1" fmla="*/ 0 h 103"/>
                <a:gd name="T2" fmla="*/ 431 w 233"/>
                <a:gd name="T3" fmla="*/ 0 h 103"/>
                <a:gd name="T4" fmla="*/ 302 w 233"/>
                <a:gd name="T5" fmla="*/ 0 h 103"/>
                <a:gd name="T6" fmla="*/ 171 w 233"/>
                <a:gd name="T7" fmla="*/ 65 h 103"/>
                <a:gd name="T8" fmla="*/ 88 w 233"/>
                <a:gd name="T9" fmla="*/ 120 h 103"/>
                <a:gd name="T10" fmla="*/ 0 w 233"/>
                <a:gd name="T11" fmla="*/ 284 h 103"/>
                <a:gd name="T12" fmla="*/ 431 w 233"/>
                <a:gd name="T13" fmla="*/ 284 h 103"/>
                <a:gd name="T14" fmla="*/ 724 w 233"/>
                <a:gd name="T15" fmla="*/ 624 h 103"/>
                <a:gd name="T16" fmla="*/ 1063 w 233"/>
                <a:gd name="T17" fmla="*/ 915 h 103"/>
                <a:gd name="T18" fmla="*/ 1342 w 233"/>
                <a:gd name="T19" fmla="*/ 1225 h 103"/>
                <a:gd name="T20" fmla="*/ 1513 w 233"/>
                <a:gd name="T21" fmla="*/ 1452 h 103"/>
                <a:gd name="T22" fmla="*/ 1668 w 233"/>
                <a:gd name="T23" fmla="*/ 1616 h 103"/>
                <a:gd name="T24" fmla="*/ 1668 w 233"/>
                <a:gd name="T25" fmla="*/ 1331 h 103"/>
                <a:gd name="T26" fmla="*/ 1552 w 233"/>
                <a:gd name="T27" fmla="*/ 979 h 103"/>
                <a:gd name="T28" fmla="*/ 1342 w 233"/>
                <a:gd name="T29" fmla="*/ 741 h 103"/>
                <a:gd name="T30" fmla="*/ 1222 w 233"/>
                <a:gd name="T31" fmla="*/ 624 h 103"/>
                <a:gd name="T32" fmla="*/ 1222 w 233"/>
                <a:gd name="T33" fmla="*/ 624 h 103"/>
                <a:gd name="T34" fmla="*/ 533 w 233"/>
                <a:gd name="T35" fmla="*/ 0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3"/>
                <a:gd name="T55" fmla="*/ 0 h 103"/>
                <a:gd name="T56" fmla="*/ 233 w 233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3" h="103">
                  <a:moveTo>
                    <a:pt x="74" y="0"/>
                  </a:moveTo>
                  <a:lnTo>
                    <a:pt x="60" y="0"/>
                  </a:lnTo>
                  <a:lnTo>
                    <a:pt x="42" y="0"/>
                  </a:lnTo>
                  <a:lnTo>
                    <a:pt x="24" y="4"/>
                  </a:lnTo>
                  <a:lnTo>
                    <a:pt x="12" y="7"/>
                  </a:lnTo>
                  <a:lnTo>
                    <a:pt x="0" y="18"/>
                  </a:lnTo>
                  <a:lnTo>
                    <a:pt x="60" y="18"/>
                  </a:lnTo>
                  <a:lnTo>
                    <a:pt x="101" y="40"/>
                  </a:lnTo>
                  <a:lnTo>
                    <a:pt x="149" y="58"/>
                  </a:lnTo>
                  <a:lnTo>
                    <a:pt x="187" y="77"/>
                  </a:lnTo>
                  <a:lnTo>
                    <a:pt x="211" y="91"/>
                  </a:lnTo>
                  <a:lnTo>
                    <a:pt x="232" y="102"/>
                  </a:lnTo>
                  <a:lnTo>
                    <a:pt x="232" y="84"/>
                  </a:lnTo>
                  <a:lnTo>
                    <a:pt x="217" y="62"/>
                  </a:lnTo>
                  <a:lnTo>
                    <a:pt x="187" y="47"/>
                  </a:lnTo>
                  <a:lnTo>
                    <a:pt x="170" y="40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27" name="Freeform 108"/>
            <p:cNvSpPr>
              <a:spLocks/>
            </p:cNvSpPr>
            <p:nvPr/>
          </p:nvSpPr>
          <p:spPr bwMode="auto">
            <a:xfrm>
              <a:off x="4072" y="2871"/>
              <a:ext cx="279" cy="172"/>
            </a:xfrm>
            <a:custGeom>
              <a:avLst/>
              <a:gdLst>
                <a:gd name="T0" fmla="*/ 171 w 224"/>
                <a:gd name="T1" fmla="*/ 0 h 125"/>
                <a:gd name="T2" fmla="*/ 88 w 224"/>
                <a:gd name="T3" fmla="*/ 248 h 125"/>
                <a:gd name="T4" fmla="*/ 0 w 224"/>
                <a:gd name="T5" fmla="*/ 381 h 125"/>
                <a:gd name="T6" fmla="*/ 260 w 224"/>
                <a:gd name="T7" fmla="*/ 438 h 125"/>
                <a:gd name="T8" fmla="*/ 558 w 224"/>
                <a:gd name="T9" fmla="*/ 574 h 125"/>
                <a:gd name="T10" fmla="*/ 852 w 224"/>
                <a:gd name="T11" fmla="*/ 896 h 125"/>
                <a:gd name="T12" fmla="*/ 1198 w 224"/>
                <a:gd name="T13" fmla="*/ 1496 h 125"/>
                <a:gd name="T14" fmla="*/ 1348 w 224"/>
                <a:gd name="T15" fmla="*/ 1662 h 125"/>
                <a:gd name="T16" fmla="*/ 1536 w 224"/>
                <a:gd name="T17" fmla="*/ 2191 h 125"/>
                <a:gd name="T18" fmla="*/ 1610 w 224"/>
                <a:gd name="T19" fmla="*/ 1662 h 125"/>
                <a:gd name="T20" fmla="*/ 1265 w 224"/>
                <a:gd name="T21" fmla="*/ 1026 h 125"/>
                <a:gd name="T22" fmla="*/ 1064 w 224"/>
                <a:gd name="T23" fmla="*/ 790 h 125"/>
                <a:gd name="T24" fmla="*/ 852 w 224"/>
                <a:gd name="T25" fmla="*/ 515 h 125"/>
                <a:gd name="T26" fmla="*/ 668 w 224"/>
                <a:gd name="T27" fmla="*/ 381 h 125"/>
                <a:gd name="T28" fmla="*/ 644 w 224"/>
                <a:gd name="T29" fmla="*/ 381 h 125"/>
                <a:gd name="T30" fmla="*/ 171 w 224"/>
                <a:gd name="T31" fmla="*/ 0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4"/>
                <a:gd name="T49" fmla="*/ 0 h 125"/>
                <a:gd name="T50" fmla="*/ 224 w 224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4" h="125">
                  <a:moveTo>
                    <a:pt x="24" y="0"/>
                  </a:moveTo>
                  <a:lnTo>
                    <a:pt x="12" y="14"/>
                  </a:lnTo>
                  <a:lnTo>
                    <a:pt x="0" y="22"/>
                  </a:lnTo>
                  <a:lnTo>
                    <a:pt x="36" y="25"/>
                  </a:lnTo>
                  <a:lnTo>
                    <a:pt x="77" y="32"/>
                  </a:lnTo>
                  <a:lnTo>
                    <a:pt x="118" y="51"/>
                  </a:lnTo>
                  <a:lnTo>
                    <a:pt x="166" y="84"/>
                  </a:lnTo>
                  <a:lnTo>
                    <a:pt x="187" y="94"/>
                  </a:lnTo>
                  <a:lnTo>
                    <a:pt x="213" y="124"/>
                  </a:lnTo>
                  <a:lnTo>
                    <a:pt x="223" y="94"/>
                  </a:lnTo>
                  <a:lnTo>
                    <a:pt x="175" y="58"/>
                  </a:lnTo>
                  <a:lnTo>
                    <a:pt x="148" y="44"/>
                  </a:lnTo>
                  <a:lnTo>
                    <a:pt x="118" y="29"/>
                  </a:lnTo>
                  <a:lnTo>
                    <a:pt x="92" y="22"/>
                  </a:lnTo>
                  <a:lnTo>
                    <a:pt x="89" y="22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28" name="Freeform 109"/>
            <p:cNvSpPr>
              <a:spLocks/>
            </p:cNvSpPr>
            <p:nvPr/>
          </p:nvSpPr>
          <p:spPr bwMode="auto">
            <a:xfrm>
              <a:off x="4178" y="2821"/>
              <a:ext cx="250" cy="136"/>
            </a:xfrm>
            <a:custGeom>
              <a:avLst/>
              <a:gdLst>
                <a:gd name="T0" fmla="*/ 624 w 200"/>
                <a:gd name="T1" fmla="*/ 125 h 100"/>
                <a:gd name="T2" fmla="*/ 380 w 200"/>
                <a:gd name="T3" fmla="*/ 0 h 100"/>
                <a:gd name="T4" fmla="*/ 0 w 200"/>
                <a:gd name="T5" fmla="*/ 0 h 100"/>
                <a:gd name="T6" fmla="*/ 138 w 200"/>
                <a:gd name="T7" fmla="*/ 170 h 100"/>
                <a:gd name="T8" fmla="*/ 305 w 200"/>
                <a:gd name="T9" fmla="*/ 231 h 100"/>
                <a:gd name="T10" fmla="*/ 485 w 200"/>
                <a:gd name="T11" fmla="*/ 456 h 100"/>
                <a:gd name="T12" fmla="*/ 666 w 200"/>
                <a:gd name="T13" fmla="*/ 581 h 100"/>
                <a:gd name="T14" fmla="*/ 975 w 200"/>
                <a:gd name="T15" fmla="*/ 934 h 100"/>
                <a:gd name="T16" fmla="*/ 1101 w 200"/>
                <a:gd name="T17" fmla="*/ 1228 h 100"/>
                <a:gd name="T18" fmla="*/ 1219 w 200"/>
                <a:gd name="T19" fmla="*/ 1406 h 100"/>
                <a:gd name="T20" fmla="*/ 1241 w 200"/>
                <a:gd name="T21" fmla="*/ 1579 h 100"/>
                <a:gd name="T22" fmla="*/ 1310 w 200"/>
                <a:gd name="T23" fmla="*/ 1461 h 100"/>
                <a:gd name="T24" fmla="*/ 1485 w 200"/>
                <a:gd name="T25" fmla="*/ 981 h 100"/>
                <a:gd name="T26" fmla="*/ 1485 w 200"/>
                <a:gd name="T27" fmla="*/ 934 h 100"/>
                <a:gd name="T28" fmla="*/ 624 w 200"/>
                <a:gd name="T29" fmla="*/ 125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00"/>
                <a:gd name="T47" fmla="*/ 200 w 200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00">
                  <a:moveTo>
                    <a:pt x="83" y="8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41" y="15"/>
                  </a:lnTo>
                  <a:lnTo>
                    <a:pt x="65" y="29"/>
                  </a:lnTo>
                  <a:lnTo>
                    <a:pt x="89" y="37"/>
                  </a:lnTo>
                  <a:lnTo>
                    <a:pt x="130" y="59"/>
                  </a:lnTo>
                  <a:lnTo>
                    <a:pt x="148" y="77"/>
                  </a:lnTo>
                  <a:lnTo>
                    <a:pt x="163" y="88"/>
                  </a:lnTo>
                  <a:lnTo>
                    <a:pt x="166" y="99"/>
                  </a:lnTo>
                  <a:lnTo>
                    <a:pt x="175" y="92"/>
                  </a:lnTo>
                  <a:lnTo>
                    <a:pt x="199" y="62"/>
                  </a:lnTo>
                  <a:lnTo>
                    <a:pt x="199" y="59"/>
                  </a:lnTo>
                  <a:lnTo>
                    <a:pt x="83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29" name="Freeform 110"/>
            <p:cNvSpPr>
              <a:spLocks/>
            </p:cNvSpPr>
            <p:nvPr/>
          </p:nvSpPr>
          <p:spPr bwMode="auto">
            <a:xfrm>
              <a:off x="4318" y="2782"/>
              <a:ext cx="176" cy="77"/>
            </a:xfrm>
            <a:custGeom>
              <a:avLst/>
              <a:gdLst>
                <a:gd name="T0" fmla="*/ 839 w 141"/>
                <a:gd name="T1" fmla="*/ 0 h 56"/>
                <a:gd name="T2" fmla="*/ 622 w 141"/>
                <a:gd name="T3" fmla="*/ 144 h 56"/>
                <a:gd name="T4" fmla="*/ 111 w 141"/>
                <a:gd name="T5" fmla="*/ 144 h 56"/>
                <a:gd name="T6" fmla="*/ 0 w 141"/>
                <a:gd name="T7" fmla="*/ 144 h 56"/>
                <a:gd name="T8" fmla="*/ 265 w 141"/>
                <a:gd name="T9" fmla="*/ 272 h 56"/>
                <a:gd name="T10" fmla="*/ 550 w 141"/>
                <a:gd name="T11" fmla="*/ 575 h 56"/>
                <a:gd name="T12" fmla="*/ 796 w 141"/>
                <a:gd name="T13" fmla="*/ 788 h 56"/>
                <a:gd name="T14" fmla="*/ 974 w 141"/>
                <a:gd name="T15" fmla="*/ 894 h 56"/>
                <a:gd name="T16" fmla="*/ 1029 w 141"/>
                <a:gd name="T17" fmla="*/ 972 h 56"/>
                <a:gd name="T18" fmla="*/ 1029 w 141"/>
                <a:gd name="T19" fmla="*/ 972 h 56"/>
                <a:gd name="T20" fmla="*/ 839 w 141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56"/>
                <a:gd name="T35" fmla="*/ 141 w 14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56">
                  <a:moveTo>
                    <a:pt x="114" y="0"/>
                  </a:moveTo>
                  <a:lnTo>
                    <a:pt x="84" y="8"/>
                  </a:lnTo>
                  <a:lnTo>
                    <a:pt x="15" y="8"/>
                  </a:lnTo>
                  <a:lnTo>
                    <a:pt x="0" y="8"/>
                  </a:lnTo>
                  <a:lnTo>
                    <a:pt x="36" y="15"/>
                  </a:lnTo>
                  <a:lnTo>
                    <a:pt x="75" y="33"/>
                  </a:lnTo>
                  <a:lnTo>
                    <a:pt x="108" y="44"/>
                  </a:lnTo>
                  <a:lnTo>
                    <a:pt x="132" y="51"/>
                  </a:lnTo>
                  <a:lnTo>
                    <a:pt x="140" y="55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0" name="Freeform 111"/>
            <p:cNvSpPr>
              <a:spLocks/>
            </p:cNvSpPr>
            <p:nvPr/>
          </p:nvSpPr>
          <p:spPr bwMode="auto">
            <a:xfrm>
              <a:off x="4390" y="3076"/>
              <a:ext cx="408" cy="105"/>
            </a:xfrm>
            <a:custGeom>
              <a:avLst/>
              <a:gdLst>
                <a:gd name="T0" fmla="*/ 550 w 328"/>
                <a:gd name="T1" fmla="*/ 142 h 77"/>
                <a:gd name="T2" fmla="*/ 109 w 328"/>
                <a:gd name="T3" fmla="*/ 0 h 77"/>
                <a:gd name="T4" fmla="*/ 21 w 328"/>
                <a:gd name="T5" fmla="*/ 0 h 77"/>
                <a:gd name="T6" fmla="*/ 0 w 328"/>
                <a:gd name="T7" fmla="*/ 93 h 77"/>
                <a:gd name="T8" fmla="*/ 550 w 328"/>
                <a:gd name="T9" fmla="*/ 419 h 77"/>
                <a:gd name="T10" fmla="*/ 960 w 328"/>
                <a:gd name="T11" fmla="*/ 753 h 77"/>
                <a:gd name="T12" fmla="*/ 1225 w 328"/>
                <a:gd name="T13" fmla="*/ 915 h 77"/>
                <a:gd name="T14" fmla="*/ 1417 w 328"/>
                <a:gd name="T15" fmla="*/ 1013 h 77"/>
                <a:gd name="T16" fmla="*/ 1826 w 328"/>
                <a:gd name="T17" fmla="*/ 1180 h 77"/>
                <a:gd name="T18" fmla="*/ 2113 w 328"/>
                <a:gd name="T19" fmla="*/ 1248 h 77"/>
                <a:gd name="T20" fmla="*/ 2329 w 328"/>
                <a:gd name="T21" fmla="*/ 1079 h 77"/>
                <a:gd name="T22" fmla="*/ 550 w 328"/>
                <a:gd name="T23" fmla="*/ 14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8"/>
                <a:gd name="T37" fmla="*/ 0 h 77"/>
                <a:gd name="T38" fmla="*/ 328 w 328"/>
                <a:gd name="T39" fmla="*/ 77 h 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8" h="77">
                  <a:moveTo>
                    <a:pt x="77" y="9"/>
                  </a:moveTo>
                  <a:lnTo>
                    <a:pt x="15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77" y="26"/>
                  </a:lnTo>
                  <a:lnTo>
                    <a:pt x="134" y="46"/>
                  </a:lnTo>
                  <a:lnTo>
                    <a:pt x="172" y="56"/>
                  </a:lnTo>
                  <a:lnTo>
                    <a:pt x="199" y="62"/>
                  </a:lnTo>
                  <a:lnTo>
                    <a:pt x="256" y="72"/>
                  </a:lnTo>
                  <a:lnTo>
                    <a:pt x="297" y="76"/>
                  </a:lnTo>
                  <a:lnTo>
                    <a:pt x="327" y="66"/>
                  </a:lnTo>
                  <a:lnTo>
                    <a:pt x="77" y="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1" name="Freeform 112"/>
            <p:cNvSpPr>
              <a:spLocks/>
            </p:cNvSpPr>
            <p:nvPr/>
          </p:nvSpPr>
          <p:spPr bwMode="auto">
            <a:xfrm>
              <a:off x="4431" y="3009"/>
              <a:ext cx="467" cy="76"/>
            </a:xfrm>
            <a:custGeom>
              <a:avLst/>
              <a:gdLst>
                <a:gd name="T0" fmla="*/ 803 w 375"/>
                <a:gd name="T1" fmla="*/ 208 h 56"/>
                <a:gd name="T2" fmla="*/ 126 w 375"/>
                <a:gd name="T3" fmla="*/ 0 h 56"/>
                <a:gd name="T4" fmla="*/ 21 w 375"/>
                <a:gd name="T5" fmla="*/ 0 h 56"/>
                <a:gd name="T6" fmla="*/ 0 w 375"/>
                <a:gd name="T7" fmla="*/ 208 h 56"/>
                <a:gd name="T8" fmla="*/ 741 w 375"/>
                <a:gd name="T9" fmla="*/ 406 h 56"/>
                <a:gd name="T10" fmla="*/ 1253 w 375"/>
                <a:gd name="T11" fmla="*/ 615 h 56"/>
                <a:gd name="T12" fmla="*/ 1654 w 375"/>
                <a:gd name="T13" fmla="*/ 737 h 56"/>
                <a:gd name="T14" fmla="*/ 1930 w 375"/>
                <a:gd name="T15" fmla="*/ 862 h 56"/>
                <a:gd name="T16" fmla="*/ 2194 w 375"/>
                <a:gd name="T17" fmla="*/ 862 h 56"/>
                <a:gd name="T18" fmla="*/ 2522 w 375"/>
                <a:gd name="T19" fmla="*/ 685 h 56"/>
                <a:gd name="T20" fmla="*/ 2694 w 375"/>
                <a:gd name="T21" fmla="*/ 485 h 56"/>
                <a:gd name="T22" fmla="*/ 2694 w 375"/>
                <a:gd name="T23" fmla="*/ 485 h 56"/>
                <a:gd name="T24" fmla="*/ 803 w 375"/>
                <a:gd name="T25" fmla="*/ 208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56"/>
                <a:gd name="T41" fmla="*/ 375 w 375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56">
                  <a:moveTo>
                    <a:pt x="112" y="13"/>
                  </a:moveTo>
                  <a:lnTo>
                    <a:pt x="18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103" y="26"/>
                  </a:lnTo>
                  <a:lnTo>
                    <a:pt x="174" y="39"/>
                  </a:lnTo>
                  <a:lnTo>
                    <a:pt x="230" y="47"/>
                  </a:lnTo>
                  <a:lnTo>
                    <a:pt x="268" y="55"/>
                  </a:lnTo>
                  <a:lnTo>
                    <a:pt x="304" y="55"/>
                  </a:lnTo>
                  <a:lnTo>
                    <a:pt x="350" y="44"/>
                  </a:lnTo>
                  <a:lnTo>
                    <a:pt x="374" y="31"/>
                  </a:lnTo>
                  <a:lnTo>
                    <a:pt x="112" y="1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2" name="Freeform 113"/>
            <p:cNvSpPr>
              <a:spLocks/>
            </p:cNvSpPr>
            <p:nvPr/>
          </p:nvSpPr>
          <p:spPr bwMode="auto">
            <a:xfrm>
              <a:off x="4527" y="2947"/>
              <a:ext cx="419" cy="43"/>
            </a:xfrm>
            <a:custGeom>
              <a:avLst/>
              <a:gdLst>
                <a:gd name="T0" fmla="*/ 2388 w 337"/>
                <a:gd name="T1" fmla="*/ 0 h 32"/>
                <a:gd name="T2" fmla="*/ 822 w 337"/>
                <a:gd name="T3" fmla="*/ 87 h 32"/>
                <a:gd name="T4" fmla="*/ 148 w 337"/>
                <a:gd name="T5" fmla="*/ 206 h 32"/>
                <a:gd name="T6" fmla="*/ 0 w 337"/>
                <a:gd name="T7" fmla="*/ 246 h 32"/>
                <a:gd name="T8" fmla="*/ 698 w 337"/>
                <a:gd name="T9" fmla="*/ 372 h 32"/>
                <a:gd name="T10" fmla="*/ 1015 w 337"/>
                <a:gd name="T11" fmla="*/ 372 h 32"/>
                <a:gd name="T12" fmla="*/ 1286 w 337"/>
                <a:gd name="T13" fmla="*/ 372 h 32"/>
                <a:gd name="T14" fmla="*/ 1580 w 337"/>
                <a:gd name="T15" fmla="*/ 372 h 32"/>
                <a:gd name="T16" fmla="*/ 2110 w 337"/>
                <a:gd name="T17" fmla="*/ 445 h 32"/>
                <a:gd name="T18" fmla="*/ 2280 w 337"/>
                <a:gd name="T19" fmla="*/ 445 h 32"/>
                <a:gd name="T20" fmla="*/ 2280 w 337"/>
                <a:gd name="T21" fmla="*/ 445 h 32"/>
                <a:gd name="T22" fmla="*/ 2388 w 337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"/>
                <a:gd name="T37" fmla="*/ 0 h 32"/>
                <a:gd name="T38" fmla="*/ 337 w 337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" h="32">
                  <a:moveTo>
                    <a:pt x="336" y="0"/>
                  </a:moveTo>
                  <a:lnTo>
                    <a:pt x="116" y="6"/>
                  </a:lnTo>
                  <a:lnTo>
                    <a:pt x="21" y="14"/>
                  </a:lnTo>
                  <a:lnTo>
                    <a:pt x="0" y="17"/>
                  </a:lnTo>
                  <a:lnTo>
                    <a:pt x="98" y="26"/>
                  </a:lnTo>
                  <a:lnTo>
                    <a:pt x="143" y="26"/>
                  </a:lnTo>
                  <a:lnTo>
                    <a:pt x="181" y="26"/>
                  </a:lnTo>
                  <a:lnTo>
                    <a:pt x="223" y="26"/>
                  </a:lnTo>
                  <a:lnTo>
                    <a:pt x="297" y="31"/>
                  </a:lnTo>
                  <a:lnTo>
                    <a:pt x="321" y="31"/>
                  </a:lnTo>
                  <a:lnTo>
                    <a:pt x="33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3" name="Freeform 114"/>
            <p:cNvSpPr>
              <a:spLocks/>
            </p:cNvSpPr>
            <p:nvPr/>
          </p:nvSpPr>
          <p:spPr bwMode="auto">
            <a:xfrm>
              <a:off x="4538" y="2819"/>
              <a:ext cx="446" cy="92"/>
            </a:xfrm>
            <a:custGeom>
              <a:avLst/>
              <a:gdLst>
                <a:gd name="T0" fmla="*/ 2538 w 358"/>
                <a:gd name="T1" fmla="*/ 0 h 67"/>
                <a:gd name="T2" fmla="*/ 2214 w 358"/>
                <a:gd name="T3" fmla="*/ 0 h 67"/>
                <a:gd name="T4" fmla="*/ 1951 w 358"/>
                <a:gd name="T5" fmla="*/ 104 h 67"/>
                <a:gd name="T6" fmla="*/ 1551 w 358"/>
                <a:gd name="T7" fmla="*/ 378 h 67"/>
                <a:gd name="T8" fmla="*/ 1245 w 358"/>
                <a:gd name="T9" fmla="*/ 435 h 67"/>
                <a:gd name="T10" fmla="*/ 943 w 358"/>
                <a:gd name="T11" fmla="*/ 611 h 67"/>
                <a:gd name="T12" fmla="*/ 644 w 358"/>
                <a:gd name="T13" fmla="*/ 713 h 67"/>
                <a:gd name="T14" fmla="*/ 196 w 358"/>
                <a:gd name="T15" fmla="*/ 985 h 67"/>
                <a:gd name="T16" fmla="*/ 196 w 358"/>
                <a:gd name="T17" fmla="*/ 1039 h 67"/>
                <a:gd name="T18" fmla="*/ 0 w 358"/>
                <a:gd name="T19" fmla="*/ 1152 h 67"/>
                <a:gd name="T20" fmla="*/ 706 w 358"/>
                <a:gd name="T21" fmla="*/ 1039 h 67"/>
                <a:gd name="T22" fmla="*/ 943 w 358"/>
                <a:gd name="T23" fmla="*/ 875 h 67"/>
                <a:gd name="T24" fmla="*/ 1198 w 358"/>
                <a:gd name="T25" fmla="*/ 820 h 67"/>
                <a:gd name="T26" fmla="*/ 1529 w 358"/>
                <a:gd name="T27" fmla="*/ 820 h 67"/>
                <a:gd name="T28" fmla="*/ 1764 w 358"/>
                <a:gd name="T29" fmla="*/ 820 h 67"/>
                <a:gd name="T30" fmla="*/ 2103 w 358"/>
                <a:gd name="T31" fmla="*/ 820 h 67"/>
                <a:gd name="T32" fmla="*/ 2189 w 358"/>
                <a:gd name="T33" fmla="*/ 757 h 67"/>
                <a:gd name="T34" fmla="*/ 2296 w 358"/>
                <a:gd name="T35" fmla="*/ 757 h 67"/>
                <a:gd name="T36" fmla="*/ 2407 w 358"/>
                <a:gd name="T37" fmla="*/ 757 h 67"/>
                <a:gd name="T38" fmla="*/ 2519 w 358"/>
                <a:gd name="T39" fmla="*/ 651 h 67"/>
                <a:gd name="T40" fmla="*/ 2580 w 358"/>
                <a:gd name="T41" fmla="*/ 378 h 67"/>
                <a:gd name="T42" fmla="*/ 2580 w 358"/>
                <a:gd name="T43" fmla="*/ 269 h 67"/>
                <a:gd name="T44" fmla="*/ 2538 w 358"/>
                <a:gd name="T45" fmla="*/ 0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8"/>
                <a:gd name="T70" fmla="*/ 0 h 67"/>
                <a:gd name="T71" fmla="*/ 358 w 358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8" h="67">
                  <a:moveTo>
                    <a:pt x="351" y="0"/>
                  </a:moveTo>
                  <a:lnTo>
                    <a:pt x="306" y="0"/>
                  </a:lnTo>
                  <a:lnTo>
                    <a:pt x="270" y="6"/>
                  </a:lnTo>
                  <a:lnTo>
                    <a:pt x="214" y="22"/>
                  </a:lnTo>
                  <a:lnTo>
                    <a:pt x="172" y="25"/>
                  </a:lnTo>
                  <a:lnTo>
                    <a:pt x="131" y="35"/>
                  </a:lnTo>
                  <a:lnTo>
                    <a:pt x="89" y="41"/>
                  </a:lnTo>
                  <a:lnTo>
                    <a:pt x="27" y="57"/>
                  </a:lnTo>
                  <a:lnTo>
                    <a:pt x="27" y="60"/>
                  </a:lnTo>
                  <a:lnTo>
                    <a:pt x="0" y="66"/>
                  </a:lnTo>
                  <a:lnTo>
                    <a:pt x="98" y="60"/>
                  </a:lnTo>
                  <a:lnTo>
                    <a:pt x="131" y="50"/>
                  </a:lnTo>
                  <a:lnTo>
                    <a:pt x="166" y="47"/>
                  </a:lnTo>
                  <a:lnTo>
                    <a:pt x="211" y="47"/>
                  </a:lnTo>
                  <a:lnTo>
                    <a:pt x="244" y="47"/>
                  </a:lnTo>
                  <a:lnTo>
                    <a:pt x="291" y="47"/>
                  </a:lnTo>
                  <a:lnTo>
                    <a:pt x="303" y="44"/>
                  </a:lnTo>
                  <a:lnTo>
                    <a:pt x="318" y="44"/>
                  </a:lnTo>
                  <a:lnTo>
                    <a:pt x="333" y="44"/>
                  </a:lnTo>
                  <a:lnTo>
                    <a:pt x="348" y="38"/>
                  </a:lnTo>
                  <a:lnTo>
                    <a:pt x="357" y="22"/>
                  </a:lnTo>
                  <a:lnTo>
                    <a:pt x="357" y="15"/>
                  </a:lnTo>
                  <a:lnTo>
                    <a:pt x="35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4" name="Freeform 115"/>
            <p:cNvSpPr>
              <a:spLocks/>
            </p:cNvSpPr>
            <p:nvPr/>
          </p:nvSpPr>
          <p:spPr bwMode="auto">
            <a:xfrm>
              <a:off x="4545" y="2679"/>
              <a:ext cx="465" cy="170"/>
            </a:xfrm>
            <a:custGeom>
              <a:avLst/>
              <a:gdLst>
                <a:gd name="T0" fmla="*/ 2654 w 372"/>
                <a:gd name="T1" fmla="*/ 0 h 125"/>
                <a:gd name="T2" fmla="*/ 2481 w 372"/>
                <a:gd name="T3" fmla="*/ 284 h 125"/>
                <a:gd name="T4" fmla="*/ 2263 w 372"/>
                <a:gd name="T5" fmla="*/ 525 h 125"/>
                <a:gd name="T6" fmla="*/ 1905 w 372"/>
                <a:gd name="T7" fmla="*/ 854 h 125"/>
                <a:gd name="T8" fmla="*/ 1681 w 372"/>
                <a:gd name="T9" fmla="*/ 1050 h 125"/>
                <a:gd name="T10" fmla="*/ 1260 w 372"/>
                <a:gd name="T11" fmla="*/ 1161 h 125"/>
                <a:gd name="T12" fmla="*/ 485 w 372"/>
                <a:gd name="T13" fmla="*/ 1670 h 125"/>
                <a:gd name="T14" fmla="*/ 270 w 372"/>
                <a:gd name="T15" fmla="*/ 1727 h 125"/>
                <a:gd name="T16" fmla="*/ 0 w 372"/>
                <a:gd name="T17" fmla="*/ 1979 h 125"/>
                <a:gd name="T18" fmla="*/ 2461 w 372"/>
                <a:gd name="T19" fmla="*/ 710 h 125"/>
                <a:gd name="T20" fmla="*/ 2701 w 372"/>
                <a:gd name="T21" fmla="*/ 929 h 125"/>
                <a:gd name="T22" fmla="*/ 2766 w 372"/>
                <a:gd name="T23" fmla="*/ 745 h 125"/>
                <a:gd name="T24" fmla="*/ 2766 w 372"/>
                <a:gd name="T25" fmla="*/ 579 h 125"/>
                <a:gd name="T26" fmla="*/ 2654 w 372"/>
                <a:gd name="T27" fmla="*/ 0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2"/>
                <a:gd name="T43" fmla="*/ 0 h 125"/>
                <a:gd name="T44" fmla="*/ 372 w 372"/>
                <a:gd name="T45" fmla="*/ 125 h 1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2" h="125">
                  <a:moveTo>
                    <a:pt x="356" y="0"/>
                  </a:moveTo>
                  <a:lnTo>
                    <a:pt x="333" y="18"/>
                  </a:lnTo>
                  <a:lnTo>
                    <a:pt x="303" y="33"/>
                  </a:lnTo>
                  <a:lnTo>
                    <a:pt x="255" y="54"/>
                  </a:lnTo>
                  <a:lnTo>
                    <a:pt x="226" y="66"/>
                  </a:lnTo>
                  <a:lnTo>
                    <a:pt x="169" y="73"/>
                  </a:lnTo>
                  <a:lnTo>
                    <a:pt x="65" y="105"/>
                  </a:lnTo>
                  <a:lnTo>
                    <a:pt x="36" y="109"/>
                  </a:lnTo>
                  <a:lnTo>
                    <a:pt x="0" y="124"/>
                  </a:lnTo>
                  <a:lnTo>
                    <a:pt x="330" y="44"/>
                  </a:lnTo>
                  <a:lnTo>
                    <a:pt x="362" y="58"/>
                  </a:lnTo>
                  <a:lnTo>
                    <a:pt x="371" y="47"/>
                  </a:lnTo>
                  <a:lnTo>
                    <a:pt x="371" y="36"/>
                  </a:lnTo>
                  <a:lnTo>
                    <a:pt x="356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5" name="Freeform 116"/>
            <p:cNvSpPr>
              <a:spLocks/>
            </p:cNvSpPr>
            <p:nvPr/>
          </p:nvSpPr>
          <p:spPr bwMode="auto">
            <a:xfrm>
              <a:off x="4526" y="2578"/>
              <a:ext cx="447" cy="217"/>
            </a:xfrm>
            <a:custGeom>
              <a:avLst/>
              <a:gdLst>
                <a:gd name="T0" fmla="*/ 2443 w 359"/>
                <a:gd name="T1" fmla="*/ 0 h 159"/>
                <a:gd name="T2" fmla="*/ 2357 w 359"/>
                <a:gd name="T3" fmla="*/ 322 h 159"/>
                <a:gd name="T4" fmla="*/ 2174 w 359"/>
                <a:gd name="T5" fmla="*/ 555 h 159"/>
                <a:gd name="T6" fmla="*/ 1937 w 359"/>
                <a:gd name="T7" fmla="*/ 898 h 159"/>
                <a:gd name="T8" fmla="*/ 1747 w 359"/>
                <a:gd name="T9" fmla="*/ 1183 h 159"/>
                <a:gd name="T10" fmla="*/ 1536 w 359"/>
                <a:gd name="T11" fmla="*/ 1410 h 159"/>
                <a:gd name="T12" fmla="*/ 1322 w 359"/>
                <a:gd name="T13" fmla="*/ 1645 h 159"/>
                <a:gd name="T14" fmla="*/ 1112 w 359"/>
                <a:gd name="T15" fmla="*/ 1807 h 159"/>
                <a:gd name="T16" fmla="*/ 905 w 359"/>
                <a:gd name="T17" fmla="*/ 1978 h 159"/>
                <a:gd name="T18" fmla="*/ 565 w 359"/>
                <a:gd name="T19" fmla="*/ 2130 h 159"/>
                <a:gd name="T20" fmla="*/ 0 w 359"/>
                <a:gd name="T21" fmla="*/ 2605 h 159"/>
                <a:gd name="T22" fmla="*/ 380 w 359"/>
                <a:gd name="T23" fmla="*/ 2481 h 159"/>
                <a:gd name="T24" fmla="*/ 887 w 359"/>
                <a:gd name="T25" fmla="*/ 2204 h 159"/>
                <a:gd name="T26" fmla="*/ 1228 w 359"/>
                <a:gd name="T27" fmla="*/ 2023 h 159"/>
                <a:gd name="T28" fmla="*/ 1556 w 359"/>
                <a:gd name="T29" fmla="*/ 1807 h 159"/>
                <a:gd name="T30" fmla="*/ 1840 w 359"/>
                <a:gd name="T31" fmla="*/ 1576 h 159"/>
                <a:gd name="T32" fmla="*/ 2102 w 359"/>
                <a:gd name="T33" fmla="*/ 1297 h 159"/>
                <a:gd name="T34" fmla="*/ 2575 w 359"/>
                <a:gd name="T35" fmla="*/ 674 h 159"/>
                <a:gd name="T36" fmla="*/ 2575 w 359"/>
                <a:gd name="T37" fmla="*/ 392 h 159"/>
                <a:gd name="T38" fmla="*/ 2443 w 359"/>
                <a:gd name="T39" fmla="*/ 0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9"/>
                <a:gd name="T61" fmla="*/ 0 h 159"/>
                <a:gd name="T62" fmla="*/ 359 w 359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9" h="159">
                  <a:moveTo>
                    <a:pt x="340" y="0"/>
                  </a:moveTo>
                  <a:lnTo>
                    <a:pt x="328" y="20"/>
                  </a:lnTo>
                  <a:lnTo>
                    <a:pt x="302" y="34"/>
                  </a:lnTo>
                  <a:lnTo>
                    <a:pt x="270" y="55"/>
                  </a:lnTo>
                  <a:lnTo>
                    <a:pt x="243" y="72"/>
                  </a:lnTo>
                  <a:lnTo>
                    <a:pt x="214" y="86"/>
                  </a:lnTo>
                  <a:lnTo>
                    <a:pt x="184" y="100"/>
                  </a:lnTo>
                  <a:lnTo>
                    <a:pt x="155" y="110"/>
                  </a:lnTo>
                  <a:lnTo>
                    <a:pt x="126" y="120"/>
                  </a:lnTo>
                  <a:lnTo>
                    <a:pt x="79" y="130"/>
                  </a:lnTo>
                  <a:lnTo>
                    <a:pt x="0" y="158"/>
                  </a:lnTo>
                  <a:lnTo>
                    <a:pt x="53" y="151"/>
                  </a:lnTo>
                  <a:lnTo>
                    <a:pt x="123" y="134"/>
                  </a:lnTo>
                  <a:lnTo>
                    <a:pt x="170" y="123"/>
                  </a:lnTo>
                  <a:lnTo>
                    <a:pt x="217" y="110"/>
                  </a:lnTo>
                  <a:lnTo>
                    <a:pt x="255" y="96"/>
                  </a:lnTo>
                  <a:lnTo>
                    <a:pt x="293" y="79"/>
                  </a:lnTo>
                  <a:lnTo>
                    <a:pt x="358" y="41"/>
                  </a:lnTo>
                  <a:lnTo>
                    <a:pt x="358" y="24"/>
                  </a:lnTo>
                  <a:lnTo>
                    <a:pt x="3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6" name="Freeform 117"/>
            <p:cNvSpPr>
              <a:spLocks/>
            </p:cNvSpPr>
            <p:nvPr/>
          </p:nvSpPr>
          <p:spPr bwMode="auto">
            <a:xfrm>
              <a:off x="4534" y="2494"/>
              <a:ext cx="424" cy="240"/>
            </a:xfrm>
            <a:custGeom>
              <a:avLst/>
              <a:gdLst>
                <a:gd name="T0" fmla="*/ 2235 w 340"/>
                <a:gd name="T1" fmla="*/ 0 h 176"/>
                <a:gd name="T2" fmla="*/ 1932 w 340"/>
                <a:gd name="T3" fmla="*/ 361 h 176"/>
                <a:gd name="T4" fmla="*/ 0 w 340"/>
                <a:gd name="T5" fmla="*/ 2864 h 176"/>
                <a:gd name="T6" fmla="*/ 869 w 340"/>
                <a:gd name="T7" fmla="*/ 2141 h 176"/>
                <a:gd name="T8" fmla="*/ 1277 w 340"/>
                <a:gd name="T9" fmla="*/ 1711 h 176"/>
                <a:gd name="T10" fmla="*/ 1586 w 340"/>
                <a:gd name="T11" fmla="*/ 1417 h 176"/>
                <a:gd name="T12" fmla="*/ 1823 w 340"/>
                <a:gd name="T13" fmla="*/ 1013 h 176"/>
                <a:gd name="T14" fmla="*/ 1978 w 340"/>
                <a:gd name="T15" fmla="*/ 762 h 176"/>
                <a:gd name="T16" fmla="*/ 2075 w 340"/>
                <a:gd name="T17" fmla="*/ 481 h 176"/>
                <a:gd name="T18" fmla="*/ 2475 w 340"/>
                <a:gd name="T19" fmla="*/ 121 h 176"/>
                <a:gd name="T20" fmla="*/ 2366 w 340"/>
                <a:gd name="T21" fmla="*/ 65 h 176"/>
                <a:gd name="T22" fmla="*/ 2235 w 340"/>
                <a:gd name="T23" fmla="*/ 0 h 1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0"/>
                <a:gd name="T37" fmla="*/ 0 h 176"/>
                <a:gd name="T38" fmla="*/ 340 w 340"/>
                <a:gd name="T39" fmla="*/ 176 h 1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0" h="176">
                  <a:moveTo>
                    <a:pt x="306" y="0"/>
                  </a:moveTo>
                  <a:lnTo>
                    <a:pt x="265" y="22"/>
                  </a:lnTo>
                  <a:lnTo>
                    <a:pt x="0" y="175"/>
                  </a:lnTo>
                  <a:lnTo>
                    <a:pt x="119" y="131"/>
                  </a:lnTo>
                  <a:lnTo>
                    <a:pt x="175" y="105"/>
                  </a:lnTo>
                  <a:lnTo>
                    <a:pt x="217" y="87"/>
                  </a:lnTo>
                  <a:lnTo>
                    <a:pt x="250" y="62"/>
                  </a:lnTo>
                  <a:lnTo>
                    <a:pt x="271" y="47"/>
                  </a:lnTo>
                  <a:lnTo>
                    <a:pt x="285" y="29"/>
                  </a:lnTo>
                  <a:lnTo>
                    <a:pt x="339" y="7"/>
                  </a:lnTo>
                  <a:lnTo>
                    <a:pt x="324" y="4"/>
                  </a:lnTo>
                  <a:lnTo>
                    <a:pt x="30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7" name="Freeform 118"/>
            <p:cNvSpPr>
              <a:spLocks/>
            </p:cNvSpPr>
            <p:nvPr/>
          </p:nvSpPr>
          <p:spPr bwMode="auto">
            <a:xfrm>
              <a:off x="4682" y="1910"/>
              <a:ext cx="238" cy="468"/>
            </a:xfrm>
            <a:custGeom>
              <a:avLst/>
              <a:gdLst>
                <a:gd name="T0" fmla="*/ 938 w 191"/>
                <a:gd name="T1" fmla="*/ 0 h 343"/>
                <a:gd name="T2" fmla="*/ 791 w 191"/>
                <a:gd name="T3" fmla="*/ 950 h 343"/>
                <a:gd name="T4" fmla="*/ 791 w 191"/>
                <a:gd name="T5" fmla="*/ 1560 h 343"/>
                <a:gd name="T6" fmla="*/ 591 w 191"/>
                <a:gd name="T7" fmla="*/ 2390 h 343"/>
                <a:gd name="T8" fmla="*/ 244 w 191"/>
                <a:gd name="T9" fmla="*/ 2738 h 343"/>
                <a:gd name="T10" fmla="*/ 244 w 191"/>
                <a:gd name="T11" fmla="*/ 3100 h 343"/>
                <a:gd name="T12" fmla="*/ 50 w 191"/>
                <a:gd name="T13" fmla="*/ 3699 h 343"/>
                <a:gd name="T14" fmla="*/ 0 w 191"/>
                <a:gd name="T15" fmla="*/ 4776 h 343"/>
                <a:gd name="T16" fmla="*/ 96 w 191"/>
                <a:gd name="T17" fmla="*/ 5242 h 343"/>
                <a:gd name="T18" fmla="*/ 384 w 191"/>
                <a:gd name="T19" fmla="*/ 5490 h 343"/>
                <a:gd name="T20" fmla="*/ 882 w 191"/>
                <a:gd name="T21" fmla="*/ 5609 h 343"/>
                <a:gd name="T22" fmla="*/ 1029 w 191"/>
                <a:gd name="T23" fmla="*/ 5383 h 343"/>
                <a:gd name="T24" fmla="*/ 1273 w 191"/>
                <a:gd name="T25" fmla="*/ 4882 h 343"/>
                <a:gd name="T26" fmla="*/ 1273 w 191"/>
                <a:gd name="T27" fmla="*/ 4545 h 343"/>
                <a:gd name="T28" fmla="*/ 1379 w 191"/>
                <a:gd name="T29" fmla="*/ 3820 h 343"/>
                <a:gd name="T30" fmla="*/ 1379 w 191"/>
                <a:gd name="T31" fmla="*/ 3569 h 343"/>
                <a:gd name="T32" fmla="*/ 938 w 191"/>
                <a:gd name="T33" fmla="*/ 0 h 3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343"/>
                <a:gd name="T53" fmla="*/ 191 w 191"/>
                <a:gd name="T54" fmla="*/ 343 h 3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343">
                  <a:moveTo>
                    <a:pt x="129" y="0"/>
                  </a:moveTo>
                  <a:lnTo>
                    <a:pt x="109" y="58"/>
                  </a:lnTo>
                  <a:lnTo>
                    <a:pt x="109" y="95"/>
                  </a:lnTo>
                  <a:lnTo>
                    <a:pt x="82" y="146"/>
                  </a:lnTo>
                  <a:lnTo>
                    <a:pt x="34" y="167"/>
                  </a:lnTo>
                  <a:lnTo>
                    <a:pt x="34" y="189"/>
                  </a:lnTo>
                  <a:lnTo>
                    <a:pt x="7" y="226"/>
                  </a:lnTo>
                  <a:lnTo>
                    <a:pt x="0" y="291"/>
                  </a:lnTo>
                  <a:lnTo>
                    <a:pt x="14" y="320"/>
                  </a:lnTo>
                  <a:lnTo>
                    <a:pt x="54" y="335"/>
                  </a:lnTo>
                  <a:lnTo>
                    <a:pt x="122" y="342"/>
                  </a:lnTo>
                  <a:lnTo>
                    <a:pt x="142" y="328"/>
                  </a:lnTo>
                  <a:lnTo>
                    <a:pt x="176" y="298"/>
                  </a:lnTo>
                  <a:lnTo>
                    <a:pt x="176" y="277"/>
                  </a:lnTo>
                  <a:lnTo>
                    <a:pt x="190" y="233"/>
                  </a:lnTo>
                  <a:lnTo>
                    <a:pt x="190" y="218"/>
                  </a:lnTo>
                  <a:lnTo>
                    <a:pt x="12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8" name="Freeform 119"/>
            <p:cNvSpPr>
              <a:spLocks/>
            </p:cNvSpPr>
            <p:nvPr/>
          </p:nvSpPr>
          <p:spPr bwMode="auto">
            <a:xfrm>
              <a:off x="4512" y="1762"/>
              <a:ext cx="305" cy="487"/>
            </a:xfrm>
            <a:custGeom>
              <a:avLst/>
              <a:gdLst>
                <a:gd name="T0" fmla="*/ 1491 w 245"/>
                <a:gd name="T1" fmla="*/ 0 h 358"/>
                <a:gd name="T2" fmla="*/ 1291 w 245"/>
                <a:gd name="T3" fmla="*/ 811 h 358"/>
                <a:gd name="T4" fmla="*/ 1150 w 245"/>
                <a:gd name="T5" fmla="*/ 1034 h 358"/>
                <a:gd name="T6" fmla="*/ 942 w 245"/>
                <a:gd name="T7" fmla="*/ 1272 h 358"/>
                <a:gd name="T8" fmla="*/ 512 w 245"/>
                <a:gd name="T9" fmla="*/ 1630 h 358"/>
                <a:gd name="T10" fmla="*/ 381 w 245"/>
                <a:gd name="T11" fmla="*/ 1986 h 358"/>
                <a:gd name="T12" fmla="*/ 259 w 245"/>
                <a:gd name="T13" fmla="*/ 2084 h 358"/>
                <a:gd name="T14" fmla="*/ 126 w 245"/>
                <a:gd name="T15" fmla="*/ 3129 h 358"/>
                <a:gd name="T16" fmla="*/ 126 w 245"/>
                <a:gd name="T17" fmla="*/ 4292 h 358"/>
                <a:gd name="T18" fmla="*/ 0 w 245"/>
                <a:gd name="T19" fmla="*/ 4399 h 358"/>
                <a:gd name="T20" fmla="*/ 126 w 245"/>
                <a:gd name="T21" fmla="*/ 5101 h 358"/>
                <a:gd name="T22" fmla="*/ 512 w 245"/>
                <a:gd name="T23" fmla="*/ 5455 h 358"/>
                <a:gd name="T24" fmla="*/ 551 w 245"/>
                <a:gd name="T25" fmla="*/ 5700 h 358"/>
                <a:gd name="T26" fmla="*/ 683 w 245"/>
                <a:gd name="T27" fmla="*/ 5001 h 358"/>
                <a:gd name="T28" fmla="*/ 817 w 245"/>
                <a:gd name="T29" fmla="*/ 3820 h 358"/>
                <a:gd name="T30" fmla="*/ 1030 w 245"/>
                <a:gd name="T31" fmla="*/ 3363 h 358"/>
                <a:gd name="T32" fmla="*/ 1232 w 245"/>
                <a:gd name="T33" fmla="*/ 3016 h 358"/>
                <a:gd name="T34" fmla="*/ 1409 w 245"/>
                <a:gd name="T35" fmla="*/ 2202 h 358"/>
                <a:gd name="T36" fmla="*/ 1754 w 245"/>
                <a:gd name="T37" fmla="*/ 929 h 358"/>
                <a:gd name="T38" fmla="*/ 1754 w 245"/>
                <a:gd name="T39" fmla="*/ 929 h 358"/>
                <a:gd name="T40" fmla="*/ 1491 w 245"/>
                <a:gd name="T41" fmla="*/ 0 h 3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5"/>
                <a:gd name="T64" fmla="*/ 0 h 358"/>
                <a:gd name="T65" fmla="*/ 245 w 245"/>
                <a:gd name="T66" fmla="*/ 358 h 3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5" h="358">
                  <a:moveTo>
                    <a:pt x="208" y="0"/>
                  </a:moveTo>
                  <a:lnTo>
                    <a:pt x="179" y="51"/>
                  </a:lnTo>
                  <a:lnTo>
                    <a:pt x="160" y="65"/>
                  </a:lnTo>
                  <a:lnTo>
                    <a:pt x="131" y="80"/>
                  </a:lnTo>
                  <a:lnTo>
                    <a:pt x="71" y="102"/>
                  </a:lnTo>
                  <a:lnTo>
                    <a:pt x="54" y="124"/>
                  </a:lnTo>
                  <a:lnTo>
                    <a:pt x="36" y="131"/>
                  </a:lnTo>
                  <a:lnTo>
                    <a:pt x="18" y="196"/>
                  </a:lnTo>
                  <a:lnTo>
                    <a:pt x="18" y="269"/>
                  </a:lnTo>
                  <a:lnTo>
                    <a:pt x="0" y="276"/>
                  </a:lnTo>
                  <a:lnTo>
                    <a:pt x="18" y="320"/>
                  </a:lnTo>
                  <a:lnTo>
                    <a:pt x="71" y="342"/>
                  </a:lnTo>
                  <a:lnTo>
                    <a:pt x="77" y="357"/>
                  </a:lnTo>
                  <a:lnTo>
                    <a:pt x="95" y="313"/>
                  </a:lnTo>
                  <a:lnTo>
                    <a:pt x="113" y="240"/>
                  </a:lnTo>
                  <a:lnTo>
                    <a:pt x="143" y="211"/>
                  </a:lnTo>
                  <a:lnTo>
                    <a:pt x="172" y="189"/>
                  </a:lnTo>
                  <a:lnTo>
                    <a:pt x="196" y="138"/>
                  </a:lnTo>
                  <a:lnTo>
                    <a:pt x="244" y="5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39" name="Freeform 120"/>
            <p:cNvSpPr>
              <a:spLocks/>
            </p:cNvSpPr>
            <p:nvPr/>
          </p:nvSpPr>
          <p:spPr bwMode="auto">
            <a:xfrm>
              <a:off x="4585" y="2228"/>
              <a:ext cx="113" cy="120"/>
            </a:xfrm>
            <a:custGeom>
              <a:avLst/>
              <a:gdLst>
                <a:gd name="T0" fmla="*/ 587 w 91"/>
                <a:gd name="T1" fmla="*/ 0 h 88"/>
                <a:gd name="T2" fmla="*/ 256 w 91"/>
                <a:gd name="T3" fmla="*/ 0 h 88"/>
                <a:gd name="T4" fmla="*/ 88 w 91"/>
                <a:gd name="T5" fmla="*/ 481 h 88"/>
                <a:gd name="T6" fmla="*/ 0 w 91"/>
                <a:gd name="T7" fmla="*/ 1417 h 88"/>
                <a:gd name="T8" fmla="*/ 340 w 91"/>
                <a:gd name="T9" fmla="*/ 1417 h 88"/>
                <a:gd name="T10" fmla="*/ 636 w 91"/>
                <a:gd name="T11" fmla="*/ 1417 h 88"/>
                <a:gd name="T12" fmla="*/ 636 w 91"/>
                <a:gd name="T13" fmla="*/ 1305 h 88"/>
                <a:gd name="T14" fmla="*/ 587 w 91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88"/>
                <a:gd name="T26" fmla="*/ 91 w 91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88">
                  <a:moveTo>
                    <a:pt x="84" y="0"/>
                  </a:moveTo>
                  <a:lnTo>
                    <a:pt x="36" y="0"/>
                  </a:lnTo>
                  <a:lnTo>
                    <a:pt x="12" y="29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90" y="87"/>
                  </a:lnTo>
                  <a:lnTo>
                    <a:pt x="90" y="80"/>
                  </a:lnTo>
                  <a:lnTo>
                    <a:pt x="8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0" name="Freeform 121"/>
            <p:cNvSpPr>
              <a:spLocks/>
            </p:cNvSpPr>
            <p:nvPr/>
          </p:nvSpPr>
          <p:spPr bwMode="auto">
            <a:xfrm>
              <a:off x="4372" y="2470"/>
              <a:ext cx="460" cy="253"/>
            </a:xfrm>
            <a:custGeom>
              <a:avLst/>
              <a:gdLst>
                <a:gd name="T0" fmla="*/ 2623 w 370"/>
                <a:gd name="T1" fmla="*/ 0 h 186"/>
                <a:gd name="T2" fmla="*/ 2301 w 370"/>
                <a:gd name="T3" fmla="*/ 0 h 186"/>
                <a:gd name="T4" fmla="*/ 2014 w 370"/>
                <a:gd name="T5" fmla="*/ 267 h 186"/>
                <a:gd name="T6" fmla="*/ 1775 w 370"/>
                <a:gd name="T7" fmla="*/ 616 h 186"/>
                <a:gd name="T8" fmla="*/ 1431 w 370"/>
                <a:gd name="T9" fmla="*/ 1162 h 186"/>
                <a:gd name="T10" fmla="*/ 1120 w 370"/>
                <a:gd name="T11" fmla="*/ 1500 h 186"/>
                <a:gd name="T12" fmla="*/ 638 w 370"/>
                <a:gd name="T13" fmla="*/ 2214 h 186"/>
                <a:gd name="T14" fmla="*/ 210 w 370"/>
                <a:gd name="T15" fmla="*/ 2727 h 186"/>
                <a:gd name="T16" fmla="*/ 0 w 370"/>
                <a:gd name="T17" fmla="*/ 2957 h 186"/>
                <a:gd name="T18" fmla="*/ 609 w 370"/>
                <a:gd name="T19" fmla="*/ 2775 h 186"/>
                <a:gd name="T20" fmla="*/ 1378 w 370"/>
                <a:gd name="T21" fmla="*/ 1768 h 186"/>
                <a:gd name="T22" fmla="*/ 1378 w 370"/>
                <a:gd name="T23" fmla="*/ 1768 h 186"/>
                <a:gd name="T24" fmla="*/ 2623 w 370"/>
                <a:gd name="T25" fmla="*/ 0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0"/>
                <a:gd name="T40" fmla="*/ 0 h 186"/>
                <a:gd name="T41" fmla="*/ 370 w 370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0" h="186">
                  <a:moveTo>
                    <a:pt x="369" y="0"/>
                  </a:moveTo>
                  <a:lnTo>
                    <a:pt x="324" y="0"/>
                  </a:lnTo>
                  <a:lnTo>
                    <a:pt x="283" y="17"/>
                  </a:lnTo>
                  <a:lnTo>
                    <a:pt x="250" y="38"/>
                  </a:lnTo>
                  <a:lnTo>
                    <a:pt x="202" y="73"/>
                  </a:lnTo>
                  <a:lnTo>
                    <a:pt x="158" y="94"/>
                  </a:lnTo>
                  <a:lnTo>
                    <a:pt x="90" y="139"/>
                  </a:lnTo>
                  <a:lnTo>
                    <a:pt x="30" y="171"/>
                  </a:lnTo>
                  <a:lnTo>
                    <a:pt x="0" y="185"/>
                  </a:lnTo>
                  <a:lnTo>
                    <a:pt x="86" y="174"/>
                  </a:lnTo>
                  <a:lnTo>
                    <a:pt x="194" y="111"/>
                  </a:lnTo>
                  <a:lnTo>
                    <a:pt x="36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1" name="Freeform 122"/>
            <p:cNvSpPr>
              <a:spLocks/>
            </p:cNvSpPr>
            <p:nvPr/>
          </p:nvSpPr>
          <p:spPr bwMode="auto">
            <a:xfrm>
              <a:off x="4288" y="2454"/>
              <a:ext cx="430" cy="242"/>
            </a:xfrm>
            <a:custGeom>
              <a:avLst/>
              <a:gdLst>
                <a:gd name="T0" fmla="*/ 2389 w 345"/>
                <a:gd name="T1" fmla="*/ 0 h 178"/>
                <a:gd name="T2" fmla="*/ 2278 w 345"/>
                <a:gd name="T3" fmla="*/ 0 h 178"/>
                <a:gd name="T4" fmla="*/ 1990 w 345"/>
                <a:gd name="T5" fmla="*/ 48 h 178"/>
                <a:gd name="T6" fmla="*/ 1381 w 345"/>
                <a:gd name="T7" fmla="*/ 617 h 178"/>
                <a:gd name="T8" fmla="*/ 1038 w 345"/>
                <a:gd name="T9" fmla="*/ 1100 h 178"/>
                <a:gd name="T10" fmla="*/ 0 w 345"/>
                <a:gd name="T11" fmla="*/ 2816 h 178"/>
                <a:gd name="T12" fmla="*/ 619 w 345"/>
                <a:gd name="T13" fmla="*/ 2287 h 178"/>
                <a:gd name="T14" fmla="*/ 1061 w 345"/>
                <a:gd name="T15" fmla="*/ 1795 h 178"/>
                <a:gd name="T16" fmla="*/ 2066 w 345"/>
                <a:gd name="T17" fmla="*/ 427 h 178"/>
                <a:gd name="T18" fmla="*/ 2499 w 345"/>
                <a:gd name="T19" fmla="*/ 140 h 178"/>
                <a:gd name="T20" fmla="*/ 2364 w 345"/>
                <a:gd name="T21" fmla="*/ 92 h 178"/>
                <a:gd name="T22" fmla="*/ 2364 w 345"/>
                <a:gd name="T23" fmla="*/ 92 h 178"/>
                <a:gd name="T24" fmla="*/ 2389 w 345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5"/>
                <a:gd name="T40" fmla="*/ 0 h 178"/>
                <a:gd name="T41" fmla="*/ 345 w 345"/>
                <a:gd name="T42" fmla="*/ 178 h 1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5" h="178">
                  <a:moveTo>
                    <a:pt x="329" y="0"/>
                  </a:moveTo>
                  <a:lnTo>
                    <a:pt x="314" y="0"/>
                  </a:lnTo>
                  <a:lnTo>
                    <a:pt x="274" y="3"/>
                  </a:lnTo>
                  <a:lnTo>
                    <a:pt x="190" y="39"/>
                  </a:lnTo>
                  <a:lnTo>
                    <a:pt x="143" y="69"/>
                  </a:lnTo>
                  <a:lnTo>
                    <a:pt x="0" y="177"/>
                  </a:lnTo>
                  <a:lnTo>
                    <a:pt x="85" y="144"/>
                  </a:lnTo>
                  <a:lnTo>
                    <a:pt x="146" y="113"/>
                  </a:lnTo>
                  <a:lnTo>
                    <a:pt x="285" y="27"/>
                  </a:lnTo>
                  <a:lnTo>
                    <a:pt x="344" y="9"/>
                  </a:lnTo>
                  <a:lnTo>
                    <a:pt x="326" y="6"/>
                  </a:lnTo>
                  <a:lnTo>
                    <a:pt x="329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2" name="Freeform 123"/>
            <p:cNvSpPr>
              <a:spLocks/>
            </p:cNvSpPr>
            <p:nvPr/>
          </p:nvSpPr>
          <p:spPr bwMode="auto">
            <a:xfrm>
              <a:off x="3001" y="2951"/>
              <a:ext cx="602" cy="309"/>
            </a:xfrm>
            <a:custGeom>
              <a:avLst/>
              <a:gdLst>
                <a:gd name="T0" fmla="*/ 1981 w 482"/>
                <a:gd name="T1" fmla="*/ 1168 h 227"/>
                <a:gd name="T2" fmla="*/ 1541 w 482"/>
                <a:gd name="T3" fmla="*/ 580 h 227"/>
                <a:gd name="T4" fmla="*/ 1145 w 482"/>
                <a:gd name="T5" fmla="*/ 235 h 227"/>
                <a:gd name="T6" fmla="*/ 527 w 482"/>
                <a:gd name="T7" fmla="*/ 0 h 227"/>
                <a:gd name="T8" fmla="*/ 355 w 482"/>
                <a:gd name="T9" fmla="*/ 0 h 227"/>
                <a:gd name="T10" fmla="*/ 40 w 482"/>
                <a:gd name="T11" fmla="*/ 235 h 227"/>
                <a:gd name="T12" fmla="*/ 0 w 482"/>
                <a:gd name="T13" fmla="*/ 934 h 227"/>
                <a:gd name="T14" fmla="*/ 217 w 482"/>
                <a:gd name="T15" fmla="*/ 1529 h 227"/>
                <a:gd name="T16" fmla="*/ 570 w 482"/>
                <a:gd name="T17" fmla="*/ 2094 h 227"/>
                <a:gd name="T18" fmla="*/ 1145 w 482"/>
                <a:gd name="T19" fmla="*/ 2571 h 227"/>
                <a:gd name="T20" fmla="*/ 1449 w 482"/>
                <a:gd name="T21" fmla="*/ 2797 h 227"/>
                <a:gd name="T22" fmla="*/ 1895 w 482"/>
                <a:gd name="T23" fmla="*/ 3276 h 227"/>
                <a:gd name="T24" fmla="*/ 2329 w 482"/>
                <a:gd name="T25" fmla="*/ 3625 h 227"/>
                <a:gd name="T26" fmla="*/ 2855 w 482"/>
                <a:gd name="T27" fmla="*/ 3625 h 227"/>
                <a:gd name="T28" fmla="*/ 3077 w 482"/>
                <a:gd name="T29" fmla="*/ 3625 h 227"/>
                <a:gd name="T30" fmla="*/ 3333 w 482"/>
                <a:gd name="T31" fmla="*/ 3276 h 227"/>
                <a:gd name="T32" fmla="*/ 3561 w 482"/>
                <a:gd name="T33" fmla="*/ 2707 h 227"/>
                <a:gd name="T34" fmla="*/ 3561 w 482"/>
                <a:gd name="T35" fmla="*/ 1991 h 227"/>
                <a:gd name="T36" fmla="*/ 3382 w 482"/>
                <a:gd name="T37" fmla="*/ 1529 h 227"/>
                <a:gd name="T38" fmla="*/ 3245 w 482"/>
                <a:gd name="T39" fmla="*/ 1529 h 227"/>
                <a:gd name="T40" fmla="*/ 1981 w 482"/>
                <a:gd name="T41" fmla="*/ 1168 h 2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2"/>
                <a:gd name="T64" fmla="*/ 0 h 227"/>
                <a:gd name="T65" fmla="*/ 482 w 482"/>
                <a:gd name="T66" fmla="*/ 227 h 2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2" h="227">
                  <a:moveTo>
                    <a:pt x="268" y="73"/>
                  </a:moveTo>
                  <a:lnTo>
                    <a:pt x="208" y="36"/>
                  </a:lnTo>
                  <a:lnTo>
                    <a:pt x="155" y="15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6" y="15"/>
                  </a:lnTo>
                  <a:lnTo>
                    <a:pt x="0" y="58"/>
                  </a:lnTo>
                  <a:lnTo>
                    <a:pt x="30" y="95"/>
                  </a:lnTo>
                  <a:lnTo>
                    <a:pt x="77" y="131"/>
                  </a:lnTo>
                  <a:lnTo>
                    <a:pt x="155" y="160"/>
                  </a:lnTo>
                  <a:lnTo>
                    <a:pt x="196" y="174"/>
                  </a:lnTo>
                  <a:lnTo>
                    <a:pt x="256" y="204"/>
                  </a:lnTo>
                  <a:lnTo>
                    <a:pt x="315" y="226"/>
                  </a:lnTo>
                  <a:lnTo>
                    <a:pt x="386" y="226"/>
                  </a:lnTo>
                  <a:lnTo>
                    <a:pt x="416" y="226"/>
                  </a:lnTo>
                  <a:lnTo>
                    <a:pt x="451" y="204"/>
                  </a:lnTo>
                  <a:lnTo>
                    <a:pt x="481" y="168"/>
                  </a:lnTo>
                  <a:lnTo>
                    <a:pt x="481" y="124"/>
                  </a:lnTo>
                  <a:lnTo>
                    <a:pt x="457" y="95"/>
                  </a:lnTo>
                  <a:lnTo>
                    <a:pt x="439" y="95"/>
                  </a:lnTo>
                  <a:lnTo>
                    <a:pt x="268" y="7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3" name="Freeform 124"/>
            <p:cNvSpPr>
              <a:spLocks/>
            </p:cNvSpPr>
            <p:nvPr/>
          </p:nvSpPr>
          <p:spPr bwMode="auto">
            <a:xfrm>
              <a:off x="3691" y="2753"/>
              <a:ext cx="444" cy="428"/>
            </a:xfrm>
            <a:custGeom>
              <a:avLst/>
              <a:gdLst>
                <a:gd name="T0" fmla="*/ 2153 w 357"/>
                <a:gd name="T1" fmla="*/ 125 h 315"/>
                <a:gd name="T2" fmla="*/ 1810 w 357"/>
                <a:gd name="T3" fmla="*/ 0 h 315"/>
                <a:gd name="T4" fmla="*/ 1524 w 357"/>
                <a:gd name="T5" fmla="*/ 477 h 315"/>
                <a:gd name="T6" fmla="*/ 1354 w 357"/>
                <a:gd name="T7" fmla="*/ 1046 h 315"/>
                <a:gd name="T8" fmla="*/ 1175 w 357"/>
                <a:gd name="T9" fmla="*/ 1844 h 315"/>
                <a:gd name="T10" fmla="*/ 1052 w 357"/>
                <a:gd name="T11" fmla="*/ 2075 h 315"/>
                <a:gd name="T12" fmla="*/ 795 w 357"/>
                <a:gd name="T13" fmla="*/ 2650 h 315"/>
                <a:gd name="T14" fmla="*/ 590 w 357"/>
                <a:gd name="T15" fmla="*/ 2876 h 315"/>
                <a:gd name="T16" fmla="*/ 332 w 357"/>
                <a:gd name="T17" fmla="*/ 4019 h 315"/>
                <a:gd name="T18" fmla="*/ 0 w 357"/>
                <a:gd name="T19" fmla="*/ 4837 h 315"/>
                <a:gd name="T20" fmla="*/ 119 w 357"/>
                <a:gd name="T21" fmla="*/ 4959 h 315"/>
                <a:gd name="T22" fmla="*/ 1137 w 357"/>
                <a:gd name="T23" fmla="*/ 3459 h 315"/>
                <a:gd name="T24" fmla="*/ 1354 w 357"/>
                <a:gd name="T25" fmla="*/ 2876 h 315"/>
                <a:gd name="T26" fmla="*/ 1568 w 357"/>
                <a:gd name="T27" fmla="*/ 1950 h 315"/>
                <a:gd name="T28" fmla="*/ 1856 w 357"/>
                <a:gd name="T29" fmla="*/ 1496 h 315"/>
                <a:gd name="T30" fmla="*/ 2367 w 357"/>
                <a:gd name="T31" fmla="*/ 477 h 315"/>
                <a:gd name="T32" fmla="*/ 2535 w 357"/>
                <a:gd name="T33" fmla="*/ 125 h 315"/>
                <a:gd name="T34" fmla="*/ 2535 w 357"/>
                <a:gd name="T35" fmla="*/ 125 h 315"/>
                <a:gd name="T36" fmla="*/ 2153 w 357"/>
                <a:gd name="T37" fmla="*/ 125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7"/>
                <a:gd name="T58" fmla="*/ 0 h 315"/>
                <a:gd name="T59" fmla="*/ 357 w 357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7" h="315">
                  <a:moveTo>
                    <a:pt x="302" y="8"/>
                  </a:moveTo>
                  <a:lnTo>
                    <a:pt x="255" y="0"/>
                  </a:lnTo>
                  <a:lnTo>
                    <a:pt x="214" y="30"/>
                  </a:lnTo>
                  <a:lnTo>
                    <a:pt x="190" y="66"/>
                  </a:lnTo>
                  <a:lnTo>
                    <a:pt x="166" y="117"/>
                  </a:lnTo>
                  <a:lnTo>
                    <a:pt x="148" y="132"/>
                  </a:lnTo>
                  <a:lnTo>
                    <a:pt x="112" y="168"/>
                  </a:lnTo>
                  <a:lnTo>
                    <a:pt x="83" y="182"/>
                  </a:lnTo>
                  <a:lnTo>
                    <a:pt x="47" y="255"/>
                  </a:lnTo>
                  <a:lnTo>
                    <a:pt x="0" y="306"/>
                  </a:lnTo>
                  <a:lnTo>
                    <a:pt x="17" y="314"/>
                  </a:lnTo>
                  <a:lnTo>
                    <a:pt x="160" y="219"/>
                  </a:lnTo>
                  <a:lnTo>
                    <a:pt x="190" y="182"/>
                  </a:lnTo>
                  <a:lnTo>
                    <a:pt x="220" y="124"/>
                  </a:lnTo>
                  <a:lnTo>
                    <a:pt x="261" y="95"/>
                  </a:lnTo>
                  <a:lnTo>
                    <a:pt x="332" y="30"/>
                  </a:lnTo>
                  <a:lnTo>
                    <a:pt x="356" y="8"/>
                  </a:lnTo>
                  <a:lnTo>
                    <a:pt x="302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4" name="Freeform 125"/>
            <p:cNvSpPr>
              <a:spLocks/>
            </p:cNvSpPr>
            <p:nvPr/>
          </p:nvSpPr>
          <p:spPr bwMode="auto">
            <a:xfrm>
              <a:off x="3038" y="2024"/>
              <a:ext cx="1028" cy="607"/>
            </a:xfrm>
            <a:custGeom>
              <a:avLst/>
              <a:gdLst>
                <a:gd name="T0" fmla="*/ 4015 w 825"/>
                <a:gd name="T1" fmla="*/ 1941 h 446"/>
                <a:gd name="T2" fmla="*/ 3564 w 825"/>
                <a:gd name="T3" fmla="*/ 2292 h 446"/>
                <a:gd name="T4" fmla="*/ 3185 w 825"/>
                <a:gd name="T5" fmla="*/ 2715 h 446"/>
                <a:gd name="T6" fmla="*/ 2649 w 825"/>
                <a:gd name="T7" fmla="*/ 3156 h 446"/>
                <a:gd name="T8" fmla="*/ 2147 w 825"/>
                <a:gd name="T9" fmla="*/ 3909 h 446"/>
                <a:gd name="T10" fmla="*/ 1652 w 825"/>
                <a:gd name="T11" fmla="*/ 4245 h 446"/>
                <a:gd name="T12" fmla="*/ 1067 w 825"/>
                <a:gd name="T13" fmla="*/ 4381 h 446"/>
                <a:gd name="T14" fmla="*/ 736 w 825"/>
                <a:gd name="T15" fmla="*/ 5017 h 446"/>
                <a:gd name="T16" fmla="*/ 77 w 825"/>
                <a:gd name="T17" fmla="*/ 5675 h 446"/>
                <a:gd name="T18" fmla="*/ 0 w 825"/>
                <a:gd name="T19" fmla="*/ 6520 h 446"/>
                <a:gd name="T20" fmla="*/ 1 w 825"/>
                <a:gd name="T21" fmla="*/ 7137 h 446"/>
                <a:gd name="T22" fmla="*/ 503 w 825"/>
                <a:gd name="T23" fmla="*/ 7111 h 446"/>
                <a:gd name="T24" fmla="*/ 1039 w 825"/>
                <a:gd name="T25" fmla="*/ 6567 h 446"/>
                <a:gd name="T26" fmla="*/ 1497 w 825"/>
                <a:gd name="T27" fmla="*/ 6349 h 446"/>
                <a:gd name="T28" fmla="*/ 1794 w 825"/>
                <a:gd name="T29" fmla="*/ 6329 h 446"/>
                <a:gd name="T30" fmla="*/ 2085 w 825"/>
                <a:gd name="T31" fmla="*/ 6301 h 446"/>
                <a:gd name="T32" fmla="*/ 2500 w 825"/>
                <a:gd name="T33" fmla="*/ 5769 h 446"/>
                <a:gd name="T34" fmla="*/ 2782 w 825"/>
                <a:gd name="T35" fmla="*/ 5029 h 446"/>
                <a:gd name="T36" fmla="*/ 2996 w 825"/>
                <a:gd name="T37" fmla="*/ 4799 h 446"/>
                <a:gd name="T38" fmla="*/ 3281 w 825"/>
                <a:gd name="T39" fmla="*/ 4791 h 446"/>
                <a:gd name="T40" fmla="*/ 3868 w 825"/>
                <a:gd name="T41" fmla="*/ 4362 h 446"/>
                <a:gd name="T42" fmla="*/ 4066 w 825"/>
                <a:gd name="T43" fmla="*/ 3729 h 446"/>
                <a:gd name="T44" fmla="*/ 4229 w 825"/>
                <a:gd name="T45" fmla="*/ 3192 h 446"/>
                <a:gd name="T46" fmla="*/ 4271 w 825"/>
                <a:gd name="T47" fmla="*/ 3192 h 446"/>
                <a:gd name="T48" fmla="*/ 4518 w 825"/>
                <a:gd name="T49" fmla="*/ 2975 h 446"/>
                <a:gd name="T50" fmla="*/ 4896 w 825"/>
                <a:gd name="T51" fmla="*/ 2740 h 446"/>
                <a:gd name="T52" fmla="*/ 5230 w 825"/>
                <a:gd name="T53" fmla="*/ 2423 h 446"/>
                <a:gd name="T54" fmla="*/ 5308 w 825"/>
                <a:gd name="T55" fmla="*/ 1995 h 446"/>
                <a:gd name="T56" fmla="*/ 5181 w 825"/>
                <a:gd name="T57" fmla="*/ 1587 h 446"/>
                <a:gd name="T58" fmla="*/ 5473 w 825"/>
                <a:gd name="T59" fmla="*/ 1150 h 446"/>
                <a:gd name="T60" fmla="*/ 5969 w 825"/>
                <a:gd name="T61" fmla="*/ 1025 h 446"/>
                <a:gd name="T62" fmla="*/ 5881 w 825"/>
                <a:gd name="T63" fmla="*/ 302 h 446"/>
                <a:gd name="T64" fmla="*/ 5672 w 825"/>
                <a:gd name="T65" fmla="*/ 0 h 446"/>
                <a:gd name="T66" fmla="*/ 5504 w 825"/>
                <a:gd name="T67" fmla="*/ 0 h 446"/>
                <a:gd name="T68" fmla="*/ 5262 w 825"/>
                <a:gd name="T69" fmla="*/ 222 h 446"/>
                <a:gd name="T70" fmla="*/ 4885 w 825"/>
                <a:gd name="T71" fmla="*/ 656 h 446"/>
                <a:gd name="T72" fmla="*/ 4589 w 825"/>
                <a:gd name="T73" fmla="*/ 980 h 446"/>
                <a:gd name="T74" fmla="*/ 4554 w 825"/>
                <a:gd name="T75" fmla="*/ 1297 h 446"/>
                <a:gd name="T76" fmla="*/ 4015 w 825"/>
                <a:gd name="T77" fmla="*/ 19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25"/>
                <a:gd name="T118" fmla="*/ 0 h 446"/>
                <a:gd name="T119" fmla="*/ 825 w 825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25" h="446">
                  <a:moveTo>
                    <a:pt x="554" y="121"/>
                  </a:moveTo>
                  <a:lnTo>
                    <a:pt x="492" y="143"/>
                  </a:lnTo>
                  <a:lnTo>
                    <a:pt x="440" y="170"/>
                  </a:lnTo>
                  <a:lnTo>
                    <a:pt x="366" y="197"/>
                  </a:lnTo>
                  <a:lnTo>
                    <a:pt x="297" y="244"/>
                  </a:lnTo>
                  <a:lnTo>
                    <a:pt x="228" y="265"/>
                  </a:lnTo>
                  <a:lnTo>
                    <a:pt x="148" y="273"/>
                  </a:lnTo>
                  <a:lnTo>
                    <a:pt x="102" y="313"/>
                  </a:lnTo>
                  <a:lnTo>
                    <a:pt x="11" y="354"/>
                  </a:lnTo>
                  <a:lnTo>
                    <a:pt x="0" y="407"/>
                  </a:lnTo>
                  <a:lnTo>
                    <a:pt x="1" y="445"/>
                  </a:lnTo>
                  <a:lnTo>
                    <a:pt x="70" y="444"/>
                  </a:lnTo>
                  <a:lnTo>
                    <a:pt x="144" y="410"/>
                  </a:lnTo>
                  <a:lnTo>
                    <a:pt x="207" y="396"/>
                  </a:lnTo>
                  <a:lnTo>
                    <a:pt x="248" y="395"/>
                  </a:lnTo>
                  <a:lnTo>
                    <a:pt x="288" y="394"/>
                  </a:lnTo>
                  <a:lnTo>
                    <a:pt x="345" y="360"/>
                  </a:lnTo>
                  <a:lnTo>
                    <a:pt x="384" y="314"/>
                  </a:lnTo>
                  <a:lnTo>
                    <a:pt x="413" y="300"/>
                  </a:lnTo>
                  <a:lnTo>
                    <a:pt x="453" y="299"/>
                  </a:lnTo>
                  <a:lnTo>
                    <a:pt x="534" y="272"/>
                  </a:lnTo>
                  <a:lnTo>
                    <a:pt x="562" y="233"/>
                  </a:lnTo>
                  <a:lnTo>
                    <a:pt x="584" y="199"/>
                  </a:lnTo>
                  <a:lnTo>
                    <a:pt x="590" y="199"/>
                  </a:lnTo>
                  <a:lnTo>
                    <a:pt x="624" y="186"/>
                  </a:lnTo>
                  <a:lnTo>
                    <a:pt x="676" y="171"/>
                  </a:lnTo>
                  <a:lnTo>
                    <a:pt x="722" y="151"/>
                  </a:lnTo>
                  <a:lnTo>
                    <a:pt x="733" y="125"/>
                  </a:lnTo>
                  <a:lnTo>
                    <a:pt x="716" y="99"/>
                  </a:lnTo>
                  <a:lnTo>
                    <a:pt x="755" y="72"/>
                  </a:lnTo>
                  <a:lnTo>
                    <a:pt x="824" y="64"/>
                  </a:lnTo>
                  <a:lnTo>
                    <a:pt x="812" y="19"/>
                  </a:lnTo>
                  <a:lnTo>
                    <a:pt x="783" y="0"/>
                  </a:lnTo>
                  <a:lnTo>
                    <a:pt x="760" y="0"/>
                  </a:lnTo>
                  <a:lnTo>
                    <a:pt x="726" y="14"/>
                  </a:lnTo>
                  <a:lnTo>
                    <a:pt x="674" y="41"/>
                  </a:lnTo>
                  <a:lnTo>
                    <a:pt x="634" y="61"/>
                  </a:lnTo>
                  <a:lnTo>
                    <a:pt x="629" y="81"/>
                  </a:lnTo>
                  <a:lnTo>
                    <a:pt x="554" y="12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5" name="Freeform 126"/>
            <p:cNvSpPr>
              <a:spLocks/>
            </p:cNvSpPr>
            <p:nvPr/>
          </p:nvSpPr>
          <p:spPr bwMode="auto">
            <a:xfrm>
              <a:off x="4001" y="2098"/>
              <a:ext cx="218" cy="309"/>
            </a:xfrm>
            <a:custGeom>
              <a:avLst/>
              <a:gdLst>
                <a:gd name="T0" fmla="*/ 362 w 174"/>
                <a:gd name="T1" fmla="*/ 0 h 227"/>
                <a:gd name="T2" fmla="*/ 138 w 174"/>
                <a:gd name="T3" fmla="*/ 354 h 227"/>
                <a:gd name="T4" fmla="*/ 185 w 174"/>
                <a:gd name="T5" fmla="*/ 712 h 227"/>
                <a:gd name="T6" fmla="*/ 49 w 174"/>
                <a:gd name="T7" fmla="*/ 456 h 227"/>
                <a:gd name="T8" fmla="*/ 138 w 174"/>
                <a:gd name="T9" fmla="*/ 934 h 227"/>
                <a:gd name="T10" fmla="*/ 185 w 174"/>
                <a:gd name="T11" fmla="*/ 1768 h 227"/>
                <a:gd name="T12" fmla="*/ 0 w 174"/>
                <a:gd name="T13" fmla="*/ 2806 h 227"/>
                <a:gd name="T14" fmla="*/ 0 w 174"/>
                <a:gd name="T15" fmla="*/ 3063 h 227"/>
                <a:gd name="T16" fmla="*/ 185 w 174"/>
                <a:gd name="T17" fmla="*/ 3625 h 227"/>
                <a:gd name="T18" fmla="*/ 232 w 174"/>
                <a:gd name="T19" fmla="*/ 3625 h 227"/>
                <a:gd name="T20" fmla="*/ 454 w 174"/>
                <a:gd name="T21" fmla="*/ 3625 h 227"/>
                <a:gd name="T22" fmla="*/ 722 w 174"/>
                <a:gd name="T23" fmla="*/ 2925 h 227"/>
                <a:gd name="T24" fmla="*/ 994 w 174"/>
                <a:gd name="T25" fmla="*/ 2450 h 227"/>
                <a:gd name="T26" fmla="*/ 1225 w 174"/>
                <a:gd name="T27" fmla="*/ 2094 h 227"/>
                <a:gd name="T28" fmla="*/ 1317 w 174"/>
                <a:gd name="T29" fmla="*/ 1869 h 227"/>
                <a:gd name="T30" fmla="*/ 1317 w 174"/>
                <a:gd name="T31" fmla="*/ 1282 h 227"/>
                <a:gd name="T32" fmla="*/ 1175 w 174"/>
                <a:gd name="T33" fmla="*/ 1062 h 227"/>
                <a:gd name="T34" fmla="*/ 1041 w 174"/>
                <a:gd name="T35" fmla="*/ 934 h 227"/>
                <a:gd name="T36" fmla="*/ 863 w 174"/>
                <a:gd name="T37" fmla="*/ 712 h 227"/>
                <a:gd name="T38" fmla="*/ 675 w 174"/>
                <a:gd name="T39" fmla="*/ 580 h 227"/>
                <a:gd name="T40" fmla="*/ 675 w 174"/>
                <a:gd name="T41" fmla="*/ 580 h 227"/>
                <a:gd name="T42" fmla="*/ 362 w 174"/>
                <a:gd name="T43" fmla="*/ 0 h 2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"/>
                <a:gd name="T67" fmla="*/ 0 h 227"/>
                <a:gd name="T68" fmla="*/ 174 w 174"/>
                <a:gd name="T69" fmla="*/ 227 h 2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" h="227">
                  <a:moveTo>
                    <a:pt x="47" y="0"/>
                  </a:moveTo>
                  <a:lnTo>
                    <a:pt x="18" y="22"/>
                  </a:lnTo>
                  <a:lnTo>
                    <a:pt x="24" y="44"/>
                  </a:lnTo>
                  <a:lnTo>
                    <a:pt x="6" y="29"/>
                  </a:lnTo>
                  <a:lnTo>
                    <a:pt x="18" y="58"/>
                  </a:lnTo>
                  <a:lnTo>
                    <a:pt x="24" y="110"/>
                  </a:lnTo>
                  <a:lnTo>
                    <a:pt x="0" y="175"/>
                  </a:lnTo>
                  <a:lnTo>
                    <a:pt x="0" y="190"/>
                  </a:lnTo>
                  <a:lnTo>
                    <a:pt x="24" y="226"/>
                  </a:lnTo>
                  <a:lnTo>
                    <a:pt x="30" y="226"/>
                  </a:lnTo>
                  <a:lnTo>
                    <a:pt x="59" y="226"/>
                  </a:lnTo>
                  <a:lnTo>
                    <a:pt x="95" y="182"/>
                  </a:lnTo>
                  <a:lnTo>
                    <a:pt x="131" y="153"/>
                  </a:lnTo>
                  <a:lnTo>
                    <a:pt x="161" y="131"/>
                  </a:lnTo>
                  <a:lnTo>
                    <a:pt x="173" y="117"/>
                  </a:lnTo>
                  <a:lnTo>
                    <a:pt x="173" y="80"/>
                  </a:lnTo>
                  <a:lnTo>
                    <a:pt x="155" y="66"/>
                  </a:lnTo>
                  <a:lnTo>
                    <a:pt x="137" y="58"/>
                  </a:lnTo>
                  <a:lnTo>
                    <a:pt x="113" y="44"/>
                  </a:lnTo>
                  <a:lnTo>
                    <a:pt x="89" y="36"/>
                  </a:lnTo>
                  <a:lnTo>
                    <a:pt x="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6" name="Freeform 127"/>
            <p:cNvSpPr>
              <a:spLocks/>
            </p:cNvSpPr>
            <p:nvPr/>
          </p:nvSpPr>
          <p:spPr bwMode="auto">
            <a:xfrm>
              <a:off x="3609" y="2288"/>
              <a:ext cx="556" cy="356"/>
            </a:xfrm>
            <a:custGeom>
              <a:avLst/>
              <a:gdLst>
                <a:gd name="T0" fmla="*/ 2248 w 447"/>
                <a:gd name="T1" fmla="*/ 0 h 262"/>
                <a:gd name="T2" fmla="*/ 2113 w 447"/>
                <a:gd name="T3" fmla="*/ 334 h 262"/>
                <a:gd name="T4" fmla="*/ 1571 w 447"/>
                <a:gd name="T5" fmla="*/ 673 h 262"/>
                <a:gd name="T6" fmla="*/ 1225 w 447"/>
                <a:gd name="T7" fmla="*/ 1152 h 262"/>
                <a:gd name="T8" fmla="*/ 970 w 447"/>
                <a:gd name="T9" fmla="*/ 1837 h 262"/>
                <a:gd name="T10" fmla="*/ 891 w 447"/>
                <a:gd name="T11" fmla="*/ 1837 h 262"/>
                <a:gd name="T12" fmla="*/ 471 w 447"/>
                <a:gd name="T13" fmla="*/ 2739 h 262"/>
                <a:gd name="T14" fmla="*/ 0 w 447"/>
                <a:gd name="T15" fmla="*/ 2984 h 262"/>
                <a:gd name="T16" fmla="*/ 0 w 447"/>
                <a:gd name="T17" fmla="*/ 3560 h 262"/>
                <a:gd name="T18" fmla="*/ 560 w 447"/>
                <a:gd name="T19" fmla="*/ 4121 h 262"/>
                <a:gd name="T20" fmla="*/ 724 w 447"/>
                <a:gd name="T21" fmla="*/ 4121 h 262"/>
                <a:gd name="T22" fmla="*/ 846 w 447"/>
                <a:gd name="T23" fmla="*/ 3211 h 262"/>
                <a:gd name="T24" fmla="*/ 1179 w 447"/>
                <a:gd name="T25" fmla="*/ 2858 h 262"/>
                <a:gd name="T26" fmla="*/ 1657 w 447"/>
                <a:gd name="T27" fmla="*/ 2506 h 262"/>
                <a:gd name="T28" fmla="*/ 1994 w 447"/>
                <a:gd name="T29" fmla="*/ 2054 h 262"/>
                <a:gd name="T30" fmla="*/ 2417 w 447"/>
                <a:gd name="T31" fmla="*/ 1719 h 262"/>
                <a:gd name="T32" fmla="*/ 2627 w 447"/>
                <a:gd name="T33" fmla="*/ 1484 h 262"/>
                <a:gd name="T34" fmla="*/ 2796 w 447"/>
                <a:gd name="T35" fmla="*/ 1242 h 262"/>
                <a:gd name="T36" fmla="*/ 2964 w 447"/>
                <a:gd name="T37" fmla="*/ 914 h 262"/>
                <a:gd name="T38" fmla="*/ 3133 w 447"/>
                <a:gd name="T39" fmla="*/ 454 h 262"/>
                <a:gd name="T40" fmla="*/ 3178 w 447"/>
                <a:gd name="T41" fmla="*/ 334 h 262"/>
                <a:gd name="T42" fmla="*/ 2248 w 447"/>
                <a:gd name="T43" fmla="*/ 0 h 2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7"/>
                <a:gd name="T67" fmla="*/ 0 h 262"/>
                <a:gd name="T68" fmla="*/ 447 w 447"/>
                <a:gd name="T69" fmla="*/ 262 h 2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7" h="262">
                  <a:moveTo>
                    <a:pt x="315" y="0"/>
                  </a:moveTo>
                  <a:lnTo>
                    <a:pt x="297" y="21"/>
                  </a:lnTo>
                  <a:lnTo>
                    <a:pt x="220" y="43"/>
                  </a:lnTo>
                  <a:lnTo>
                    <a:pt x="172" y="73"/>
                  </a:lnTo>
                  <a:lnTo>
                    <a:pt x="137" y="116"/>
                  </a:lnTo>
                  <a:lnTo>
                    <a:pt x="125" y="116"/>
                  </a:lnTo>
                  <a:lnTo>
                    <a:pt x="66" y="174"/>
                  </a:lnTo>
                  <a:lnTo>
                    <a:pt x="0" y="189"/>
                  </a:lnTo>
                  <a:lnTo>
                    <a:pt x="0" y="225"/>
                  </a:lnTo>
                  <a:lnTo>
                    <a:pt x="78" y="261"/>
                  </a:lnTo>
                  <a:lnTo>
                    <a:pt x="101" y="261"/>
                  </a:lnTo>
                  <a:lnTo>
                    <a:pt x="119" y="203"/>
                  </a:lnTo>
                  <a:lnTo>
                    <a:pt x="166" y="181"/>
                  </a:lnTo>
                  <a:lnTo>
                    <a:pt x="232" y="159"/>
                  </a:lnTo>
                  <a:lnTo>
                    <a:pt x="280" y="130"/>
                  </a:lnTo>
                  <a:lnTo>
                    <a:pt x="339" y="109"/>
                  </a:lnTo>
                  <a:lnTo>
                    <a:pt x="368" y="94"/>
                  </a:lnTo>
                  <a:lnTo>
                    <a:pt x="392" y="79"/>
                  </a:lnTo>
                  <a:lnTo>
                    <a:pt x="416" y="58"/>
                  </a:lnTo>
                  <a:lnTo>
                    <a:pt x="440" y="29"/>
                  </a:lnTo>
                  <a:lnTo>
                    <a:pt x="446" y="21"/>
                  </a:lnTo>
                  <a:lnTo>
                    <a:pt x="3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7" name="Freeform 128"/>
            <p:cNvSpPr>
              <a:spLocks/>
            </p:cNvSpPr>
            <p:nvPr/>
          </p:nvSpPr>
          <p:spPr bwMode="auto">
            <a:xfrm>
              <a:off x="2876" y="2504"/>
              <a:ext cx="283" cy="542"/>
            </a:xfrm>
            <a:custGeom>
              <a:avLst/>
              <a:gdLst>
                <a:gd name="T0" fmla="*/ 1325 w 227"/>
                <a:gd name="T1" fmla="*/ 1256 h 397"/>
                <a:gd name="T2" fmla="*/ 1021 w 227"/>
                <a:gd name="T3" fmla="*/ 0 h 397"/>
                <a:gd name="T4" fmla="*/ 490 w 227"/>
                <a:gd name="T5" fmla="*/ 1429 h 397"/>
                <a:gd name="T6" fmla="*/ 527 w 227"/>
                <a:gd name="T7" fmla="*/ 1547 h 397"/>
                <a:gd name="T8" fmla="*/ 393 w 227"/>
                <a:gd name="T9" fmla="*/ 1791 h 397"/>
                <a:gd name="T10" fmla="*/ 209 w 227"/>
                <a:gd name="T11" fmla="*/ 2179 h 397"/>
                <a:gd name="T12" fmla="*/ 118 w 227"/>
                <a:gd name="T13" fmla="*/ 2520 h 397"/>
                <a:gd name="T14" fmla="*/ 118 w 227"/>
                <a:gd name="T15" fmla="*/ 2766 h 397"/>
                <a:gd name="T16" fmla="*/ 0 w 227"/>
                <a:gd name="T17" fmla="*/ 3479 h 397"/>
                <a:gd name="T18" fmla="*/ 0 w 227"/>
                <a:gd name="T19" fmla="*/ 4189 h 397"/>
                <a:gd name="T20" fmla="*/ 172 w 227"/>
                <a:gd name="T21" fmla="*/ 4911 h 397"/>
                <a:gd name="T22" fmla="*/ 362 w 227"/>
                <a:gd name="T23" fmla="*/ 5622 h 397"/>
                <a:gd name="T24" fmla="*/ 477 w 227"/>
                <a:gd name="T25" fmla="*/ 6118 h 397"/>
                <a:gd name="T26" fmla="*/ 40 w 227"/>
                <a:gd name="T27" fmla="*/ 4660 h 397"/>
                <a:gd name="T28" fmla="*/ 742 w 227"/>
                <a:gd name="T29" fmla="*/ 6535 h 397"/>
                <a:gd name="T30" fmla="*/ 950 w 227"/>
                <a:gd name="T31" fmla="*/ 5353 h 397"/>
                <a:gd name="T32" fmla="*/ 869 w 227"/>
                <a:gd name="T33" fmla="*/ 4430 h 397"/>
                <a:gd name="T34" fmla="*/ 1557 w 227"/>
                <a:gd name="T35" fmla="*/ 4430 h 397"/>
                <a:gd name="T36" fmla="*/ 1647 w 227"/>
                <a:gd name="T37" fmla="*/ 4430 h 397"/>
                <a:gd name="T38" fmla="*/ 1647 w 227"/>
                <a:gd name="T39" fmla="*/ 4430 h 397"/>
                <a:gd name="T40" fmla="*/ 1325 w 227"/>
                <a:gd name="T41" fmla="*/ 1256 h 3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397"/>
                <a:gd name="T65" fmla="*/ 227 w 227"/>
                <a:gd name="T66" fmla="*/ 397 h 3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397">
                  <a:moveTo>
                    <a:pt x="182" y="76"/>
                  </a:moveTo>
                  <a:lnTo>
                    <a:pt x="140" y="0"/>
                  </a:lnTo>
                  <a:lnTo>
                    <a:pt x="67" y="87"/>
                  </a:lnTo>
                  <a:lnTo>
                    <a:pt x="72" y="94"/>
                  </a:lnTo>
                  <a:lnTo>
                    <a:pt x="54" y="109"/>
                  </a:lnTo>
                  <a:lnTo>
                    <a:pt x="29" y="132"/>
                  </a:lnTo>
                  <a:lnTo>
                    <a:pt x="16" y="153"/>
                  </a:lnTo>
                  <a:lnTo>
                    <a:pt x="16" y="168"/>
                  </a:lnTo>
                  <a:lnTo>
                    <a:pt x="0" y="211"/>
                  </a:lnTo>
                  <a:lnTo>
                    <a:pt x="0" y="254"/>
                  </a:lnTo>
                  <a:lnTo>
                    <a:pt x="24" y="298"/>
                  </a:lnTo>
                  <a:lnTo>
                    <a:pt x="50" y="341"/>
                  </a:lnTo>
                  <a:lnTo>
                    <a:pt x="66" y="371"/>
                  </a:lnTo>
                  <a:lnTo>
                    <a:pt x="6" y="283"/>
                  </a:lnTo>
                  <a:lnTo>
                    <a:pt x="102" y="396"/>
                  </a:lnTo>
                  <a:lnTo>
                    <a:pt x="131" y="325"/>
                  </a:lnTo>
                  <a:lnTo>
                    <a:pt x="119" y="269"/>
                  </a:lnTo>
                  <a:lnTo>
                    <a:pt x="214" y="269"/>
                  </a:lnTo>
                  <a:lnTo>
                    <a:pt x="226" y="269"/>
                  </a:lnTo>
                  <a:lnTo>
                    <a:pt x="182" y="7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8" name="Freeform 129"/>
            <p:cNvSpPr>
              <a:spLocks/>
            </p:cNvSpPr>
            <p:nvPr/>
          </p:nvSpPr>
          <p:spPr bwMode="auto">
            <a:xfrm>
              <a:off x="3114" y="2653"/>
              <a:ext cx="651" cy="428"/>
            </a:xfrm>
            <a:custGeom>
              <a:avLst/>
              <a:gdLst>
                <a:gd name="T0" fmla="*/ 88 w 523"/>
                <a:gd name="T1" fmla="*/ 829 h 314"/>
                <a:gd name="T2" fmla="*/ 442 w 523"/>
                <a:gd name="T3" fmla="*/ 480 h 314"/>
                <a:gd name="T4" fmla="*/ 1027 w 523"/>
                <a:gd name="T5" fmla="*/ 480 h 314"/>
                <a:gd name="T6" fmla="*/ 1342 w 523"/>
                <a:gd name="T7" fmla="*/ 225 h 314"/>
                <a:gd name="T8" fmla="*/ 1514 w 523"/>
                <a:gd name="T9" fmla="*/ 121 h 314"/>
                <a:gd name="T10" fmla="*/ 1647 w 523"/>
                <a:gd name="T11" fmla="*/ 0 h 314"/>
                <a:gd name="T12" fmla="*/ 1962 w 523"/>
                <a:gd name="T13" fmla="*/ 480 h 314"/>
                <a:gd name="T14" fmla="*/ 1962 w 523"/>
                <a:gd name="T15" fmla="*/ 1520 h 314"/>
                <a:gd name="T16" fmla="*/ 2138 w 523"/>
                <a:gd name="T17" fmla="*/ 1997 h 314"/>
                <a:gd name="T18" fmla="*/ 2233 w 523"/>
                <a:gd name="T19" fmla="*/ 2241 h 314"/>
                <a:gd name="T20" fmla="*/ 2443 w 523"/>
                <a:gd name="T21" fmla="*/ 2595 h 314"/>
                <a:gd name="T22" fmla="*/ 2585 w 523"/>
                <a:gd name="T23" fmla="*/ 2595 h 314"/>
                <a:gd name="T24" fmla="*/ 2633 w 523"/>
                <a:gd name="T25" fmla="*/ 2956 h 314"/>
                <a:gd name="T26" fmla="*/ 2939 w 523"/>
                <a:gd name="T27" fmla="*/ 3439 h 314"/>
                <a:gd name="T28" fmla="*/ 3343 w 523"/>
                <a:gd name="T29" fmla="*/ 3782 h 314"/>
                <a:gd name="T30" fmla="*/ 3702 w 523"/>
                <a:gd name="T31" fmla="*/ 4121 h 314"/>
                <a:gd name="T32" fmla="*/ 3745 w 523"/>
                <a:gd name="T33" fmla="*/ 4260 h 314"/>
                <a:gd name="T34" fmla="*/ 3702 w 523"/>
                <a:gd name="T35" fmla="*/ 4964 h 314"/>
                <a:gd name="T36" fmla="*/ 3482 w 523"/>
                <a:gd name="T37" fmla="*/ 5086 h 314"/>
                <a:gd name="T38" fmla="*/ 3201 w 523"/>
                <a:gd name="T39" fmla="*/ 4613 h 314"/>
                <a:gd name="T40" fmla="*/ 2760 w 523"/>
                <a:gd name="T41" fmla="*/ 4260 h 314"/>
                <a:gd name="T42" fmla="*/ 2177 w 523"/>
                <a:gd name="T43" fmla="*/ 3900 h 314"/>
                <a:gd name="T44" fmla="*/ 1647 w 523"/>
                <a:gd name="T45" fmla="*/ 3782 h 314"/>
                <a:gd name="T46" fmla="*/ 1382 w 523"/>
                <a:gd name="T47" fmla="*/ 3782 h 314"/>
                <a:gd name="T48" fmla="*/ 583 w 523"/>
                <a:gd name="T49" fmla="*/ 2956 h 314"/>
                <a:gd name="T50" fmla="*/ 354 w 523"/>
                <a:gd name="T51" fmla="*/ 2462 h 314"/>
                <a:gd name="T52" fmla="*/ 228 w 523"/>
                <a:gd name="T53" fmla="*/ 2359 h 314"/>
                <a:gd name="T54" fmla="*/ 88 w 523"/>
                <a:gd name="T55" fmla="*/ 1777 h 314"/>
                <a:gd name="T56" fmla="*/ 0 w 523"/>
                <a:gd name="T57" fmla="*/ 1059 h 314"/>
                <a:gd name="T58" fmla="*/ 0 w 523"/>
                <a:gd name="T59" fmla="*/ 942 h 314"/>
                <a:gd name="T60" fmla="*/ 88 w 523"/>
                <a:gd name="T61" fmla="*/ 829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3"/>
                <a:gd name="T94" fmla="*/ 0 h 314"/>
                <a:gd name="T95" fmla="*/ 523 w 523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3" h="314">
                  <a:moveTo>
                    <a:pt x="12" y="51"/>
                  </a:moveTo>
                  <a:lnTo>
                    <a:pt x="62" y="29"/>
                  </a:lnTo>
                  <a:lnTo>
                    <a:pt x="143" y="29"/>
                  </a:lnTo>
                  <a:lnTo>
                    <a:pt x="187" y="14"/>
                  </a:lnTo>
                  <a:lnTo>
                    <a:pt x="211" y="7"/>
                  </a:lnTo>
                  <a:lnTo>
                    <a:pt x="230" y="0"/>
                  </a:lnTo>
                  <a:lnTo>
                    <a:pt x="273" y="29"/>
                  </a:lnTo>
                  <a:lnTo>
                    <a:pt x="273" y="94"/>
                  </a:lnTo>
                  <a:lnTo>
                    <a:pt x="298" y="123"/>
                  </a:lnTo>
                  <a:lnTo>
                    <a:pt x="311" y="138"/>
                  </a:lnTo>
                  <a:lnTo>
                    <a:pt x="341" y="160"/>
                  </a:lnTo>
                  <a:lnTo>
                    <a:pt x="360" y="160"/>
                  </a:lnTo>
                  <a:lnTo>
                    <a:pt x="367" y="182"/>
                  </a:lnTo>
                  <a:lnTo>
                    <a:pt x="410" y="211"/>
                  </a:lnTo>
                  <a:lnTo>
                    <a:pt x="466" y="233"/>
                  </a:lnTo>
                  <a:lnTo>
                    <a:pt x="516" y="254"/>
                  </a:lnTo>
                  <a:lnTo>
                    <a:pt x="522" y="262"/>
                  </a:lnTo>
                  <a:lnTo>
                    <a:pt x="516" y="306"/>
                  </a:lnTo>
                  <a:lnTo>
                    <a:pt x="485" y="313"/>
                  </a:lnTo>
                  <a:lnTo>
                    <a:pt x="447" y="284"/>
                  </a:lnTo>
                  <a:lnTo>
                    <a:pt x="385" y="262"/>
                  </a:lnTo>
                  <a:lnTo>
                    <a:pt x="304" y="240"/>
                  </a:lnTo>
                  <a:lnTo>
                    <a:pt x="230" y="233"/>
                  </a:lnTo>
                  <a:lnTo>
                    <a:pt x="193" y="233"/>
                  </a:lnTo>
                  <a:lnTo>
                    <a:pt x="81" y="182"/>
                  </a:lnTo>
                  <a:lnTo>
                    <a:pt x="49" y="152"/>
                  </a:lnTo>
                  <a:lnTo>
                    <a:pt x="31" y="145"/>
                  </a:lnTo>
                  <a:lnTo>
                    <a:pt x="12" y="109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2" y="5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49" name="Freeform 130"/>
            <p:cNvSpPr>
              <a:spLocks/>
            </p:cNvSpPr>
            <p:nvPr/>
          </p:nvSpPr>
          <p:spPr bwMode="auto">
            <a:xfrm>
              <a:off x="3402" y="2586"/>
              <a:ext cx="422" cy="307"/>
            </a:xfrm>
            <a:custGeom>
              <a:avLst/>
              <a:gdLst>
                <a:gd name="T0" fmla="*/ 989 w 338"/>
                <a:gd name="T1" fmla="*/ 0 h 225"/>
                <a:gd name="T2" fmla="*/ 566 w 338"/>
                <a:gd name="T3" fmla="*/ 0 h 225"/>
                <a:gd name="T4" fmla="*/ 362 w 338"/>
                <a:gd name="T5" fmla="*/ 0 h 225"/>
                <a:gd name="T6" fmla="*/ 96 w 338"/>
                <a:gd name="T7" fmla="*/ 658 h 225"/>
                <a:gd name="T8" fmla="*/ 96 w 338"/>
                <a:gd name="T9" fmla="*/ 755 h 225"/>
                <a:gd name="T10" fmla="*/ 0 w 338"/>
                <a:gd name="T11" fmla="*/ 974 h 225"/>
                <a:gd name="T12" fmla="*/ 0 w 338"/>
                <a:gd name="T13" fmla="*/ 1519 h 225"/>
                <a:gd name="T14" fmla="*/ 566 w 338"/>
                <a:gd name="T15" fmla="*/ 1519 h 225"/>
                <a:gd name="T16" fmla="*/ 362 w 338"/>
                <a:gd name="T17" fmla="*/ 1519 h 225"/>
                <a:gd name="T18" fmla="*/ 623 w 338"/>
                <a:gd name="T19" fmla="*/ 1950 h 225"/>
                <a:gd name="T20" fmla="*/ 824 w 338"/>
                <a:gd name="T21" fmla="*/ 2266 h 225"/>
                <a:gd name="T22" fmla="*/ 1347 w 338"/>
                <a:gd name="T23" fmla="*/ 2921 h 225"/>
                <a:gd name="T24" fmla="*/ 1604 w 338"/>
                <a:gd name="T25" fmla="*/ 3241 h 225"/>
                <a:gd name="T26" fmla="*/ 1757 w 338"/>
                <a:gd name="T27" fmla="*/ 3455 h 225"/>
                <a:gd name="T28" fmla="*/ 1965 w 338"/>
                <a:gd name="T29" fmla="*/ 3455 h 225"/>
                <a:gd name="T30" fmla="*/ 2281 w 338"/>
                <a:gd name="T31" fmla="*/ 3681 h 225"/>
                <a:gd name="T32" fmla="*/ 2433 w 338"/>
                <a:gd name="T33" fmla="*/ 3336 h 225"/>
                <a:gd name="T34" fmla="*/ 2488 w 338"/>
                <a:gd name="T35" fmla="*/ 3025 h 225"/>
                <a:gd name="T36" fmla="*/ 2488 w 338"/>
                <a:gd name="T37" fmla="*/ 2828 h 225"/>
                <a:gd name="T38" fmla="*/ 2488 w 338"/>
                <a:gd name="T39" fmla="*/ 2375 h 225"/>
                <a:gd name="T40" fmla="*/ 2488 w 338"/>
                <a:gd name="T41" fmla="*/ 2167 h 225"/>
                <a:gd name="T42" fmla="*/ 2122 w 338"/>
                <a:gd name="T43" fmla="*/ 1841 h 225"/>
                <a:gd name="T44" fmla="*/ 1869 w 338"/>
                <a:gd name="T45" fmla="*/ 1296 h 225"/>
                <a:gd name="T46" fmla="*/ 1869 w 338"/>
                <a:gd name="T47" fmla="*/ 1180 h 225"/>
                <a:gd name="T48" fmla="*/ 1810 w 338"/>
                <a:gd name="T49" fmla="*/ 1180 h 225"/>
                <a:gd name="T50" fmla="*/ 989 w 338"/>
                <a:gd name="T51" fmla="*/ 0 h 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8"/>
                <a:gd name="T79" fmla="*/ 0 h 225"/>
                <a:gd name="T80" fmla="*/ 338 w 338"/>
                <a:gd name="T81" fmla="*/ 225 h 2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8" h="225">
                  <a:moveTo>
                    <a:pt x="134" y="0"/>
                  </a:moveTo>
                  <a:lnTo>
                    <a:pt x="77" y="0"/>
                  </a:lnTo>
                  <a:lnTo>
                    <a:pt x="49" y="0"/>
                  </a:lnTo>
                  <a:lnTo>
                    <a:pt x="14" y="40"/>
                  </a:lnTo>
                  <a:lnTo>
                    <a:pt x="14" y="46"/>
                  </a:lnTo>
                  <a:lnTo>
                    <a:pt x="0" y="59"/>
                  </a:lnTo>
                  <a:lnTo>
                    <a:pt x="0" y="92"/>
                  </a:lnTo>
                  <a:lnTo>
                    <a:pt x="77" y="92"/>
                  </a:lnTo>
                  <a:lnTo>
                    <a:pt x="49" y="92"/>
                  </a:lnTo>
                  <a:lnTo>
                    <a:pt x="84" y="119"/>
                  </a:lnTo>
                  <a:lnTo>
                    <a:pt x="112" y="138"/>
                  </a:lnTo>
                  <a:lnTo>
                    <a:pt x="183" y="178"/>
                  </a:lnTo>
                  <a:lnTo>
                    <a:pt x="218" y="198"/>
                  </a:lnTo>
                  <a:lnTo>
                    <a:pt x="239" y="211"/>
                  </a:lnTo>
                  <a:lnTo>
                    <a:pt x="267" y="211"/>
                  </a:lnTo>
                  <a:lnTo>
                    <a:pt x="309" y="224"/>
                  </a:lnTo>
                  <a:lnTo>
                    <a:pt x="330" y="204"/>
                  </a:lnTo>
                  <a:lnTo>
                    <a:pt x="337" y="185"/>
                  </a:lnTo>
                  <a:lnTo>
                    <a:pt x="337" y="172"/>
                  </a:lnTo>
                  <a:lnTo>
                    <a:pt x="337" y="145"/>
                  </a:lnTo>
                  <a:lnTo>
                    <a:pt x="337" y="132"/>
                  </a:lnTo>
                  <a:lnTo>
                    <a:pt x="288" y="112"/>
                  </a:lnTo>
                  <a:lnTo>
                    <a:pt x="253" y="79"/>
                  </a:lnTo>
                  <a:lnTo>
                    <a:pt x="253" y="72"/>
                  </a:lnTo>
                  <a:lnTo>
                    <a:pt x="246" y="72"/>
                  </a:lnTo>
                  <a:lnTo>
                    <a:pt x="13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0" name="Freeform 131"/>
            <p:cNvSpPr>
              <a:spLocks/>
            </p:cNvSpPr>
            <p:nvPr/>
          </p:nvSpPr>
          <p:spPr bwMode="auto">
            <a:xfrm>
              <a:off x="3661" y="2971"/>
              <a:ext cx="155" cy="240"/>
            </a:xfrm>
            <a:custGeom>
              <a:avLst/>
              <a:gdLst>
                <a:gd name="T0" fmla="*/ 816 w 125"/>
                <a:gd name="T1" fmla="*/ 0 h 175"/>
                <a:gd name="T2" fmla="*/ 207 w 125"/>
                <a:gd name="T3" fmla="*/ 0 h 175"/>
                <a:gd name="T4" fmla="*/ 0 w 125"/>
                <a:gd name="T5" fmla="*/ 126 h 175"/>
                <a:gd name="T6" fmla="*/ 88 w 125"/>
                <a:gd name="T7" fmla="*/ 1112 h 175"/>
                <a:gd name="T8" fmla="*/ 167 w 125"/>
                <a:gd name="T9" fmla="*/ 2116 h 175"/>
                <a:gd name="T10" fmla="*/ 40 w 125"/>
                <a:gd name="T11" fmla="*/ 2363 h 175"/>
                <a:gd name="T12" fmla="*/ 167 w 125"/>
                <a:gd name="T13" fmla="*/ 2992 h 175"/>
                <a:gd name="T14" fmla="*/ 254 w 125"/>
                <a:gd name="T15" fmla="*/ 2992 h 175"/>
                <a:gd name="T16" fmla="*/ 698 w 125"/>
                <a:gd name="T17" fmla="*/ 1989 h 175"/>
                <a:gd name="T18" fmla="*/ 816 w 125"/>
                <a:gd name="T19" fmla="*/ 1376 h 175"/>
                <a:gd name="T20" fmla="*/ 864 w 125"/>
                <a:gd name="T21" fmla="*/ 735 h 175"/>
                <a:gd name="T22" fmla="*/ 864 w 125"/>
                <a:gd name="T23" fmla="*/ 735 h 175"/>
                <a:gd name="T24" fmla="*/ 816 w 125"/>
                <a:gd name="T25" fmla="*/ 0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75"/>
                <a:gd name="T41" fmla="*/ 125 w 125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75">
                  <a:moveTo>
                    <a:pt x="118" y="0"/>
                  </a:moveTo>
                  <a:lnTo>
                    <a:pt x="30" y="0"/>
                  </a:lnTo>
                  <a:lnTo>
                    <a:pt x="0" y="7"/>
                  </a:lnTo>
                  <a:lnTo>
                    <a:pt x="12" y="65"/>
                  </a:lnTo>
                  <a:lnTo>
                    <a:pt x="24" y="123"/>
                  </a:lnTo>
                  <a:lnTo>
                    <a:pt x="6" y="138"/>
                  </a:lnTo>
                  <a:lnTo>
                    <a:pt x="24" y="174"/>
                  </a:lnTo>
                  <a:lnTo>
                    <a:pt x="36" y="174"/>
                  </a:lnTo>
                  <a:lnTo>
                    <a:pt x="101" y="116"/>
                  </a:lnTo>
                  <a:lnTo>
                    <a:pt x="118" y="80"/>
                  </a:lnTo>
                  <a:lnTo>
                    <a:pt x="124" y="4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1" name="Freeform 132"/>
            <p:cNvSpPr>
              <a:spLocks/>
            </p:cNvSpPr>
            <p:nvPr/>
          </p:nvSpPr>
          <p:spPr bwMode="auto">
            <a:xfrm>
              <a:off x="3780" y="2277"/>
              <a:ext cx="660" cy="536"/>
            </a:xfrm>
            <a:custGeom>
              <a:avLst/>
              <a:gdLst>
                <a:gd name="T0" fmla="*/ 2354 w 530"/>
                <a:gd name="T1" fmla="*/ 1864 h 394"/>
                <a:gd name="T2" fmla="*/ 2097 w 530"/>
                <a:gd name="T3" fmla="*/ 2317 h 394"/>
                <a:gd name="T4" fmla="*/ 1841 w 530"/>
                <a:gd name="T5" fmla="*/ 2563 h 394"/>
                <a:gd name="T6" fmla="*/ 1585 w 530"/>
                <a:gd name="T7" fmla="*/ 2906 h 394"/>
                <a:gd name="T8" fmla="*/ 1415 w 530"/>
                <a:gd name="T9" fmla="*/ 3020 h 394"/>
                <a:gd name="T10" fmla="*/ 1197 w 530"/>
                <a:gd name="T11" fmla="*/ 3152 h 394"/>
                <a:gd name="T12" fmla="*/ 903 w 530"/>
                <a:gd name="T13" fmla="*/ 3494 h 394"/>
                <a:gd name="T14" fmla="*/ 639 w 530"/>
                <a:gd name="T15" fmla="*/ 3606 h 394"/>
                <a:gd name="T16" fmla="*/ 254 w 530"/>
                <a:gd name="T17" fmla="*/ 3850 h 394"/>
                <a:gd name="T18" fmla="*/ 254 w 530"/>
                <a:gd name="T19" fmla="*/ 4525 h 394"/>
                <a:gd name="T20" fmla="*/ 254 w 530"/>
                <a:gd name="T21" fmla="*/ 4780 h 394"/>
                <a:gd name="T22" fmla="*/ 0 w 530"/>
                <a:gd name="T23" fmla="*/ 5001 h 394"/>
                <a:gd name="T24" fmla="*/ 208 w 530"/>
                <a:gd name="T25" fmla="*/ 5700 h 394"/>
                <a:gd name="T26" fmla="*/ 208 w 530"/>
                <a:gd name="T27" fmla="*/ 5926 h 394"/>
                <a:gd name="T28" fmla="*/ 301 w 530"/>
                <a:gd name="T29" fmla="*/ 6274 h 394"/>
                <a:gd name="T30" fmla="*/ 903 w 530"/>
                <a:gd name="T31" fmla="*/ 5238 h 394"/>
                <a:gd name="T32" fmla="*/ 1234 w 530"/>
                <a:gd name="T33" fmla="*/ 5121 h 394"/>
                <a:gd name="T34" fmla="*/ 1624 w 530"/>
                <a:gd name="T35" fmla="*/ 4780 h 394"/>
                <a:gd name="T36" fmla="*/ 2006 w 530"/>
                <a:gd name="T37" fmla="*/ 4780 h 394"/>
                <a:gd name="T38" fmla="*/ 2176 w 530"/>
                <a:gd name="T39" fmla="*/ 4780 h 394"/>
                <a:gd name="T40" fmla="*/ 2573 w 530"/>
                <a:gd name="T41" fmla="*/ 4525 h 394"/>
                <a:gd name="T42" fmla="*/ 2647 w 530"/>
                <a:gd name="T43" fmla="*/ 3494 h 394"/>
                <a:gd name="T44" fmla="*/ 2733 w 530"/>
                <a:gd name="T45" fmla="*/ 2906 h 394"/>
                <a:gd name="T46" fmla="*/ 2824 w 530"/>
                <a:gd name="T47" fmla="*/ 2317 h 394"/>
                <a:gd name="T48" fmla="*/ 3041 w 530"/>
                <a:gd name="T49" fmla="*/ 1632 h 394"/>
                <a:gd name="T50" fmla="*/ 3464 w 530"/>
                <a:gd name="T51" fmla="*/ 1166 h 394"/>
                <a:gd name="T52" fmla="*/ 3677 w 530"/>
                <a:gd name="T53" fmla="*/ 935 h 394"/>
                <a:gd name="T54" fmla="*/ 3812 w 530"/>
                <a:gd name="T55" fmla="*/ 592 h 394"/>
                <a:gd name="T56" fmla="*/ 3677 w 530"/>
                <a:gd name="T57" fmla="*/ 235 h 394"/>
                <a:gd name="T58" fmla="*/ 3507 w 530"/>
                <a:gd name="T59" fmla="*/ 0 h 394"/>
                <a:gd name="T60" fmla="*/ 3117 w 530"/>
                <a:gd name="T61" fmla="*/ 127 h 394"/>
                <a:gd name="T62" fmla="*/ 2908 w 530"/>
                <a:gd name="T63" fmla="*/ 351 h 394"/>
                <a:gd name="T64" fmla="*/ 2782 w 530"/>
                <a:gd name="T65" fmla="*/ 710 h 394"/>
                <a:gd name="T66" fmla="*/ 2782 w 530"/>
                <a:gd name="T67" fmla="*/ 710 h 394"/>
                <a:gd name="T68" fmla="*/ 2354 w 530"/>
                <a:gd name="T69" fmla="*/ 1864 h 3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0"/>
                <a:gd name="T106" fmla="*/ 0 h 394"/>
                <a:gd name="T107" fmla="*/ 530 w 530"/>
                <a:gd name="T108" fmla="*/ 394 h 3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0" h="394">
                  <a:moveTo>
                    <a:pt x="327" y="117"/>
                  </a:moveTo>
                  <a:lnTo>
                    <a:pt x="291" y="145"/>
                  </a:lnTo>
                  <a:lnTo>
                    <a:pt x="255" y="160"/>
                  </a:lnTo>
                  <a:lnTo>
                    <a:pt x="220" y="182"/>
                  </a:lnTo>
                  <a:lnTo>
                    <a:pt x="196" y="189"/>
                  </a:lnTo>
                  <a:lnTo>
                    <a:pt x="166" y="197"/>
                  </a:lnTo>
                  <a:lnTo>
                    <a:pt x="125" y="219"/>
                  </a:lnTo>
                  <a:lnTo>
                    <a:pt x="89" y="226"/>
                  </a:lnTo>
                  <a:lnTo>
                    <a:pt x="35" y="241"/>
                  </a:lnTo>
                  <a:lnTo>
                    <a:pt x="35" y="284"/>
                  </a:lnTo>
                  <a:lnTo>
                    <a:pt x="35" y="299"/>
                  </a:lnTo>
                  <a:lnTo>
                    <a:pt x="0" y="313"/>
                  </a:lnTo>
                  <a:lnTo>
                    <a:pt x="29" y="357"/>
                  </a:lnTo>
                  <a:lnTo>
                    <a:pt x="29" y="371"/>
                  </a:lnTo>
                  <a:lnTo>
                    <a:pt x="41" y="393"/>
                  </a:lnTo>
                  <a:lnTo>
                    <a:pt x="125" y="328"/>
                  </a:lnTo>
                  <a:lnTo>
                    <a:pt x="172" y="321"/>
                  </a:lnTo>
                  <a:lnTo>
                    <a:pt x="225" y="299"/>
                  </a:lnTo>
                  <a:lnTo>
                    <a:pt x="279" y="299"/>
                  </a:lnTo>
                  <a:lnTo>
                    <a:pt x="303" y="299"/>
                  </a:lnTo>
                  <a:lnTo>
                    <a:pt x="357" y="284"/>
                  </a:lnTo>
                  <a:lnTo>
                    <a:pt x="368" y="219"/>
                  </a:lnTo>
                  <a:lnTo>
                    <a:pt x="380" y="182"/>
                  </a:lnTo>
                  <a:lnTo>
                    <a:pt x="392" y="145"/>
                  </a:lnTo>
                  <a:lnTo>
                    <a:pt x="422" y="102"/>
                  </a:lnTo>
                  <a:lnTo>
                    <a:pt x="481" y="73"/>
                  </a:lnTo>
                  <a:lnTo>
                    <a:pt x="511" y="59"/>
                  </a:lnTo>
                  <a:lnTo>
                    <a:pt x="529" y="37"/>
                  </a:lnTo>
                  <a:lnTo>
                    <a:pt x="511" y="15"/>
                  </a:lnTo>
                  <a:lnTo>
                    <a:pt x="487" y="0"/>
                  </a:lnTo>
                  <a:lnTo>
                    <a:pt x="433" y="8"/>
                  </a:lnTo>
                  <a:lnTo>
                    <a:pt x="404" y="22"/>
                  </a:lnTo>
                  <a:lnTo>
                    <a:pt x="386" y="44"/>
                  </a:lnTo>
                  <a:lnTo>
                    <a:pt x="327" y="1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2" name="Freeform 133"/>
            <p:cNvSpPr>
              <a:spLocks/>
            </p:cNvSpPr>
            <p:nvPr/>
          </p:nvSpPr>
          <p:spPr bwMode="auto">
            <a:xfrm>
              <a:off x="4326" y="2437"/>
              <a:ext cx="136" cy="140"/>
            </a:xfrm>
            <a:custGeom>
              <a:avLst/>
              <a:gdLst>
                <a:gd name="T0" fmla="*/ 744 w 109"/>
                <a:gd name="T1" fmla="*/ 0 h 103"/>
                <a:gd name="T2" fmla="*/ 440 w 109"/>
                <a:gd name="T3" fmla="*/ 0 h 103"/>
                <a:gd name="T4" fmla="*/ 306 w 109"/>
                <a:gd name="T5" fmla="*/ 334 h 103"/>
                <a:gd name="T6" fmla="*/ 89 w 109"/>
                <a:gd name="T7" fmla="*/ 915 h 103"/>
                <a:gd name="T8" fmla="*/ 40 w 109"/>
                <a:gd name="T9" fmla="*/ 1265 h 103"/>
                <a:gd name="T10" fmla="*/ 0 w 109"/>
                <a:gd name="T11" fmla="*/ 1616 h 103"/>
                <a:gd name="T12" fmla="*/ 40 w 109"/>
                <a:gd name="T13" fmla="*/ 1616 h 103"/>
                <a:gd name="T14" fmla="*/ 394 w 109"/>
                <a:gd name="T15" fmla="*/ 1140 h 103"/>
                <a:gd name="T16" fmla="*/ 705 w 109"/>
                <a:gd name="T17" fmla="*/ 788 h 103"/>
                <a:gd name="T18" fmla="*/ 792 w 109"/>
                <a:gd name="T19" fmla="*/ 449 h 103"/>
                <a:gd name="T20" fmla="*/ 744 w 109"/>
                <a:gd name="T21" fmla="*/ 0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103"/>
                <a:gd name="T35" fmla="*/ 109 w 109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103">
                  <a:moveTo>
                    <a:pt x="102" y="0"/>
                  </a:moveTo>
                  <a:lnTo>
                    <a:pt x="60" y="0"/>
                  </a:lnTo>
                  <a:lnTo>
                    <a:pt x="42" y="21"/>
                  </a:lnTo>
                  <a:lnTo>
                    <a:pt x="12" y="58"/>
                  </a:lnTo>
                  <a:lnTo>
                    <a:pt x="6" y="8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54" y="72"/>
                  </a:lnTo>
                  <a:lnTo>
                    <a:pt x="96" y="50"/>
                  </a:lnTo>
                  <a:lnTo>
                    <a:pt x="108" y="28"/>
                  </a:lnTo>
                  <a:lnTo>
                    <a:pt x="10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3" name="Freeform 134"/>
            <p:cNvSpPr>
              <a:spLocks/>
            </p:cNvSpPr>
            <p:nvPr/>
          </p:nvSpPr>
          <p:spPr bwMode="auto">
            <a:xfrm>
              <a:off x="4209" y="1495"/>
              <a:ext cx="497" cy="783"/>
            </a:xfrm>
            <a:custGeom>
              <a:avLst/>
              <a:gdLst>
                <a:gd name="T0" fmla="*/ 2439 w 399"/>
                <a:gd name="T1" fmla="*/ 477 h 576"/>
                <a:gd name="T2" fmla="*/ 2055 w 399"/>
                <a:gd name="T3" fmla="*/ 120 h 576"/>
                <a:gd name="T4" fmla="*/ 1931 w 399"/>
                <a:gd name="T5" fmla="*/ 0 h 576"/>
                <a:gd name="T6" fmla="*/ 1755 w 399"/>
                <a:gd name="T7" fmla="*/ 120 h 576"/>
                <a:gd name="T8" fmla="*/ 1755 w 399"/>
                <a:gd name="T9" fmla="*/ 915 h 576"/>
                <a:gd name="T10" fmla="*/ 1755 w 399"/>
                <a:gd name="T11" fmla="*/ 1502 h 576"/>
                <a:gd name="T12" fmla="*/ 1587 w 399"/>
                <a:gd name="T13" fmla="*/ 2530 h 576"/>
                <a:gd name="T14" fmla="*/ 1370 w 399"/>
                <a:gd name="T15" fmla="*/ 3579 h 576"/>
                <a:gd name="T16" fmla="*/ 1325 w 399"/>
                <a:gd name="T17" fmla="*/ 4150 h 576"/>
                <a:gd name="T18" fmla="*/ 1198 w 399"/>
                <a:gd name="T19" fmla="*/ 4853 h 576"/>
                <a:gd name="T20" fmla="*/ 984 w 399"/>
                <a:gd name="T21" fmla="*/ 5552 h 576"/>
                <a:gd name="T22" fmla="*/ 762 w 399"/>
                <a:gd name="T23" fmla="*/ 6128 h 576"/>
                <a:gd name="T24" fmla="*/ 683 w 399"/>
                <a:gd name="T25" fmla="*/ 6820 h 576"/>
                <a:gd name="T26" fmla="*/ 258 w 399"/>
                <a:gd name="T27" fmla="*/ 7496 h 576"/>
                <a:gd name="T28" fmla="*/ 0 w 399"/>
                <a:gd name="T29" fmla="*/ 8304 h 576"/>
                <a:gd name="T30" fmla="*/ 380 w 399"/>
                <a:gd name="T31" fmla="*/ 8429 h 576"/>
                <a:gd name="T32" fmla="*/ 683 w 399"/>
                <a:gd name="T33" fmla="*/ 8304 h 576"/>
                <a:gd name="T34" fmla="*/ 892 w 399"/>
                <a:gd name="T35" fmla="*/ 8304 h 576"/>
                <a:gd name="T36" fmla="*/ 892 w 399"/>
                <a:gd name="T37" fmla="*/ 9120 h 576"/>
                <a:gd name="T38" fmla="*/ 1156 w 399"/>
                <a:gd name="T39" fmla="*/ 8548 h 576"/>
                <a:gd name="T40" fmla="*/ 1198 w 399"/>
                <a:gd name="T41" fmla="*/ 7271 h 576"/>
                <a:gd name="T42" fmla="*/ 1461 w 399"/>
                <a:gd name="T43" fmla="*/ 5552 h 576"/>
                <a:gd name="T44" fmla="*/ 1669 w 399"/>
                <a:gd name="T45" fmla="*/ 4391 h 576"/>
                <a:gd name="T46" fmla="*/ 2146 w 399"/>
                <a:gd name="T47" fmla="*/ 3446 h 576"/>
                <a:gd name="T48" fmla="*/ 2615 w 399"/>
                <a:gd name="T49" fmla="*/ 3125 h 576"/>
                <a:gd name="T50" fmla="*/ 2879 w 399"/>
                <a:gd name="T51" fmla="*/ 2658 h 576"/>
                <a:gd name="T52" fmla="*/ 2879 w 399"/>
                <a:gd name="T53" fmla="*/ 2431 h 576"/>
                <a:gd name="T54" fmla="*/ 2879 w 399"/>
                <a:gd name="T55" fmla="*/ 2431 h 576"/>
                <a:gd name="T56" fmla="*/ 2439 w 399"/>
                <a:gd name="T57" fmla="*/ 477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9"/>
                <a:gd name="T88" fmla="*/ 0 h 576"/>
                <a:gd name="T89" fmla="*/ 399 w 399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9" h="576">
                  <a:moveTo>
                    <a:pt x="338" y="30"/>
                  </a:moveTo>
                  <a:lnTo>
                    <a:pt x="285" y="7"/>
                  </a:lnTo>
                  <a:lnTo>
                    <a:pt x="267" y="0"/>
                  </a:lnTo>
                  <a:lnTo>
                    <a:pt x="243" y="7"/>
                  </a:lnTo>
                  <a:lnTo>
                    <a:pt x="243" y="58"/>
                  </a:lnTo>
                  <a:lnTo>
                    <a:pt x="243" y="95"/>
                  </a:lnTo>
                  <a:lnTo>
                    <a:pt x="220" y="160"/>
                  </a:lnTo>
                  <a:lnTo>
                    <a:pt x="190" y="226"/>
                  </a:lnTo>
                  <a:lnTo>
                    <a:pt x="184" y="262"/>
                  </a:lnTo>
                  <a:lnTo>
                    <a:pt x="166" y="306"/>
                  </a:lnTo>
                  <a:lnTo>
                    <a:pt x="136" y="350"/>
                  </a:lnTo>
                  <a:lnTo>
                    <a:pt x="106" y="386"/>
                  </a:lnTo>
                  <a:lnTo>
                    <a:pt x="94" y="430"/>
                  </a:lnTo>
                  <a:lnTo>
                    <a:pt x="35" y="473"/>
                  </a:lnTo>
                  <a:lnTo>
                    <a:pt x="0" y="524"/>
                  </a:lnTo>
                  <a:lnTo>
                    <a:pt x="53" y="532"/>
                  </a:lnTo>
                  <a:lnTo>
                    <a:pt x="94" y="524"/>
                  </a:lnTo>
                  <a:lnTo>
                    <a:pt x="124" y="524"/>
                  </a:lnTo>
                  <a:lnTo>
                    <a:pt x="124" y="575"/>
                  </a:lnTo>
                  <a:lnTo>
                    <a:pt x="160" y="539"/>
                  </a:lnTo>
                  <a:lnTo>
                    <a:pt x="166" y="459"/>
                  </a:lnTo>
                  <a:lnTo>
                    <a:pt x="202" y="350"/>
                  </a:lnTo>
                  <a:lnTo>
                    <a:pt x="231" y="277"/>
                  </a:lnTo>
                  <a:lnTo>
                    <a:pt x="297" y="218"/>
                  </a:lnTo>
                  <a:lnTo>
                    <a:pt x="362" y="197"/>
                  </a:lnTo>
                  <a:lnTo>
                    <a:pt x="398" y="168"/>
                  </a:lnTo>
                  <a:lnTo>
                    <a:pt x="398" y="153"/>
                  </a:lnTo>
                  <a:lnTo>
                    <a:pt x="338" y="3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4" name="Freeform 135"/>
            <p:cNvSpPr>
              <a:spLocks/>
            </p:cNvSpPr>
            <p:nvPr/>
          </p:nvSpPr>
          <p:spPr bwMode="auto">
            <a:xfrm>
              <a:off x="4409" y="2257"/>
              <a:ext cx="199" cy="169"/>
            </a:xfrm>
            <a:custGeom>
              <a:avLst/>
              <a:gdLst>
                <a:gd name="T0" fmla="*/ 802 w 161"/>
                <a:gd name="T1" fmla="*/ 829 h 124"/>
                <a:gd name="T2" fmla="*/ 637 w 161"/>
                <a:gd name="T3" fmla="*/ 480 h 124"/>
                <a:gd name="T4" fmla="*/ 515 w 161"/>
                <a:gd name="T5" fmla="*/ 225 h 124"/>
                <a:gd name="T6" fmla="*/ 240 w 161"/>
                <a:gd name="T7" fmla="*/ 0 h 124"/>
                <a:gd name="T8" fmla="*/ 82 w 161"/>
                <a:gd name="T9" fmla="*/ 0 h 124"/>
                <a:gd name="T10" fmla="*/ 0 w 161"/>
                <a:gd name="T11" fmla="*/ 582 h 124"/>
                <a:gd name="T12" fmla="*/ 0 w 161"/>
                <a:gd name="T13" fmla="*/ 829 h 124"/>
                <a:gd name="T14" fmla="*/ 319 w 161"/>
                <a:gd name="T15" fmla="*/ 1179 h 124"/>
                <a:gd name="T16" fmla="*/ 367 w 161"/>
                <a:gd name="T17" fmla="*/ 1304 h 124"/>
                <a:gd name="T18" fmla="*/ 438 w 161"/>
                <a:gd name="T19" fmla="*/ 1540 h 124"/>
                <a:gd name="T20" fmla="*/ 481 w 161"/>
                <a:gd name="T21" fmla="*/ 1877 h 124"/>
                <a:gd name="T22" fmla="*/ 481 w 161"/>
                <a:gd name="T23" fmla="*/ 1997 h 124"/>
                <a:gd name="T24" fmla="*/ 684 w 161"/>
                <a:gd name="T25" fmla="*/ 1877 h 124"/>
                <a:gd name="T26" fmla="*/ 1083 w 161"/>
                <a:gd name="T27" fmla="*/ 1540 h 124"/>
                <a:gd name="T28" fmla="*/ 1083 w 161"/>
                <a:gd name="T29" fmla="*/ 1416 h 124"/>
                <a:gd name="T30" fmla="*/ 1083 w 161"/>
                <a:gd name="T31" fmla="*/ 1416 h 124"/>
                <a:gd name="T32" fmla="*/ 802 w 161"/>
                <a:gd name="T33" fmla="*/ 829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1"/>
                <a:gd name="T52" fmla="*/ 0 h 124"/>
                <a:gd name="T53" fmla="*/ 161 w 161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1" h="124">
                  <a:moveTo>
                    <a:pt x="119" y="51"/>
                  </a:moveTo>
                  <a:lnTo>
                    <a:pt x="95" y="29"/>
                  </a:lnTo>
                  <a:lnTo>
                    <a:pt x="77" y="14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48" y="73"/>
                  </a:lnTo>
                  <a:lnTo>
                    <a:pt x="54" y="80"/>
                  </a:lnTo>
                  <a:lnTo>
                    <a:pt x="65" y="95"/>
                  </a:lnTo>
                  <a:lnTo>
                    <a:pt x="71" y="116"/>
                  </a:lnTo>
                  <a:lnTo>
                    <a:pt x="71" y="123"/>
                  </a:lnTo>
                  <a:lnTo>
                    <a:pt x="101" y="116"/>
                  </a:lnTo>
                  <a:lnTo>
                    <a:pt x="160" y="95"/>
                  </a:lnTo>
                  <a:lnTo>
                    <a:pt x="160" y="87"/>
                  </a:lnTo>
                  <a:lnTo>
                    <a:pt x="119" y="5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5" name="Freeform 136"/>
            <p:cNvSpPr>
              <a:spLocks/>
            </p:cNvSpPr>
            <p:nvPr/>
          </p:nvSpPr>
          <p:spPr bwMode="auto">
            <a:xfrm>
              <a:off x="4097" y="1475"/>
              <a:ext cx="335" cy="584"/>
            </a:xfrm>
            <a:custGeom>
              <a:avLst/>
              <a:gdLst>
                <a:gd name="T0" fmla="*/ 1930 w 269"/>
                <a:gd name="T1" fmla="*/ 0 h 430"/>
                <a:gd name="T2" fmla="*/ 1549 w 269"/>
                <a:gd name="T3" fmla="*/ 0 h 430"/>
                <a:gd name="T4" fmla="*/ 1323 w 269"/>
                <a:gd name="T5" fmla="*/ 0 h 430"/>
                <a:gd name="T6" fmla="*/ 1323 w 269"/>
                <a:gd name="T7" fmla="*/ 572 h 430"/>
                <a:gd name="T8" fmla="*/ 1206 w 269"/>
                <a:gd name="T9" fmla="*/ 1263 h 430"/>
                <a:gd name="T10" fmla="*/ 1030 w 269"/>
                <a:gd name="T11" fmla="*/ 1613 h 430"/>
                <a:gd name="T12" fmla="*/ 772 w 269"/>
                <a:gd name="T13" fmla="*/ 1833 h 430"/>
                <a:gd name="T14" fmla="*/ 608 w 269"/>
                <a:gd name="T15" fmla="*/ 2518 h 430"/>
                <a:gd name="T16" fmla="*/ 518 w 269"/>
                <a:gd name="T17" fmla="*/ 3429 h 430"/>
                <a:gd name="T18" fmla="*/ 473 w 269"/>
                <a:gd name="T19" fmla="*/ 4569 h 430"/>
                <a:gd name="T20" fmla="*/ 126 w 269"/>
                <a:gd name="T21" fmla="*/ 5263 h 430"/>
                <a:gd name="T22" fmla="*/ 0 w 269"/>
                <a:gd name="T23" fmla="*/ 6067 h 430"/>
                <a:gd name="T24" fmla="*/ 0 w 269"/>
                <a:gd name="T25" fmla="*/ 6280 h 430"/>
                <a:gd name="T26" fmla="*/ 88 w 269"/>
                <a:gd name="T27" fmla="*/ 6633 h 430"/>
                <a:gd name="T28" fmla="*/ 431 w 269"/>
                <a:gd name="T29" fmla="*/ 6751 h 430"/>
                <a:gd name="T30" fmla="*/ 562 w 269"/>
                <a:gd name="T31" fmla="*/ 6751 h 430"/>
                <a:gd name="T32" fmla="*/ 817 w 269"/>
                <a:gd name="T33" fmla="*/ 6401 h 430"/>
                <a:gd name="T34" fmla="*/ 903 w 269"/>
                <a:gd name="T35" fmla="*/ 5945 h 430"/>
                <a:gd name="T36" fmla="*/ 1115 w 269"/>
                <a:gd name="T37" fmla="*/ 5490 h 430"/>
                <a:gd name="T38" fmla="*/ 1283 w 269"/>
                <a:gd name="T39" fmla="*/ 5139 h 430"/>
                <a:gd name="T40" fmla="*/ 1283 w 269"/>
                <a:gd name="T41" fmla="*/ 4692 h 430"/>
                <a:gd name="T42" fmla="*/ 1323 w 269"/>
                <a:gd name="T43" fmla="*/ 4115 h 430"/>
                <a:gd name="T44" fmla="*/ 1415 w 269"/>
                <a:gd name="T45" fmla="*/ 3545 h 430"/>
                <a:gd name="T46" fmla="*/ 1502 w 269"/>
                <a:gd name="T47" fmla="*/ 2976 h 430"/>
                <a:gd name="T48" fmla="*/ 1549 w 269"/>
                <a:gd name="T49" fmla="*/ 2853 h 430"/>
                <a:gd name="T50" fmla="*/ 1671 w 269"/>
                <a:gd name="T51" fmla="*/ 2518 h 430"/>
                <a:gd name="T52" fmla="*/ 1889 w 269"/>
                <a:gd name="T53" fmla="*/ 2064 h 430"/>
                <a:gd name="T54" fmla="*/ 1889 w 269"/>
                <a:gd name="T55" fmla="*/ 1931 h 430"/>
                <a:gd name="T56" fmla="*/ 1930 w 269"/>
                <a:gd name="T57" fmla="*/ 0 h 4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9"/>
                <a:gd name="T88" fmla="*/ 0 h 430"/>
                <a:gd name="T89" fmla="*/ 269 w 269"/>
                <a:gd name="T90" fmla="*/ 430 h 4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9" h="430">
                  <a:moveTo>
                    <a:pt x="268" y="0"/>
                  </a:moveTo>
                  <a:lnTo>
                    <a:pt x="214" y="0"/>
                  </a:lnTo>
                  <a:lnTo>
                    <a:pt x="184" y="0"/>
                  </a:lnTo>
                  <a:lnTo>
                    <a:pt x="184" y="36"/>
                  </a:lnTo>
                  <a:lnTo>
                    <a:pt x="167" y="80"/>
                  </a:lnTo>
                  <a:lnTo>
                    <a:pt x="143" y="102"/>
                  </a:lnTo>
                  <a:lnTo>
                    <a:pt x="107" y="116"/>
                  </a:lnTo>
                  <a:lnTo>
                    <a:pt x="84" y="160"/>
                  </a:lnTo>
                  <a:lnTo>
                    <a:pt x="72" y="218"/>
                  </a:lnTo>
                  <a:lnTo>
                    <a:pt x="66" y="291"/>
                  </a:lnTo>
                  <a:lnTo>
                    <a:pt x="18" y="335"/>
                  </a:lnTo>
                  <a:lnTo>
                    <a:pt x="0" y="386"/>
                  </a:lnTo>
                  <a:lnTo>
                    <a:pt x="0" y="400"/>
                  </a:lnTo>
                  <a:lnTo>
                    <a:pt x="12" y="422"/>
                  </a:lnTo>
                  <a:lnTo>
                    <a:pt x="60" y="429"/>
                  </a:lnTo>
                  <a:lnTo>
                    <a:pt x="78" y="429"/>
                  </a:lnTo>
                  <a:lnTo>
                    <a:pt x="113" y="407"/>
                  </a:lnTo>
                  <a:lnTo>
                    <a:pt x="125" y="378"/>
                  </a:lnTo>
                  <a:lnTo>
                    <a:pt x="155" y="349"/>
                  </a:lnTo>
                  <a:lnTo>
                    <a:pt x="178" y="327"/>
                  </a:lnTo>
                  <a:lnTo>
                    <a:pt x="178" y="298"/>
                  </a:lnTo>
                  <a:lnTo>
                    <a:pt x="184" y="262"/>
                  </a:lnTo>
                  <a:lnTo>
                    <a:pt x="196" y="225"/>
                  </a:lnTo>
                  <a:lnTo>
                    <a:pt x="208" y="189"/>
                  </a:lnTo>
                  <a:lnTo>
                    <a:pt x="214" y="182"/>
                  </a:lnTo>
                  <a:lnTo>
                    <a:pt x="232" y="160"/>
                  </a:lnTo>
                  <a:lnTo>
                    <a:pt x="262" y="131"/>
                  </a:lnTo>
                  <a:lnTo>
                    <a:pt x="262" y="123"/>
                  </a:lnTo>
                  <a:lnTo>
                    <a:pt x="26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6" name="Freeform 137"/>
            <p:cNvSpPr>
              <a:spLocks/>
            </p:cNvSpPr>
            <p:nvPr/>
          </p:nvSpPr>
          <p:spPr bwMode="auto">
            <a:xfrm>
              <a:off x="3801" y="1713"/>
              <a:ext cx="380" cy="259"/>
            </a:xfrm>
            <a:custGeom>
              <a:avLst/>
              <a:gdLst>
                <a:gd name="T0" fmla="*/ 1937 w 305"/>
                <a:gd name="T1" fmla="*/ 1226 h 191"/>
                <a:gd name="T2" fmla="*/ 1767 w 305"/>
                <a:gd name="T3" fmla="*/ 1132 h 191"/>
                <a:gd name="T4" fmla="*/ 1419 w 305"/>
                <a:gd name="T5" fmla="*/ 231 h 191"/>
                <a:gd name="T6" fmla="*/ 1294 w 305"/>
                <a:gd name="T7" fmla="*/ 0 h 191"/>
                <a:gd name="T8" fmla="*/ 1162 w 305"/>
                <a:gd name="T9" fmla="*/ 0 h 191"/>
                <a:gd name="T10" fmla="*/ 913 w 305"/>
                <a:gd name="T11" fmla="*/ 350 h 191"/>
                <a:gd name="T12" fmla="*/ 826 w 305"/>
                <a:gd name="T13" fmla="*/ 475 h 191"/>
                <a:gd name="T14" fmla="*/ 522 w 305"/>
                <a:gd name="T15" fmla="*/ 789 h 191"/>
                <a:gd name="T16" fmla="*/ 260 w 305"/>
                <a:gd name="T17" fmla="*/ 1017 h 191"/>
                <a:gd name="T18" fmla="*/ 171 w 305"/>
                <a:gd name="T19" fmla="*/ 1471 h 191"/>
                <a:gd name="T20" fmla="*/ 40 w 305"/>
                <a:gd name="T21" fmla="*/ 2495 h 191"/>
                <a:gd name="T22" fmla="*/ 0 w 305"/>
                <a:gd name="T23" fmla="*/ 2953 h 191"/>
                <a:gd name="T24" fmla="*/ 522 w 305"/>
                <a:gd name="T25" fmla="*/ 2953 h 191"/>
                <a:gd name="T26" fmla="*/ 734 w 305"/>
                <a:gd name="T27" fmla="*/ 2604 h 191"/>
                <a:gd name="T28" fmla="*/ 990 w 305"/>
                <a:gd name="T29" fmla="*/ 2495 h 191"/>
                <a:gd name="T30" fmla="*/ 1294 w 305"/>
                <a:gd name="T31" fmla="*/ 2372 h 191"/>
                <a:gd name="T32" fmla="*/ 1590 w 305"/>
                <a:gd name="T33" fmla="*/ 2604 h 191"/>
                <a:gd name="T34" fmla="*/ 1723 w 305"/>
                <a:gd name="T35" fmla="*/ 2953 h 191"/>
                <a:gd name="T36" fmla="*/ 1854 w 305"/>
                <a:gd name="T37" fmla="*/ 2604 h 191"/>
                <a:gd name="T38" fmla="*/ 2116 w 305"/>
                <a:gd name="T39" fmla="*/ 2050 h 191"/>
                <a:gd name="T40" fmla="*/ 2202 w 305"/>
                <a:gd name="T41" fmla="*/ 1820 h 191"/>
                <a:gd name="T42" fmla="*/ 2202 w 305"/>
                <a:gd name="T43" fmla="*/ 1820 h 191"/>
                <a:gd name="T44" fmla="*/ 1937 w 305"/>
                <a:gd name="T45" fmla="*/ 1226 h 1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5"/>
                <a:gd name="T70" fmla="*/ 0 h 191"/>
                <a:gd name="T71" fmla="*/ 305 w 305"/>
                <a:gd name="T72" fmla="*/ 191 h 1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5" h="191">
                  <a:moveTo>
                    <a:pt x="268" y="80"/>
                  </a:moveTo>
                  <a:lnTo>
                    <a:pt x="244" y="73"/>
                  </a:lnTo>
                  <a:lnTo>
                    <a:pt x="197" y="15"/>
                  </a:lnTo>
                  <a:lnTo>
                    <a:pt x="179" y="0"/>
                  </a:lnTo>
                  <a:lnTo>
                    <a:pt x="161" y="0"/>
                  </a:lnTo>
                  <a:lnTo>
                    <a:pt x="126" y="22"/>
                  </a:lnTo>
                  <a:lnTo>
                    <a:pt x="114" y="30"/>
                  </a:lnTo>
                  <a:lnTo>
                    <a:pt x="72" y="51"/>
                  </a:lnTo>
                  <a:lnTo>
                    <a:pt x="36" y="66"/>
                  </a:lnTo>
                  <a:lnTo>
                    <a:pt x="24" y="95"/>
                  </a:lnTo>
                  <a:lnTo>
                    <a:pt x="6" y="161"/>
                  </a:lnTo>
                  <a:lnTo>
                    <a:pt x="0" y="190"/>
                  </a:lnTo>
                  <a:lnTo>
                    <a:pt x="72" y="190"/>
                  </a:lnTo>
                  <a:lnTo>
                    <a:pt x="102" y="168"/>
                  </a:lnTo>
                  <a:lnTo>
                    <a:pt x="137" y="161"/>
                  </a:lnTo>
                  <a:lnTo>
                    <a:pt x="179" y="153"/>
                  </a:lnTo>
                  <a:lnTo>
                    <a:pt x="220" y="168"/>
                  </a:lnTo>
                  <a:lnTo>
                    <a:pt x="238" y="190"/>
                  </a:lnTo>
                  <a:lnTo>
                    <a:pt x="256" y="168"/>
                  </a:lnTo>
                  <a:lnTo>
                    <a:pt x="292" y="132"/>
                  </a:lnTo>
                  <a:lnTo>
                    <a:pt x="304" y="117"/>
                  </a:lnTo>
                  <a:lnTo>
                    <a:pt x="268" y="8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7" name="Freeform 138"/>
            <p:cNvSpPr>
              <a:spLocks/>
            </p:cNvSpPr>
            <p:nvPr/>
          </p:nvSpPr>
          <p:spPr bwMode="auto">
            <a:xfrm>
              <a:off x="2913" y="2049"/>
              <a:ext cx="460" cy="426"/>
            </a:xfrm>
            <a:custGeom>
              <a:avLst/>
              <a:gdLst>
                <a:gd name="T0" fmla="*/ 2585 w 369"/>
                <a:gd name="T1" fmla="*/ 580 h 313"/>
                <a:gd name="T2" fmla="*/ 2585 w 369"/>
                <a:gd name="T3" fmla="*/ 0 h 313"/>
                <a:gd name="T4" fmla="*/ 2028 w 369"/>
                <a:gd name="T5" fmla="*/ 120 h 313"/>
                <a:gd name="T6" fmla="*/ 1511 w 369"/>
                <a:gd name="T7" fmla="*/ 580 h 313"/>
                <a:gd name="T8" fmla="*/ 1116 w 369"/>
                <a:gd name="T9" fmla="*/ 815 h 313"/>
                <a:gd name="T10" fmla="*/ 598 w 369"/>
                <a:gd name="T11" fmla="*/ 1395 h 313"/>
                <a:gd name="T12" fmla="*/ 517 w 369"/>
                <a:gd name="T13" fmla="*/ 2093 h 313"/>
                <a:gd name="T14" fmla="*/ 472 w 369"/>
                <a:gd name="T15" fmla="*/ 2345 h 313"/>
                <a:gd name="T16" fmla="*/ 383 w 369"/>
                <a:gd name="T17" fmla="*/ 3139 h 313"/>
                <a:gd name="T18" fmla="*/ 126 w 369"/>
                <a:gd name="T19" fmla="*/ 3853 h 313"/>
                <a:gd name="T20" fmla="*/ 0 w 369"/>
                <a:gd name="T21" fmla="*/ 4309 h 313"/>
                <a:gd name="T22" fmla="*/ 345 w 369"/>
                <a:gd name="T23" fmla="*/ 5002 h 313"/>
                <a:gd name="T24" fmla="*/ 686 w 369"/>
                <a:gd name="T25" fmla="*/ 4309 h 313"/>
                <a:gd name="T26" fmla="*/ 1116 w 369"/>
                <a:gd name="T27" fmla="*/ 4074 h 313"/>
                <a:gd name="T28" fmla="*/ 1769 w 369"/>
                <a:gd name="T29" fmla="*/ 3623 h 313"/>
                <a:gd name="T30" fmla="*/ 2159 w 369"/>
                <a:gd name="T31" fmla="*/ 3139 h 313"/>
                <a:gd name="T32" fmla="*/ 2544 w 369"/>
                <a:gd name="T33" fmla="*/ 2802 h 313"/>
                <a:gd name="T34" fmla="*/ 2676 w 369"/>
                <a:gd name="T35" fmla="*/ 2677 h 313"/>
                <a:gd name="T36" fmla="*/ 2585 w 369"/>
                <a:gd name="T37" fmla="*/ 580 h 3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9"/>
                <a:gd name="T58" fmla="*/ 0 h 313"/>
                <a:gd name="T59" fmla="*/ 369 w 369"/>
                <a:gd name="T60" fmla="*/ 313 h 3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9" h="313">
                  <a:moveTo>
                    <a:pt x="356" y="36"/>
                  </a:moveTo>
                  <a:lnTo>
                    <a:pt x="356" y="0"/>
                  </a:lnTo>
                  <a:lnTo>
                    <a:pt x="279" y="7"/>
                  </a:lnTo>
                  <a:lnTo>
                    <a:pt x="208" y="36"/>
                  </a:lnTo>
                  <a:lnTo>
                    <a:pt x="154" y="51"/>
                  </a:lnTo>
                  <a:lnTo>
                    <a:pt x="83" y="87"/>
                  </a:lnTo>
                  <a:lnTo>
                    <a:pt x="71" y="131"/>
                  </a:lnTo>
                  <a:lnTo>
                    <a:pt x="65" y="146"/>
                  </a:lnTo>
                  <a:lnTo>
                    <a:pt x="53" y="196"/>
                  </a:lnTo>
                  <a:lnTo>
                    <a:pt x="18" y="240"/>
                  </a:lnTo>
                  <a:lnTo>
                    <a:pt x="0" y="269"/>
                  </a:lnTo>
                  <a:lnTo>
                    <a:pt x="47" y="312"/>
                  </a:lnTo>
                  <a:lnTo>
                    <a:pt x="95" y="269"/>
                  </a:lnTo>
                  <a:lnTo>
                    <a:pt x="154" y="254"/>
                  </a:lnTo>
                  <a:lnTo>
                    <a:pt x="243" y="226"/>
                  </a:lnTo>
                  <a:lnTo>
                    <a:pt x="297" y="196"/>
                  </a:lnTo>
                  <a:lnTo>
                    <a:pt x="350" y="175"/>
                  </a:lnTo>
                  <a:lnTo>
                    <a:pt x="368" y="167"/>
                  </a:lnTo>
                  <a:lnTo>
                    <a:pt x="356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8" name="Freeform 139"/>
            <p:cNvSpPr>
              <a:spLocks/>
            </p:cNvSpPr>
            <p:nvPr/>
          </p:nvSpPr>
          <p:spPr bwMode="auto">
            <a:xfrm>
              <a:off x="3361" y="1686"/>
              <a:ext cx="565" cy="582"/>
            </a:xfrm>
            <a:custGeom>
              <a:avLst/>
              <a:gdLst>
                <a:gd name="T0" fmla="*/ 62 w 454"/>
                <a:gd name="T1" fmla="*/ 5276 h 427"/>
                <a:gd name="T2" fmla="*/ 0 w 454"/>
                <a:gd name="T3" fmla="*/ 6541 h 427"/>
                <a:gd name="T4" fmla="*/ 119 w 454"/>
                <a:gd name="T5" fmla="*/ 6920 h 427"/>
                <a:gd name="T6" fmla="*/ 851 w 454"/>
                <a:gd name="T7" fmla="*/ 6304 h 427"/>
                <a:gd name="T8" fmla="*/ 1121 w 454"/>
                <a:gd name="T9" fmla="*/ 6044 h 427"/>
                <a:gd name="T10" fmla="*/ 1640 w 454"/>
                <a:gd name="T11" fmla="*/ 5492 h 427"/>
                <a:gd name="T12" fmla="*/ 2190 w 454"/>
                <a:gd name="T13" fmla="*/ 4912 h 427"/>
                <a:gd name="T14" fmla="*/ 2490 w 454"/>
                <a:gd name="T15" fmla="*/ 4422 h 427"/>
                <a:gd name="T16" fmla="*/ 3248 w 454"/>
                <a:gd name="T17" fmla="*/ 3086 h 427"/>
                <a:gd name="T18" fmla="*/ 2579 w 454"/>
                <a:gd name="T19" fmla="*/ 3487 h 427"/>
                <a:gd name="T20" fmla="*/ 2523 w 454"/>
                <a:gd name="T21" fmla="*/ 3487 h 427"/>
                <a:gd name="T22" fmla="*/ 2323 w 454"/>
                <a:gd name="T23" fmla="*/ 3487 h 427"/>
                <a:gd name="T24" fmla="*/ 1985 w 454"/>
                <a:gd name="T25" fmla="*/ 3487 h 427"/>
                <a:gd name="T26" fmla="*/ 1670 w 454"/>
                <a:gd name="T27" fmla="*/ 3251 h 427"/>
                <a:gd name="T28" fmla="*/ 1247 w 454"/>
                <a:gd name="T29" fmla="*/ 2917 h 427"/>
                <a:gd name="T30" fmla="*/ 1059 w 454"/>
                <a:gd name="T31" fmla="*/ 2502 h 427"/>
                <a:gd name="T32" fmla="*/ 913 w 454"/>
                <a:gd name="T33" fmla="*/ 1959 h 427"/>
                <a:gd name="T34" fmla="*/ 788 w 454"/>
                <a:gd name="T35" fmla="*/ 1243 h 427"/>
                <a:gd name="T36" fmla="*/ 724 w 454"/>
                <a:gd name="T37" fmla="*/ 0 h 427"/>
                <a:gd name="T38" fmla="*/ 419 w 454"/>
                <a:gd name="T39" fmla="*/ 165 h 427"/>
                <a:gd name="T40" fmla="*/ 243 w 454"/>
                <a:gd name="T41" fmla="*/ 942 h 427"/>
                <a:gd name="T42" fmla="*/ 119 w 454"/>
                <a:gd name="T43" fmla="*/ 2309 h 427"/>
                <a:gd name="T44" fmla="*/ 110 w 454"/>
                <a:gd name="T45" fmla="*/ 1596 h 427"/>
                <a:gd name="T46" fmla="*/ 110 w 454"/>
                <a:gd name="T47" fmla="*/ 2789 h 427"/>
                <a:gd name="T48" fmla="*/ 212 w 454"/>
                <a:gd name="T49" fmla="*/ 3669 h 427"/>
                <a:gd name="T50" fmla="*/ 268 w 454"/>
                <a:gd name="T51" fmla="*/ 4574 h 427"/>
                <a:gd name="T52" fmla="*/ 95 w 454"/>
                <a:gd name="T53" fmla="*/ 5226 h 427"/>
                <a:gd name="T54" fmla="*/ 0 w 454"/>
                <a:gd name="T55" fmla="*/ 5733 h 427"/>
                <a:gd name="T56" fmla="*/ 62 w 454"/>
                <a:gd name="T57" fmla="*/ 5276 h 4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4"/>
                <a:gd name="T88" fmla="*/ 0 h 427"/>
                <a:gd name="T89" fmla="*/ 454 w 454"/>
                <a:gd name="T90" fmla="*/ 427 h 4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4" h="427">
                  <a:moveTo>
                    <a:pt x="9" y="325"/>
                  </a:moveTo>
                  <a:lnTo>
                    <a:pt x="0" y="403"/>
                  </a:lnTo>
                  <a:lnTo>
                    <a:pt x="17" y="426"/>
                  </a:lnTo>
                  <a:lnTo>
                    <a:pt x="119" y="388"/>
                  </a:lnTo>
                  <a:lnTo>
                    <a:pt x="157" y="373"/>
                  </a:lnTo>
                  <a:lnTo>
                    <a:pt x="229" y="338"/>
                  </a:lnTo>
                  <a:lnTo>
                    <a:pt x="306" y="302"/>
                  </a:lnTo>
                  <a:lnTo>
                    <a:pt x="347" y="272"/>
                  </a:lnTo>
                  <a:lnTo>
                    <a:pt x="453" y="190"/>
                  </a:lnTo>
                  <a:lnTo>
                    <a:pt x="360" y="215"/>
                  </a:lnTo>
                  <a:lnTo>
                    <a:pt x="353" y="215"/>
                  </a:lnTo>
                  <a:lnTo>
                    <a:pt x="324" y="215"/>
                  </a:lnTo>
                  <a:lnTo>
                    <a:pt x="277" y="215"/>
                  </a:lnTo>
                  <a:lnTo>
                    <a:pt x="233" y="200"/>
                  </a:lnTo>
                  <a:lnTo>
                    <a:pt x="174" y="180"/>
                  </a:lnTo>
                  <a:lnTo>
                    <a:pt x="148" y="154"/>
                  </a:lnTo>
                  <a:lnTo>
                    <a:pt x="128" y="120"/>
                  </a:lnTo>
                  <a:lnTo>
                    <a:pt x="110" y="76"/>
                  </a:lnTo>
                  <a:lnTo>
                    <a:pt x="101" y="0"/>
                  </a:lnTo>
                  <a:lnTo>
                    <a:pt x="59" y="10"/>
                  </a:lnTo>
                  <a:lnTo>
                    <a:pt x="34" y="58"/>
                  </a:lnTo>
                  <a:lnTo>
                    <a:pt x="17" y="142"/>
                  </a:lnTo>
                  <a:lnTo>
                    <a:pt x="15" y="98"/>
                  </a:lnTo>
                  <a:lnTo>
                    <a:pt x="15" y="172"/>
                  </a:lnTo>
                  <a:lnTo>
                    <a:pt x="30" y="226"/>
                  </a:lnTo>
                  <a:lnTo>
                    <a:pt x="38" y="282"/>
                  </a:lnTo>
                  <a:lnTo>
                    <a:pt x="13" y="322"/>
                  </a:lnTo>
                  <a:lnTo>
                    <a:pt x="0" y="353"/>
                  </a:lnTo>
                  <a:lnTo>
                    <a:pt x="9" y="32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59" name="Freeform 140"/>
            <p:cNvSpPr>
              <a:spLocks/>
            </p:cNvSpPr>
            <p:nvPr/>
          </p:nvSpPr>
          <p:spPr bwMode="auto">
            <a:xfrm>
              <a:off x="2500" y="2396"/>
              <a:ext cx="482" cy="284"/>
            </a:xfrm>
            <a:custGeom>
              <a:avLst/>
              <a:gdLst>
                <a:gd name="T0" fmla="*/ 2359 w 386"/>
                <a:gd name="T1" fmla="*/ 0 h 209"/>
                <a:gd name="T2" fmla="*/ 1873 w 386"/>
                <a:gd name="T3" fmla="*/ 314 h 209"/>
                <a:gd name="T4" fmla="*/ 1505 w 386"/>
                <a:gd name="T5" fmla="*/ 477 h 209"/>
                <a:gd name="T6" fmla="*/ 853 w 386"/>
                <a:gd name="T7" fmla="*/ 1197 h 209"/>
                <a:gd name="T8" fmla="*/ 564 w 386"/>
                <a:gd name="T9" fmla="*/ 1265 h 209"/>
                <a:gd name="T10" fmla="*/ 0 w 386"/>
                <a:gd name="T11" fmla="*/ 1390 h 209"/>
                <a:gd name="T12" fmla="*/ 0 w 386"/>
                <a:gd name="T13" fmla="*/ 1720 h 209"/>
                <a:gd name="T14" fmla="*/ 120 w 386"/>
                <a:gd name="T15" fmla="*/ 2890 h 209"/>
                <a:gd name="T16" fmla="*/ 501 w 386"/>
                <a:gd name="T17" fmla="*/ 3294 h 209"/>
                <a:gd name="T18" fmla="*/ 853 w 386"/>
                <a:gd name="T19" fmla="*/ 3294 h 209"/>
                <a:gd name="T20" fmla="*/ 1505 w 386"/>
                <a:gd name="T21" fmla="*/ 2970 h 209"/>
                <a:gd name="T22" fmla="*/ 2138 w 386"/>
                <a:gd name="T23" fmla="*/ 2546 h 209"/>
                <a:gd name="T24" fmla="*/ 2572 w 386"/>
                <a:gd name="T25" fmla="*/ 1616 h 209"/>
                <a:gd name="T26" fmla="*/ 2717 w 386"/>
                <a:gd name="T27" fmla="*/ 915 h 209"/>
                <a:gd name="T28" fmla="*/ 2805 w 386"/>
                <a:gd name="T29" fmla="*/ 804 h 209"/>
                <a:gd name="T30" fmla="*/ 2845 w 386"/>
                <a:gd name="T31" fmla="*/ 700 h 209"/>
                <a:gd name="T32" fmla="*/ 2359 w 386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09"/>
                <a:gd name="T53" fmla="*/ 386 w 386"/>
                <a:gd name="T54" fmla="*/ 209 h 2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09">
                  <a:moveTo>
                    <a:pt x="320" y="0"/>
                  </a:moveTo>
                  <a:lnTo>
                    <a:pt x="254" y="20"/>
                  </a:lnTo>
                  <a:lnTo>
                    <a:pt x="204" y="30"/>
                  </a:lnTo>
                  <a:lnTo>
                    <a:pt x="115" y="76"/>
                  </a:lnTo>
                  <a:lnTo>
                    <a:pt x="76" y="80"/>
                  </a:lnTo>
                  <a:lnTo>
                    <a:pt x="0" y="88"/>
                  </a:lnTo>
                  <a:lnTo>
                    <a:pt x="0" y="110"/>
                  </a:lnTo>
                  <a:lnTo>
                    <a:pt x="17" y="183"/>
                  </a:lnTo>
                  <a:lnTo>
                    <a:pt x="68" y="208"/>
                  </a:lnTo>
                  <a:lnTo>
                    <a:pt x="115" y="208"/>
                  </a:lnTo>
                  <a:lnTo>
                    <a:pt x="204" y="188"/>
                  </a:lnTo>
                  <a:lnTo>
                    <a:pt x="290" y="161"/>
                  </a:lnTo>
                  <a:lnTo>
                    <a:pt x="348" y="102"/>
                  </a:lnTo>
                  <a:lnTo>
                    <a:pt x="368" y="58"/>
                  </a:lnTo>
                  <a:lnTo>
                    <a:pt x="380" y="51"/>
                  </a:lnTo>
                  <a:lnTo>
                    <a:pt x="385" y="44"/>
                  </a:lnTo>
                  <a:lnTo>
                    <a:pt x="3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0" name="Freeform 141"/>
            <p:cNvSpPr>
              <a:spLocks/>
            </p:cNvSpPr>
            <p:nvPr/>
          </p:nvSpPr>
          <p:spPr bwMode="auto">
            <a:xfrm>
              <a:off x="2891" y="1069"/>
              <a:ext cx="407" cy="754"/>
            </a:xfrm>
            <a:custGeom>
              <a:avLst/>
              <a:gdLst>
                <a:gd name="T0" fmla="*/ 1110 w 327"/>
                <a:gd name="T1" fmla="*/ 0 h 555"/>
                <a:gd name="T2" fmla="*/ 431 w 327"/>
                <a:gd name="T3" fmla="*/ 454 h 555"/>
                <a:gd name="T4" fmla="*/ 126 w 327"/>
                <a:gd name="T5" fmla="*/ 1046 h 555"/>
                <a:gd name="T6" fmla="*/ 126 w 327"/>
                <a:gd name="T7" fmla="*/ 1390 h 555"/>
                <a:gd name="T8" fmla="*/ 40 w 327"/>
                <a:gd name="T9" fmla="*/ 2296 h 555"/>
                <a:gd name="T10" fmla="*/ 0 w 327"/>
                <a:gd name="T11" fmla="*/ 2981 h 555"/>
                <a:gd name="T12" fmla="*/ 0 w 327"/>
                <a:gd name="T13" fmla="*/ 3334 h 555"/>
                <a:gd name="T14" fmla="*/ 40 w 327"/>
                <a:gd name="T15" fmla="*/ 4016 h 555"/>
                <a:gd name="T16" fmla="*/ 40 w 327"/>
                <a:gd name="T17" fmla="*/ 4016 h 555"/>
                <a:gd name="T18" fmla="*/ 243 w 327"/>
                <a:gd name="T19" fmla="*/ 4400 h 555"/>
                <a:gd name="T20" fmla="*/ 431 w 327"/>
                <a:gd name="T21" fmla="*/ 4592 h 555"/>
                <a:gd name="T22" fmla="*/ 590 w 327"/>
                <a:gd name="T23" fmla="*/ 4930 h 555"/>
                <a:gd name="T24" fmla="*/ 724 w 327"/>
                <a:gd name="T25" fmla="*/ 5740 h 555"/>
                <a:gd name="T26" fmla="*/ 724 w 327"/>
                <a:gd name="T27" fmla="*/ 6671 h 555"/>
                <a:gd name="T28" fmla="*/ 758 w 327"/>
                <a:gd name="T29" fmla="*/ 7522 h 555"/>
                <a:gd name="T30" fmla="*/ 1197 w 327"/>
                <a:gd name="T31" fmla="*/ 7926 h 555"/>
                <a:gd name="T32" fmla="*/ 1363 w 327"/>
                <a:gd name="T33" fmla="*/ 8149 h 555"/>
                <a:gd name="T34" fmla="*/ 1363 w 327"/>
                <a:gd name="T35" fmla="*/ 8608 h 555"/>
                <a:gd name="T36" fmla="*/ 1551 w 327"/>
                <a:gd name="T37" fmla="*/ 8740 h 555"/>
                <a:gd name="T38" fmla="*/ 2031 w 327"/>
                <a:gd name="T39" fmla="*/ 8740 h 555"/>
                <a:gd name="T40" fmla="*/ 2341 w 327"/>
                <a:gd name="T41" fmla="*/ 8246 h 555"/>
                <a:gd name="T42" fmla="*/ 2047 w 327"/>
                <a:gd name="T43" fmla="*/ 7695 h 555"/>
                <a:gd name="T44" fmla="*/ 2047 w 327"/>
                <a:gd name="T45" fmla="*/ 6772 h 555"/>
                <a:gd name="T46" fmla="*/ 2047 w 327"/>
                <a:gd name="T47" fmla="*/ 5627 h 555"/>
                <a:gd name="T48" fmla="*/ 2008 w 327"/>
                <a:gd name="T49" fmla="*/ 3771 h 555"/>
                <a:gd name="T50" fmla="*/ 1794 w 327"/>
                <a:gd name="T51" fmla="*/ 3334 h 555"/>
                <a:gd name="T52" fmla="*/ 1577 w 327"/>
                <a:gd name="T53" fmla="*/ 2194 h 555"/>
                <a:gd name="T54" fmla="*/ 1532 w 327"/>
                <a:gd name="T55" fmla="*/ 1046 h 555"/>
                <a:gd name="T56" fmla="*/ 1363 w 327"/>
                <a:gd name="T57" fmla="*/ 580 h 555"/>
                <a:gd name="T58" fmla="*/ 1363 w 327"/>
                <a:gd name="T59" fmla="*/ 580 h 555"/>
                <a:gd name="T60" fmla="*/ 1110 w 327"/>
                <a:gd name="T61" fmla="*/ 0 h 5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7"/>
                <a:gd name="T94" fmla="*/ 0 h 555"/>
                <a:gd name="T95" fmla="*/ 327 w 327"/>
                <a:gd name="T96" fmla="*/ 555 h 5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7" h="555">
                  <a:moveTo>
                    <a:pt x="155" y="0"/>
                  </a:moveTo>
                  <a:lnTo>
                    <a:pt x="60" y="29"/>
                  </a:lnTo>
                  <a:lnTo>
                    <a:pt x="18" y="66"/>
                  </a:lnTo>
                  <a:lnTo>
                    <a:pt x="18" y="88"/>
                  </a:lnTo>
                  <a:lnTo>
                    <a:pt x="6" y="146"/>
                  </a:lnTo>
                  <a:lnTo>
                    <a:pt x="0" y="189"/>
                  </a:lnTo>
                  <a:lnTo>
                    <a:pt x="0" y="211"/>
                  </a:lnTo>
                  <a:lnTo>
                    <a:pt x="6" y="255"/>
                  </a:lnTo>
                  <a:lnTo>
                    <a:pt x="34" y="279"/>
                  </a:lnTo>
                  <a:lnTo>
                    <a:pt x="60" y="291"/>
                  </a:lnTo>
                  <a:lnTo>
                    <a:pt x="83" y="313"/>
                  </a:lnTo>
                  <a:lnTo>
                    <a:pt x="101" y="364"/>
                  </a:lnTo>
                  <a:lnTo>
                    <a:pt x="101" y="423"/>
                  </a:lnTo>
                  <a:lnTo>
                    <a:pt x="106" y="477"/>
                  </a:lnTo>
                  <a:lnTo>
                    <a:pt x="167" y="503"/>
                  </a:lnTo>
                  <a:lnTo>
                    <a:pt x="190" y="517"/>
                  </a:lnTo>
                  <a:lnTo>
                    <a:pt x="190" y="546"/>
                  </a:lnTo>
                  <a:lnTo>
                    <a:pt x="216" y="554"/>
                  </a:lnTo>
                  <a:lnTo>
                    <a:pt x="284" y="554"/>
                  </a:lnTo>
                  <a:lnTo>
                    <a:pt x="326" y="523"/>
                  </a:lnTo>
                  <a:lnTo>
                    <a:pt x="285" y="488"/>
                  </a:lnTo>
                  <a:lnTo>
                    <a:pt x="285" y="430"/>
                  </a:lnTo>
                  <a:lnTo>
                    <a:pt x="285" y="357"/>
                  </a:lnTo>
                  <a:lnTo>
                    <a:pt x="280" y="239"/>
                  </a:lnTo>
                  <a:lnTo>
                    <a:pt x="250" y="211"/>
                  </a:lnTo>
                  <a:lnTo>
                    <a:pt x="220" y="139"/>
                  </a:lnTo>
                  <a:lnTo>
                    <a:pt x="214" y="66"/>
                  </a:lnTo>
                  <a:lnTo>
                    <a:pt x="190" y="37"/>
                  </a:lnTo>
                  <a:lnTo>
                    <a:pt x="15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1" name="Freeform 142"/>
            <p:cNvSpPr>
              <a:spLocks/>
            </p:cNvSpPr>
            <p:nvPr/>
          </p:nvSpPr>
          <p:spPr bwMode="auto">
            <a:xfrm>
              <a:off x="2788" y="1771"/>
              <a:ext cx="96" cy="230"/>
            </a:xfrm>
            <a:custGeom>
              <a:avLst/>
              <a:gdLst>
                <a:gd name="T0" fmla="*/ 420 w 78"/>
                <a:gd name="T1" fmla="*/ 0 h 169"/>
                <a:gd name="T2" fmla="*/ 116 w 78"/>
                <a:gd name="T3" fmla="*/ 456 h 169"/>
                <a:gd name="T4" fmla="*/ 0 w 78"/>
                <a:gd name="T5" fmla="*/ 815 h 169"/>
                <a:gd name="T6" fmla="*/ 0 w 78"/>
                <a:gd name="T7" fmla="*/ 1528 h 169"/>
                <a:gd name="T8" fmla="*/ 116 w 78"/>
                <a:gd name="T9" fmla="*/ 2569 h 169"/>
                <a:gd name="T10" fmla="*/ 225 w 78"/>
                <a:gd name="T11" fmla="*/ 2700 h 169"/>
                <a:gd name="T12" fmla="*/ 388 w 78"/>
                <a:gd name="T13" fmla="*/ 2213 h 169"/>
                <a:gd name="T14" fmla="*/ 458 w 78"/>
                <a:gd name="T15" fmla="*/ 1990 h 169"/>
                <a:gd name="T16" fmla="*/ 500 w 78"/>
                <a:gd name="T17" fmla="*/ 1741 h 169"/>
                <a:gd name="T18" fmla="*/ 420 w 78"/>
                <a:gd name="T19" fmla="*/ 0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169"/>
                <a:gd name="T32" fmla="*/ 78 w 78"/>
                <a:gd name="T33" fmla="*/ 169 h 1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169">
                  <a:moveTo>
                    <a:pt x="65" y="0"/>
                  </a:moveTo>
                  <a:lnTo>
                    <a:pt x="18" y="29"/>
                  </a:lnTo>
                  <a:lnTo>
                    <a:pt x="0" y="51"/>
                  </a:lnTo>
                  <a:lnTo>
                    <a:pt x="0" y="95"/>
                  </a:lnTo>
                  <a:lnTo>
                    <a:pt x="18" y="160"/>
                  </a:lnTo>
                  <a:lnTo>
                    <a:pt x="35" y="168"/>
                  </a:lnTo>
                  <a:lnTo>
                    <a:pt x="59" y="138"/>
                  </a:lnTo>
                  <a:lnTo>
                    <a:pt x="71" y="124"/>
                  </a:lnTo>
                  <a:lnTo>
                    <a:pt x="77" y="109"/>
                  </a:lnTo>
                  <a:lnTo>
                    <a:pt x="6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2" name="Freeform 143"/>
            <p:cNvSpPr>
              <a:spLocks/>
            </p:cNvSpPr>
            <p:nvPr/>
          </p:nvSpPr>
          <p:spPr bwMode="auto">
            <a:xfrm>
              <a:off x="4046" y="1297"/>
              <a:ext cx="216" cy="189"/>
            </a:xfrm>
            <a:custGeom>
              <a:avLst/>
              <a:gdLst>
                <a:gd name="T0" fmla="*/ 120 w 173"/>
                <a:gd name="T1" fmla="*/ 120 h 139"/>
                <a:gd name="T2" fmla="*/ 77 w 173"/>
                <a:gd name="T3" fmla="*/ 0 h 139"/>
                <a:gd name="T4" fmla="*/ 0 w 173"/>
                <a:gd name="T5" fmla="*/ 454 h 139"/>
                <a:gd name="T6" fmla="*/ 0 w 173"/>
                <a:gd name="T7" fmla="*/ 1033 h 139"/>
                <a:gd name="T8" fmla="*/ 120 w 173"/>
                <a:gd name="T9" fmla="*/ 1376 h 139"/>
                <a:gd name="T10" fmla="*/ 261 w 173"/>
                <a:gd name="T11" fmla="*/ 1721 h 139"/>
                <a:gd name="T12" fmla="*/ 261 w 173"/>
                <a:gd name="T13" fmla="*/ 1721 h 139"/>
                <a:gd name="T14" fmla="*/ 566 w 173"/>
                <a:gd name="T15" fmla="*/ 1845 h 139"/>
                <a:gd name="T16" fmla="*/ 879 w 173"/>
                <a:gd name="T17" fmla="*/ 2078 h 139"/>
                <a:gd name="T18" fmla="*/ 918 w 173"/>
                <a:gd name="T19" fmla="*/ 2078 h 139"/>
                <a:gd name="T20" fmla="*/ 1010 w 173"/>
                <a:gd name="T21" fmla="*/ 2078 h 139"/>
                <a:gd name="T22" fmla="*/ 1136 w 173"/>
                <a:gd name="T23" fmla="*/ 2196 h 139"/>
                <a:gd name="T24" fmla="*/ 1269 w 173"/>
                <a:gd name="T25" fmla="*/ 1721 h 139"/>
                <a:gd name="T26" fmla="*/ 1010 w 173"/>
                <a:gd name="T27" fmla="*/ 1141 h 139"/>
                <a:gd name="T28" fmla="*/ 879 w 173"/>
                <a:gd name="T29" fmla="*/ 915 h 139"/>
                <a:gd name="T30" fmla="*/ 879 w 173"/>
                <a:gd name="T31" fmla="*/ 915 h 139"/>
                <a:gd name="T32" fmla="*/ 120 w 173"/>
                <a:gd name="T33" fmla="*/ 120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"/>
                <a:gd name="T52" fmla="*/ 0 h 139"/>
                <a:gd name="T53" fmla="*/ 173 w 173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" h="139">
                  <a:moveTo>
                    <a:pt x="17" y="7"/>
                  </a:moveTo>
                  <a:lnTo>
                    <a:pt x="11" y="0"/>
                  </a:lnTo>
                  <a:lnTo>
                    <a:pt x="0" y="29"/>
                  </a:lnTo>
                  <a:lnTo>
                    <a:pt x="0" y="65"/>
                  </a:lnTo>
                  <a:lnTo>
                    <a:pt x="17" y="87"/>
                  </a:lnTo>
                  <a:lnTo>
                    <a:pt x="35" y="109"/>
                  </a:lnTo>
                  <a:lnTo>
                    <a:pt x="77" y="116"/>
                  </a:lnTo>
                  <a:lnTo>
                    <a:pt x="119" y="131"/>
                  </a:lnTo>
                  <a:lnTo>
                    <a:pt x="125" y="131"/>
                  </a:lnTo>
                  <a:lnTo>
                    <a:pt x="137" y="131"/>
                  </a:lnTo>
                  <a:lnTo>
                    <a:pt x="154" y="138"/>
                  </a:lnTo>
                  <a:lnTo>
                    <a:pt x="172" y="109"/>
                  </a:lnTo>
                  <a:lnTo>
                    <a:pt x="137" y="72"/>
                  </a:lnTo>
                  <a:lnTo>
                    <a:pt x="119" y="58"/>
                  </a:lnTo>
                  <a:lnTo>
                    <a:pt x="17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3" name="Freeform 144"/>
            <p:cNvSpPr>
              <a:spLocks/>
            </p:cNvSpPr>
            <p:nvPr/>
          </p:nvSpPr>
          <p:spPr bwMode="auto">
            <a:xfrm>
              <a:off x="4009" y="1515"/>
              <a:ext cx="266" cy="258"/>
            </a:xfrm>
            <a:custGeom>
              <a:avLst/>
              <a:gdLst>
                <a:gd name="T0" fmla="*/ 1507 w 214"/>
                <a:gd name="T1" fmla="*/ 1066 h 190"/>
                <a:gd name="T2" fmla="*/ 1013 w 214"/>
                <a:gd name="T3" fmla="*/ 671 h 190"/>
                <a:gd name="T4" fmla="*/ 498 w 214"/>
                <a:gd name="T5" fmla="*/ 231 h 190"/>
                <a:gd name="T6" fmla="*/ 168 w 214"/>
                <a:gd name="T7" fmla="*/ 0 h 190"/>
                <a:gd name="T8" fmla="*/ 0 w 214"/>
                <a:gd name="T9" fmla="*/ 0 h 190"/>
                <a:gd name="T10" fmla="*/ 88 w 214"/>
                <a:gd name="T11" fmla="*/ 671 h 190"/>
                <a:gd name="T12" fmla="*/ 222 w 214"/>
                <a:gd name="T13" fmla="*/ 1066 h 190"/>
                <a:gd name="T14" fmla="*/ 465 w 214"/>
                <a:gd name="T15" fmla="*/ 1712 h 190"/>
                <a:gd name="T16" fmla="*/ 635 w 214"/>
                <a:gd name="T17" fmla="*/ 2063 h 190"/>
                <a:gd name="T18" fmla="*/ 635 w 214"/>
                <a:gd name="T19" fmla="*/ 2518 h 190"/>
                <a:gd name="T20" fmla="*/ 757 w 214"/>
                <a:gd name="T21" fmla="*/ 2853 h 190"/>
                <a:gd name="T22" fmla="*/ 930 w 214"/>
                <a:gd name="T23" fmla="*/ 2972 h 190"/>
                <a:gd name="T24" fmla="*/ 1060 w 214"/>
                <a:gd name="T25" fmla="*/ 2334 h 190"/>
                <a:gd name="T26" fmla="*/ 1244 w 214"/>
                <a:gd name="T27" fmla="*/ 1480 h 190"/>
                <a:gd name="T28" fmla="*/ 1392 w 214"/>
                <a:gd name="T29" fmla="*/ 1237 h 190"/>
                <a:gd name="T30" fmla="*/ 1431 w 214"/>
                <a:gd name="T31" fmla="*/ 671 h 190"/>
                <a:gd name="T32" fmla="*/ 1431 w 214"/>
                <a:gd name="T33" fmla="*/ 671 h 190"/>
                <a:gd name="T34" fmla="*/ 1507 w 214"/>
                <a:gd name="T35" fmla="*/ 1066 h 1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4"/>
                <a:gd name="T55" fmla="*/ 0 h 190"/>
                <a:gd name="T56" fmla="*/ 214 w 214"/>
                <a:gd name="T57" fmla="*/ 190 h 1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4" h="190">
                  <a:moveTo>
                    <a:pt x="213" y="68"/>
                  </a:moveTo>
                  <a:lnTo>
                    <a:pt x="143" y="43"/>
                  </a:lnTo>
                  <a:lnTo>
                    <a:pt x="71" y="1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2" y="43"/>
                  </a:lnTo>
                  <a:lnTo>
                    <a:pt x="31" y="68"/>
                  </a:lnTo>
                  <a:lnTo>
                    <a:pt x="65" y="109"/>
                  </a:lnTo>
                  <a:lnTo>
                    <a:pt x="89" y="131"/>
                  </a:lnTo>
                  <a:lnTo>
                    <a:pt x="89" y="160"/>
                  </a:lnTo>
                  <a:lnTo>
                    <a:pt x="107" y="182"/>
                  </a:lnTo>
                  <a:lnTo>
                    <a:pt x="131" y="189"/>
                  </a:lnTo>
                  <a:lnTo>
                    <a:pt x="150" y="149"/>
                  </a:lnTo>
                  <a:lnTo>
                    <a:pt x="175" y="94"/>
                  </a:lnTo>
                  <a:lnTo>
                    <a:pt x="196" y="79"/>
                  </a:lnTo>
                  <a:lnTo>
                    <a:pt x="202" y="43"/>
                  </a:lnTo>
                  <a:lnTo>
                    <a:pt x="213" y="6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4" name="Freeform 145"/>
            <p:cNvSpPr>
              <a:spLocks/>
            </p:cNvSpPr>
            <p:nvPr/>
          </p:nvSpPr>
          <p:spPr bwMode="auto">
            <a:xfrm>
              <a:off x="4001" y="1029"/>
              <a:ext cx="483" cy="408"/>
            </a:xfrm>
            <a:custGeom>
              <a:avLst/>
              <a:gdLst>
                <a:gd name="T0" fmla="*/ 2781 w 388"/>
                <a:gd name="T1" fmla="*/ 4061 h 299"/>
                <a:gd name="T2" fmla="*/ 2781 w 388"/>
                <a:gd name="T3" fmla="*/ 4660 h 299"/>
                <a:gd name="T4" fmla="*/ 2647 w 388"/>
                <a:gd name="T5" fmla="*/ 4888 h 299"/>
                <a:gd name="T6" fmla="*/ 2520 w 388"/>
                <a:gd name="T7" fmla="*/ 4888 h 299"/>
                <a:gd name="T8" fmla="*/ 2432 w 388"/>
                <a:gd name="T9" fmla="*/ 4888 h 299"/>
                <a:gd name="T10" fmla="*/ 2396 w 388"/>
                <a:gd name="T11" fmla="*/ 4307 h 299"/>
                <a:gd name="T12" fmla="*/ 2175 w 388"/>
                <a:gd name="T13" fmla="*/ 4307 h 299"/>
                <a:gd name="T14" fmla="*/ 1962 w 388"/>
                <a:gd name="T15" fmla="*/ 4182 h 299"/>
                <a:gd name="T16" fmla="*/ 1669 w 388"/>
                <a:gd name="T17" fmla="*/ 3931 h 299"/>
                <a:gd name="T18" fmla="*/ 1405 w 388"/>
                <a:gd name="T19" fmla="*/ 3570 h 299"/>
                <a:gd name="T20" fmla="*/ 941 w 388"/>
                <a:gd name="T21" fmla="*/ 2871 h 299"/>
                <a:gd name="T22" fmla="*/ 683 w 388"/>
                <a:gd name="T23" fmla="*/ 2616 h 299"/>
                <a:gd name="T24" fmla="*/ 468 w 388"/>
                <a:gd name="T25" fmla="*/ 2392 h 299"/>
                <a:gd name="T26" fmla="*/ 213 w 388"/>
                <a:gd name="T27" fmla="*/ 2035 h 299"/>
                <a:gd name="T28" fmla="*/ 0 w 388"/>
                <a:gd name="T29" fmla="*/ 1560 h 299"/>
                <a:gd name="T30" fmla="*/ 0 w 388"/>
                <a:gd name="T31" fmla="*/ 0 h 299"/>
                <a:gd name="T32" fmla="*/ 302 w 388"/>
                <a:gd name="T33" fmla="*/ 0 h 299"/>
                <a:gd name="T34" fmla="*/ 551 w 388"/>
                <a:gd name="T35" fmla="*/ 0 h 299"/>
                <a:gd name="T36" fmla="*/ 900 w 388"/>
                <a:gd name="T37" fmla="*/ 1201 h 299"/>
                <a:gd name="T38" fmla="*/ 1443 w 388"/>
                <a:gd name="T39" fmla="*/ 1807 h 299"/>
                <a:gd name="T40" fmla="*/ 1830 w 388"/>
                <a:gd name="T41" fmla="*/ 2035 h 299"/>
                <a:gd name="T42" fmla="*/ 2259 w 388"/>
                <a:gd name="T43" fmla="*/ 2513 h 299"/>
                <a:gd name="T44" fmla="*/ 2734 w 388"/>
                <a:gd name="T45" fmla="*/ 3570 h 299"/>
                <a:gd name="T46" fmla="*/ 2734 w 388"/>
                <a:gd name="T47" fmla="*/ 3570 h 299"/>
                <a:gd name="T48" fmla="*/ 2781 w 388"/>
                <a:gd name="T49" fmla="*/ 4061 h 2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8"/>
                <a:gd name="T76" fmla="*/ 0 h 299"/>
                <a:gd name="T77" fmla="*/ 388 w 388"/>
                <a:gd name="T78" fmla="*/ 299 h 2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8" h="299">
                  <a:moveTo>
                    <a:pt x="387" y="248"/>
                  </a:moveTo>
                  <a:lnTo>
                    <a:pt x="387" y="284"/>
                  </a:lnTo>
                  <a:lnTo>
                    <a:pt x="369" y="298"/>
                  </a:lnTo>
                  <a:lnTo>
                    <a:pt x="351" y="298"/>
                  </a:lnTo>
                  <a:lnTo>
                    <a:pt x="339" y="298"/>
                  </a:lnTo>
                  <a:lnTo>
                    <a:pt x="333" y="262"/>
                  </a:lnTo>
                  <a:lnTo>
                    <a:pt x="303" y="262"/>
                  </a:lnTo>
                  <a:lnTo>
                    <a:pt x="273" y="255"/>
                  </a:lnTo>
                  <a:lnTo>
                    <a:pt x="232" y="240"/>
                  </a:lnTo>
                  <a:lnTo>
                    <a:pt x="196" y="218"/>
                  </a:lnTo>
                  <a:lnTo>
                    <a:pt x="131" y="175"/>
                  </a:lnTo>
                  <a:lnTo>
                    <a:pt x="95" y="160"/>
                  </a:lnTo>
                  <a:lnTo>
                    <a:pt x="65" y="146"/>
                  </a:lnTo>
                  <a:lnTo>
                    <a:pt x="30" y="124"/>
                  </a:lnTo>
                  <a:lnTo>
                    <a:pt x="0" y="9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77" y="0"/>
                  </a:lnTo>
                  <a:lnTo>
                    <a:pt x="125" y="73"/>
                  </a:lnTo>
                  <a:lnTo>
                    <a:pt x="202" y="110"/>
                  </a:lnTo>
                  <a:lnTo>
                    <a:pt x="255" y="124"/>
                  </a:lnTo>
                  <a:lnTo>
                    <a:pt x="315" y="153"/>
                  </a:lnTo>
                  <a:lnTo>
                    <a:pt x="381" y="218"/>
                  </a:lnTo>
                  <a:lnTo>
                    <a:pt x="387" y="24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5" name="Freeform 146"/>
            <p:cNvSpPr>
              <a:spLocks/>
            </p:cNvSpPr>
            <p:nvPr/>
          </p:nvSpPr>
          <p:spPr bwMode="auto">
            <a:xfrm>
              <a:off x="3528" y="1147"/>
              <a:ext cx="334" cy="780"/>
            </a:xfrm>
            <a:custGeom>
              <a:avLst/>
              <a:gdLst>
                <a:gd name="T0" fmla="*/ 2000 w 267"/>
                <a:gd name="T1" fmla="*/ 815 h 573"/>
                <a:gd name="T2" fmla="*/ 1415 w 267"/>
                <a:gd name="T3" fmla="*/ 0 h 573"/>
                <a:gd name="T4" fmla="*/ 1071 w 267"/>
                <a:gd name="T5" fmla="*/ 0 h 573"/>
                <a:gd name="T6" fmla="*/ 887 w 267"/>
                <a:gd name="T7" fmla="*/ 0 h 573"/>
                <a:gd name="T8" fmla="*/ 548 w 267"/>
                <a:gd name="T9" fmla="*/ 1025 h 573"/>
                <a:gd name="T10" fmla="*/ 453 w 267"/>
                <a:gd name="T11" fmla="*/ 1432 h 573"/>
                <a:gd name="T12" fmla="*/ 887 w 267"/>
                <a:gd name="T13" fmla="*/ 2925 h 573"/>
                <a:gd name="T14" fmla="*/ 767 w 267"/>
                <a:gd name="T15" fmla="*/ 4540 h 573"/>
                <a:gd name="T16" fmla="*/ 529 w 267"/>
                <a:gd name="T17" fmla="*/ 6899 h 573"/>
                <a:gd name="T18" fmla="*/ 0 w 267"/>
                <a:gd name="T19" fmla="*/ 7145 h 573"/>
                <a:gd name="T20" fmla="*/ 138 w 267"/>
                <a:gd name="T21" fmla="*/ 7959 h 573"/>
                <a:gd name="T22" fmla="*/ 478 w 267"/>
                <a:gd name="T23" fmla="*/ 8433 h 573"/>
                <a:gd name="T24" fmla="*/ 709 w 267"/>
                <a:gd name="T25" fmla="*/ 8539 h 573"/>
                <a:gd name="T26" fmla="*/ 797 w 267"/>
                <a:gd name="T27" fmla="*/ 8652 h 573"/>
                <a:gd name="T28" fmla="*/ 977 w 267"/>
                <a:gd name="T29" fmla="*/ 8783 h 573"/>
                <a:gd name="T30" fmla="*/ 1110 w 267"/>
                <a:gd name="T31" fmla="*/ 8783 h 573"/>
                <a:gd name="T32" fmla="*/ 1415 w 267"/>
                <a:gd name="T33" fmla="*/ 8783 h 573"/>
                <a:gd name="T34" fmla="*/ 1685 w 267"/>
                <a:gd name="T35" fmla="*/ 9182 h 573"/>
                <a:gd name="T36" fmla="*/ 1913 w 267"/>
                <a:gd name="T37" fmla="*/ 7631 h 573"/>
                <a:gd name="T38" fmla="*/ 1599 w 267"/>
                <a:gd name="T39" fmla="*/ 7246 h 573"/>
                <a:gd name="T40" fmla="*/ 1529 w 267"/>
                <a:gd name="T41" fmla="*/ 6164 h 573"/>
                <a:gd name="T42" fmla="*/ 1529 w 267"/>
                <a:gd name="T43" fmla="*/ 4790 h 573"/>
                <a:gd name="T44" fmla="*/ 1816 w 267"/>
                <a:gd name="T45" fmla="*/ 3165 h 573"/>
                <a:gd name="T46" fmla="*/ 1951 w 267"/>
                <a:gd name="T47" fmla="*/ 2345 h 573"/>
                <a:gd name="T48" fmla="*/ 1951 w 267"/>
                <a:gd name="T49" fmla="*/ 2094 h 573"/>
                <a:gd name="T50" fmla="*/ 2000 w 267"/>
                <a:gd name="T51" fmla="*/ 815 h 5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7"/>
                <a:gd name="T79" fmla="*/ 0 h 573"/>
                <a:gd name="T80" fmla="*/ 267 w 267"/>
                <a:gd name="T81" fmla="*/ 573 h 5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7" h="573">
                  <a:moveTo>
                    <a:pt x="266" y="51"/>
                  </a:moveTo>
                  <a:lnTo>
                    <a:pt x="189" y="0"/>
                  </a:lnTo>
                  <a:lnTo>
                    <a:pt x="142" y="0"/>
                  </a:lnTo>
                  <a:lnTo>
                    <a:pt x="118" y="0"/>
                  </a:lnTo>
                  <a:lnTo>
                    <a:pt x="73" y="64"/>
                  </a:lnTo>
                  <a:lnTo>
                    <a:pt x="60" y="89"/>
                  </a:lnTo>
                  <a:lnTo>
                    <a:pt x="118" y="182"/>
                  </a:lnTo>
                  <a:lnTo>
                    <a:pt x="102" y="283"/>
                  </a:lnTo>
                  <a:lnTo>
                    <a:pt x="70" y="430"/>
                  </a:lnTo>
                  <a:lnTo>
                    <a:pt x="0" y="445"/>
                  </a:lnTo>
                  <a:lnTo>
                    <a:pt x="18" y="496"/>
                  </a:lnTo>
                  <a:lnTo>
                    <a:pt x="64" y="525"/>
                  </a:lnTo>
                  <a:lnTo>
                    <a:pt x="94" y="532"/>
                  </a:lnTo>
                  <a:lnTo>
                    <a:pt x="106" y="539"/>
                  </a:lnTo>
                  <a:lnTo>
                    <a:pt x="130" y="547"/>
                  </a:lnTo>
                  <a:lnTo>
                    <a:pt x="148" y="547"/>
                  </a:lnTo>
                  <a:lnTo>
                    <a:pt x="189" y="547"/>
                  </a:lnTo>
                  <a:lnTo>
                    <a:pt x="225" y="572"/>
                  </a:lnTo>
                  <a:lnTo>
                    <a:pt x="255" y="475"/>
                  </a:lnTo>
                  <a:lnTo>
                    <a:pt x="213" y="452"/>
                  </a:lnTo>
                  <a:lnTo>
                    <a:pt x="204" y="384"/>
                  </a:lnTo>
                  <a:lnTo>
                    <a:pt x="204" y="298"/>
                  </a:lnTo>
                  <a:lnTo>
                    <a:pt x="242" y="197"/>
                  </a:lnTo>
                  <a:lnTo>
                    <a:pt x="260" y="146"/>
                  </a:lnTo>
                  <a:lnTo>
                    <a:pt x="260" y="131"/>
                  </a:lnTo>
                  <a:lnTo>
                    <a:pt x="266" y="5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6" name="Freeform 147"/>
            <p:cNvSpPr>
              <a:spLocks/>
            </p:cNvSpPr>
            <p:nvPr/>
          </p:nvSpPr>
          <p:spPr bwMode="auto">
            <a:xfrm>
              <a:off x="3852" y="1228"/>
              <a:ext cx="217" cy="450"/>
            </a:xfrm>
            <a:custGeom>
              <a:avLst/>
              <a:gdLst>
                <a:gd name="T0" fmla="*/ 748 w 175"/>
                <a:gd name="T1" fmla="*/ 0 h 331"/>
                <a:gd name="T2" fmla="*/ 634 w 175"/>
                <a:gd name="T3" fmla="*/ 0 h 331"/>
                <a:gd name="T4" fmla="*/ 511 w 175"/>
                <a:gd name="T5" fmla="*/ 700 h 331"/>
                <a:gd name="T6" fmla="*/ 549 w 175"/>
                <a:gd name="T7" fmla="*/ 1374 h 331"/>
                <a:gd name="T8" fmla="*/ 296 w 175"/>
                <a:gd name="T9" fmla="*/ 2412 h 331"/>
                <a:gd name="T10" fmla="*/ 118 w 175"/>
                <a:gd name="T11" fmla="*/ 3563 h 331"/>
                <a:gd name="T12" fmla="*/ 32 w 175"/>
                <a:gd name="T13" fmla="*/ 4185 h 331"/>
                <a:gd name="T14" fmla="*/ 0 w 175"/>
                <a:gd name="T15" fmla="*/ 5234 h 331"/>
                <a:gd name="T16" fmla="*/ 210 w 175"/>
                <a:gd name="T17" fmla="*/ 5196 h 331"/>
                <a:gd name="T18" fmla="*/ 495 w 175"/>
                <a:gd name="T19" fmla="*/ 4677 h 331"/>
                <a:gd name="T20" fmla="*/ 748 w 175"/>
                <a:gd name="T21" fmla="*/ 4376 h 331"/>
                <a:gd name="T22" fmla="*/ 915 w 175"/>
                <a:gd name="T23" fmla="*/ 4376 h 331"/>
                <a:gd name="T24" fmla="*/ 1001 w 175"/>
                <a:gd name="T25" fmla="*/ 4027 h 331"/>
                <a:gd name="T26" fmla="*/ 1064 w 175"/>
                <a:gd name="T27" fmla="*/ 3384 h 331"/>
                <a:gd name="T28" fmla="*/ 1146 w 175"/>
                <a:gd name="T29" fmla="*/ 2739 h 331"/>
                <a:gd name="T30" fmla="*/ 1209 w 175"/>
                <a:gd name="T31" fmla="*/ 2083 h 331"/>
                <a:gd name="T32" fmla="*/ 1001 w 175"/>
                <a:gd name="T33" fmla="*/ 1495 h 331"/>
                <a:gd name="T34" fmla="*/ 1183 w 175"/>
                <a:gd name="T35" fmla="*/ 628 h 331"/>
                <a:gd name="T36" fmla="*/ 975 w 175"/>
                <a:gd name="T37" fmla="*/ 579 h 331"/>
                <a:gd name="T38" fmla="*/ 748 w 175"/>
                <a:gd name="T39" fmla="*/ 0 h 3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5"/>
                <a:gd name="T61" fmla="*/ 0 h 331"/>
                <a:gd name="T62" fmla="*/ 175 w 175"/>
                <a:gd name="T63" fmla="*/ 331 h 3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5" h="331">
                  <a:moveTo>
                    <a:pt x="108" y="0"/>
                  </a:moveTo>
                  <a:lnTo>
                    <a:pt x="91" y="0"/>
                  </a:lnTo>
                  <a:lnTo>
                    <a:pt x="73" y="44"/>
                  </a:lnTo>
                  <a:lnTo>
                    <a:pt x="79" y="87"/>
                  </a:lnTo>
                  <a:lnTo>
                    <a:pt x="43" y="152"/>
                  </a:lnTo>
                  <a:lnTo>
                    <a:pt x="17" y="224"/>
                  </a:lnTo>
                  <a:lnTo>
                    <a:pt x="5" y="264"/>
                  </a:lnTo>
                  <a:lnTo>
                    <a:pt x="0" y="330"/>
                  </a:lnTo>
                  <a:lnTo>
                    <a:pt x="31" y="327"/>
                  </a:lnTo>
                  <a:lnTo>
                    <a:pt x="72" y="295"/>
                  </a:lnTo>
                  <a:lnTo>
                    <a:pt x="108" y="276"/>
                  </a:lnTo>
                  <a:lnTo>
                    <a:pt x="132" y="276"/>
                  </a:lnTo>
                  <a:lnTo>
                    <a:pt x="144" y="254"/>
                  </a:lnTo>
                  <a:lnTo>
                    <a:pt x="153" y="213"/>
                  </a:lnTo>
                  <a:lnTo>
                    <a:pt x="165" y="173"/>
                  </a:lnTo>
                  <a:lnTo>
                    <a:pt x="174" y="132"/>
                  </a:lnTo>
                  <a:lnTo>
                    <a:pt x="144" y="94"/>
                  </a:lnTo>
                  <a:lnTo>
                    <a:pt x="170" y="40"/>
                  </a:lnTo>
                  <a:lnTo>
                    <a:pt x="140" y="36"/>
                  </a:lnTo>
                  <a:lnTo>
                    <a:pt x="10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7" name="Freeform 148"/>
            <p:cNvSpPr>
              <a:spLocks/>
            </p:cNvSpPr>
            <p:nvPr/>
          </p:nvSpPr>
          <p:spPr bwMode="auto">
            <a:xfrm>
              <a:off x="3699" y="901"/>
              <a:ext cx="311" cy="318"/>
            </a:xfrm>
            <a:custGeom>
              <a:avLst/>
              <a:gdLst>
                <a:gd name="T0" fmla="*/ 710 w 250"/>
                <a:gd name="T1" fmla="*/ 120 h 234"/>
                <a:gd name="T2" fmla="*/ 586 w 250"/>
                <a:gd name="T3" fmla="*/ 120 h 234"/>
                <a:gd name="T4" fmla="*/ 332 w 250"/>
                <a:gd name="T5" fmla="*/ 120 h 234"/>
                <a:gd name="T6" fmla="*/ 40 w 250"/>
                <a:gd name="T7" fmla="*/ 120 h 234"/>
                <a:gd name="T8" fmla="*/ 0 w 250"/>
                <a:gd name="T9" fmla="*/ 788 h 234"/>
                <a:gd name="T10" fmla="*/ 0 w 250"/>
                <a:gd name="T11" fmla="*/ 1841 h 234"/>
                <a:gd name="T12" fmla="*/ 0 w 250"/>
                <a:gd name="T13" fmla="*/ 2068 h 234"/>
                <a:gd name="T14" fmla="*/ 208 w 250"/>
                <a:gd name="T15" fmla="*/ 2748 h 234"/>
                <a:gd name="T16" fmla="*/ 419 w 250"/>
                <a:gd name="T17" fmla="*/ 2984 h 234"/>
                <a:gd name="T18" fmla="*/ 586 w 250"/>
                <a:gd name="T19" fmla="*/ 3217 h 234"/>
                <a:gd name="T20" fmla="*/ 1015 w 250"/>
                <a:gd name="T21" fmla="*/ 3335 h 234"/>
                <a:gd name="T22" fmla="*/ 1229 w 250"/>
                <a:gd name="T23" fmla="*/ 3690 h 234"/>
                <a:gd name="T24" fmla="*/ 1268 w 250"/>
                <a:gd name="T25" fmla="*/ 3690 h 234"/>
                <a:gd name="T26" fmla="*/ 1778 w 250"/>
                <a:gd name="T27" fmla="*/ 3335 h 234"/>
                <a:gd name="T28" fmla="*/ 1735 w 250"/>
                <a:gd name="T29" fmla="*/ 1616 h 234"/>
                <a:gd name="T30" fmla="*/ 1229 w 250"/>
                <a:gd name="T31" fmla="*/ 1139 h 234"/>
                <a:gd name="T32" fmla="*/ 931 w 250"/>
                <a:gd name="T33" fmla="*/ 0 h 234"/>
                <a:gd name="T34" fmla="*/ 969 w 250"/>
                <a:gd name="T35" fmla="*/ 0 h 234"/>
                <a:gd name="T36" fmla="*/ 710 w 250"/>
                <a:gd name="T37" fmla="*/ 120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0"/>
                <a:gd name="T58" fmla="*/ 0 h 234"/>
                <a:gd name="T59" fmla="*/ 250 w 250"/>
                <a:gd name="T60" fmla="*/ 234 h 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0" h="234">
                  <a:moveTo>
                    <a:pt x="100" y="7"/>
                  </a:moveTo>
                  <a:lnTo>
                    <a:pt x="82" y="7"/>
                  </a:lnTo>
                  <a:lnTo>
                    <a:pt x="47" y="7"/>
                  </a:lnTo>
                  <a:lnTo>
                    <a:pt x="6" y="7"/>
                  </a:lnTo>
                  <a:lnTo>
                    <a:pt x="0" y="50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29" y="174"/>
                  </a:lnTo>
                  <a:lnTo>
                    <a:pt x="59" y="189"/>
                  </a:lnTo>
                  <a:lnTo>
                    <a:pt x="82" y="204"/>
                  </a:lnTo>
                  <a:lnTo>
                    <a:pt x="142" y="211"/>
                  </a:lnTo>
                  <a:lnTo>
                    <a:pt x="172" y="233"/>
                  </a:lnTo>
                  <a:lnTo>
                    <a:pt x="178" y="233"/>
                  </a:lnTo>
                  <a:lnTo>
                    <a:pt x="249" y="211"/>
                  </a:lnTo>
                  <a:lnTo>
                    <a:pt x="243" y="102"/>
                  </a:lnTo>
                  <a:lnTo>
                    <a:pt x="172" y="72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00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8" name="Freeform 149"/>
            <p:cNvSpPr>
              <a:spLocks/>
            </p:cNvSpPr>
            <p:nvPr/>
          </p:nvSpPr>
          <p:spPr bwMode="auto">
            <a:xfrm>
              <a:off x="4178" y="2564"/>
              <a:ext cx="136" cy="120"/>
            </a:xfrm>
            <a:custGeom>
              <a:avLst/>
              <a:gdLst>
                <a:gd name="T0" fmla="*/ 853 w 108"/>
                <a:gd name="T1" fmla="*/ 0 h 89"/>
                <a:gd name="T2" fmla="*/ 521 w 108"/>
                <a:gd name="T3" fmla="*/ 120 h 89"/>
                <a:gd name="T4" fmla="*/ 241 w 108"/>
                <a:gd name="T5" fmla="*/ 324 h 89"/>
                <a:gd name="T6" fmla="*/ 147 w 108"/>
                <a:gd name="T7" fmla="*/ 852 h 89"/>
                <a:gd name="T8" fmla="*/ 0 w 108"/>
                <a:gd name="T9" fmla="*/ 1187 h 89"/>
                <a:gd name="T10" fmla="*/ 96 w 108"/>
                <a:gd name="T11" fmla="*/ 1296 h 89"/>
                <a:gd name="T12" fmla="*/ 418 w 108"/>
                <a:gd name="T13" fmla="*/ 1187 h 89"/>
                <a:gd name="T14" fmla="*/ 661 w 108"/>
                <a:gd name="T15" fmla="*/ 752 h 89"/>
                <a:gd name="T16" fmla="*/ 709 w 108"/>
                <a:gd name="T17" fmla="*/ 539 h 89"/>
                <a:gd name="T18" fmla="*/ 853 w 108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89"/>
                <a:gd name="T32" fmla="*/ 108 w 108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89">
                  <a:moveTo>
                    <a:pt x="107" y="0"/>
                  </a:moveTo>
                  <a:lnTo>
                    <a:pt x="65" y="8"/>
                  </a:lnTo>
                  <a:lnTo>
                    <a:pt x="30" y="22"/>
                  </a:lnTo>
                  <a:lnTo>
                    <a:pt x="18" y="58"/>
                  </a:lnTo>
                  <a:lnTo>
                    <a:pt x="0" y="80"/>
                  </a:lnTo>
                  <a:lnTo>
                    <a:pt x="12" y="88"/>
                  </a:lnTo>
                  <a:lnTo>
                    <a:pt x="53" y="80"/>
                  </a:lnTo>
                  <a:lnTo>
                    <a:pt x="83" y="51"/>
                  </a:lnTo>
                  <a:lnTo>
                    <a:pt x="89" y="37"/>
                  </a:lnTo>
                  <a:lnTo>
                    <a:pt x="10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69" name="Freeform 150"/>
            <p:cNvSpPr>
              <a:spLocks/>
            </p:cNvSpPr>
            <p:nvPr/>
          </p:nvSpPr>
          <p:spPr bwMode="auto">
            <a:xfrm>
              <a:off x="3571" y="3169"/>
              <a:ext cx="113" cy="71"/>
            </a:xfrm>
            <a:custGeom>
              <a:avLst/>
              <a:gdLst>
                <a:gd name="T0" fmla="*/ 466 w 91"/>
                <a:gd name="T1" fmla="*/ 131 h 52"/>
                <a:gd name="T2" fmla="*/ 40 w 91"/>
                <a:gd name="T3" fmla="*/ 131 h 52"/>
                <a:gd name="T4" fmla="*/ 0 w 91"/>
                <a:gd name="T5" fmla="*/ 848 h 52"/>
                <a:gd name="T6" fmla="*/ 636 w 91"/>
                <a:gd name="T7" fmla="*/ 483 h 52"/>
                <a:gd name="T8" fmla="*/ 636 w 91"/>
                <a:gd name="T9" fmla="*/ 0 h 52"/>
                <a:gd name="T10" fmla="*/ 466 w 91"/>
                <a:gd name="T11" fmla="*/ 131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52"/>
                <a:gd name="T20" fmla="*/ 91 w 9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52">
                  <a:moveTo>
                    <a:pt x="66" y="8"/>
                  </a:moveTo>
                  <a:lnTo>
                    <a:pt x="6" y="8"/>
                  </a:lnTo>
                  <a:lnTo>
                    <a:pt x="0" y="51"/>
                  </a:lnTo>
                  <a:lnTo>
                    <a:pt x="90" y="29"/>
                  </a:lnTo>
                  <a:lnTo>
                    <a:pt x="90" y="0"/>
                  </a:lnTo>
                  <a:lnTo>
                    <a:pt x="66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0" name="Freeform 151"/>
            <p:cNvSpPr>
              <a:spLocks/>
            </p:cNvSpPr>
            <p:nvPr/>
          </p:nvSpPr>
          <p:spPr bwMode="auto">
            <a:xfrm>
              <a:off x="2427" y="1497"/>
              <a:ext cx="391" cy="702"/>
            </a:xfrm>
            <a:custGeom>
              <a:avLst/>
              <a:gdLst>
                <a:gd name="T0" fmla="*/ 2151 w 315"/>
                <a:gd name="T1" fmla="*/ 3450 h 516"/>
                <a:gd name="T2" fmla="*/ 1821 w 315"/>
                <a:gd name="T3" fmla="*/ 2443 h 516"/>
                <a:gd name="T4" fmla="*/ 1571 w 315"/>
                <a:gd name="T5" fmla="*/ 620 h 516"/>
                <a:gd name="T6" fmla="*/ 1425 w 315"/>
                <a:gd name="T7" fmla="*/ 0 h 516"/>
                <a:gd name="T8" fmla="*/ 577 w 315"/>
                <a:gd name="T9" fmla="*/ 400 h 516"/>
                <a:gd name="T10" fmla="*/ 0 w 315"/>
                <a:gd name="T11" fmla="*/ 1140 h 516"/>
                <a:gd name="T12" fmla="*/ 170 w 315"/>
                <a:gd name="T13" fmla="*/ 1864 h 516"/>
                <a:gd name="T14" fmla="*/ 262 w 315"/>
                <a:gd name="T15" fmla="*/ 2841 h 516"/>
                <a:gd name="T16" fmla="*/ 206 w 315"/>
                <a:gd name="T17" fmla="*/ 3487 h 516"/>
                <a:gd name="T18" fmla="*/ 984 w 315"/>
                <a:gd name="T19" fmla="*/ 5171 h 516"/>
                <a:gd name="T20" fmla="*/ 1322 w 315"/>
                <a:gd name="T21" fmla="*/ 6294 h 516"/>
                <a:gd name="T22" fmla="*/ 1537 w 315"/>
                <a:gd name="T23" fmla="*/ 7202 h 516"/>
                <a:gd name="T24" fmla="*/ 1821 w 315"/>
                <a:gd name="T25" fmla="*/ 8231 h 516"/>
                <a:gd name="T26" fmla="*/ 2074 w 315"/>
                <a:gd name="T27" fmla="*/ 6408 h 516"/>
                <a:gd name="T28" fmla="*/ 2151 w 315"/>
                <a:gd name="T29" fmla="*/ 6064 h 516"/>
                <a:gd name="T30" fmla="*/ 2197 w 315"/>
                <a:gd name="T31" fmla="*/ 5729 h 516"/>
                <a:gd name="T32" fmla="*/ 2151 w 315"/>
                <a:gd name="T33" fmla="*/ 3450 h 5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5"/>
                <a:gd name="T52" fmla="*/ 0 h 516"/>
                <a:gd name="T53" fmla="*/ 315 w 315"/>
                <a:gd name="T54" fmla="*/ 516 h 5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5" h="516">
                  <a:moveTo>
                    <a:pt x="308" y="216"/>
                  </a:moveTo>
                  <a:lnTo>
                    <a:pt x="260" y="153"/>
                  </a:lnTo>
                  <a:lnTo>
                    <a:pt x="225" y="39"/>
                  </a:lnTo>
                  <a:lnTo>
                    <a:pt x="203" y="0"/>
                  </a:lnTo>
                  <a:lnTo>
                    <a:pt x="82" y="25"/>
                  </a:lnTo>
                  <a:lnTo>
                    <a:pt x="0" y="71"/>
                  </a:lnTo>
                  <a:lnTo>
                    <a:pt x="25" y="117"/>
                  </a:lnTo>
                  <a:lnTo>
                    <a:pt x="38" y="178"/>
                  </a:lnTo>
                  <a:lnTo>
                    <a:pt x="29" y="218"/>
                  </a:lnTo>
                  <a:lnTo>
                    <a:pt x="141" y="324"/>
                  </a:lnTo>
                  <a:lnTo>
                    <a:pt x="189" y="394"/>
                  </a:lnTo>
                  <a:lnTo>
                    <a:pt x="219" y="451"/>
                  </a:lnTo>
                  <a:lnTo>
                    <a:pt x="260" y="515"/>
                  </a:lnTo>
                  <a:lnTo>
                    <a:pt x="296" y="401"/>
                  </a:lnTo>
                  <a:lnTo>
                    <a:pt x="308" y="380"/>
                  </a:lnTo>
                  <a:lnTo>
                    <a:pt x="314" y="359"/>
                  </a:lnTo>
                  <a:lnTo>
                    <a:pt x="308" y="2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1" name="Freeform 152"/>
            <p:cNvSpPr>
              <a:spLocks/>
            </p:cNvSpPr>
            <p:nvPr/>
          </p:nvSpPr>
          <p:spPr bwMode="auto">
            <a:xfrm>
              <a:off x="2749" y="2090"/>
              <a:ext cx="142" cy="362"/>
            </a:xfrm>
            <a:custGeom>
              <a:avLst/>
              <a:gdLst>
                <a:gd name="T0" fmla="*/ 330 w 115"/>
                <a:gd name="T1" fmla="*/ 229 h 267"/>
                <a:gd name="T2" fmla="*/ 122 w 115"/>
                <a:gd name="T3" fmla="*/ 0 h 267"/>
                <a:gd name="T4" fmla="*/ 1 w 115"/>
                <a:gd name="T5" fmla="*/ 1471 h 267"/>
                <a:gd name="T6" fmla="*/ 26 w 115"/>
                <a:gd name="T7" fmla="*/ 2305 h 267"/>
                <a:gd name="T8" fmla="*/ 26 w 115"/>
                <a:gd name="T9" fmla="*/ 3403 h 267"/>
                <a:gd name="T10" fmla="*/ 0 w 115"/>
                <a:gd name="T11" fmla="*/ 3951 h 267"/>
                <a:gd name="T12" fmla="*/ 507 w 115"/>
                <a:gd name="T13" fmla="*/ 4119 h 267"/>
                <a:gd name="T14" fmla="*/ 761 w 115"/>
                <a:gd name="T15" fmla="*/ 3487 h 267"/>
                <a:gd name="T16" fmla="*/ 721 w 115"/>
                <a:gd name="T17" fmla="*/ 2577 h 267"/>
                <a:gd name="T18" fmla="*/ 761 w 115"/>
                <a:gd name="T19" fmla="*/ 2149 h 267"/>
                <a:gd name="T20" fmla="*/ 761 w 115"/>
                <a:gd name="T21" fmla="*/ 1575 h 267"/>
                <a:gd name="T22" fmla="*/ 647 w 115"/>
                <a:gd name="T23" fmla="*/ 1132 h 267"/>
                <a:gd name="T24" fmla="*/ 330 w 115"/>
                <a:gd name="T25" fmla="*/ 229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267"/>
                <a:gd name="T41" fmla="*/ 115 w 115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267">
                  <a:moveTo>
                    <a:pt x="49" y="15"/>
                  </a:moveTo>
                  <a:lnTo>
                    <a:pt x="19" y="0"/>
                  </a:lnTo>
                  <a:lnTo>
                    <a:pt x="1" y="95"/>
                  </a:lnTo>
                  <a:lnTo>
                    <a:pt x="4" y="149"/>
                  </a:lnTo>
                  <a:lnTo>
                    <a:pt x="4" y="220"/>
                  </a:lnTo>
                  <a:lnTo>
                    <a:pt x="0" y="255"/>
                  </a:lnTo>
                  <a:lnTo>
                    <a:pt x="76" y="266"/>
                  </a:lnTo>
                  <a:lnTo>
                    <a:pt x="114" y="225"/>
                  </a:lnTo>
                  <a:lnTo>
                    <a:pt x="108" y="167"/>
                  </a:lnTo>
                  <a:lnTo>
                    <a:pt x="114" y="139"/>
                  </a:lnTo>
                  <a:lnTo>
                    <a:pt x="114" y="102"/>
                  </a:lnTo>
                  <a:lnTo>
                    <a:pt x="96" y="73"/>
                  </a:lnTo>
                  <a:lnTo>
                    <a:pt x="49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2" name="Freeform 153"/>
            <p:cNvSpPr>
              <a:spLocks/>
            </p:cNvSpPr>
            <p:nvPr/>
          </p:nvSpPr>
          <p:spPr bwMode="auto">
            <a:xfrm>
              <a:off x="2943" y="1762"/>
              <a:ext cx="120" cy="116"/>
            </a:xfrm>
            <a:custGeom>
              <a:avLst/>
              <a:gdLst>
                <a:gd name="T0" fmla="*/ 51 w 95"/>
                <a:gd name="T1" fmla="*/ 0 h 85"/>
                <a:gd name="T2" fmla="*/ 0 w 95"/>
                <a:gd name="T3" fmla="*/ 846 h 85"/>
                <a:gd name="T4" fmla="*/ 152 w 95"/>
                <a:gd name="T5" fmla="*/ 1311 h 85"/>
                <a:gd name="T6" fmla="*/ 491 w 95"/>
                <a:gd name="T7" fmla="*/ 1380 h 85"/>
                <a:gd name="T8" fmla="*/ 768 w 95"/>
                <a:gd name="T9" fmla="*/ 974 h 85"/>
                <a:gd name="T10" fmla="*/ 51 w 95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85"/>
                <a:gd name="T20" fmla="*/ 95 w 95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85">
                  <a:moveTo>
                    <a:pt x="6" y="0"/>
                  </a:moveTo>
                  <a:lnTo>
                    <a:pt x="0" y="51"/>
                  </a:lnTo>
                  <a:lnTo>
                    <a:pt x="18" y="80"/>
                  </a:lnTo>
                  <a:lnTo>
                    <a:pt x="60" y="84"/>
                  </a:lnTo>
                  <a:lnTo>
                    <a:pt x="94" y="59"/>
                  </a:lnTo>
                  <a:lnTo>
                    <a:pt x="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3" name="Freeform 154"/>
            <p:cNvSpPr>
              <a:spLocks/>
            </p:cNvSpPr>
            <p:nvPr/>
          </p:nvSpPr>
          <p:spPr bwMode="auto">
            <a:xfrm>
              <a:off x="2742" y="1416"/>
              <a:ext cx="208" cy="357"/>
            </a:xfrm>
            <a:custGeom>
              <a:avLst/>
              <a:gdLst>
                <a:gd name="T0" fmla="*/ 304 w 167"/>
                <a:gd name="T1" fmla="*/ 0 h 263"/>
                <a:gd name="T2" fmla="*/ 126 w 167"/>
                <a:gd name="T3" fmla="*/ 119 h 263"/>
                <a:gd name="T4" fmla="*/ 0 w 167"/>
                <a:gd name="T5" fmla="*/ 453 h 263"/>
                <a:gd name="T6" fmla="*/ 171 w 167"/>
                <a:gd name="T7" fmla="*/ 1710 h 263"/>
                <a:gd name="T8" fmla="*/ 558 w 167"/>
                <a:gd name="T9" fmla="*/ 2849 h 263"/>
                <a:gd name="T10" fmla="*/ 558 w 167"/>
                <a:gd name="T11" fmla="*/ 3296 h 263"/>
                <a:gd name="T12" fmla="*/ 732 w 167"/>
                <a:gd name="T13" fmla="*/ 3536 h 263"/>
                <a:gd name="T14" fmla="*/ 1116 w 167"/>
                <a:gd name="T15" fmla="*/ 4102 h 263"/>
                <a:gd name="T16" fmla="*/ 1158 w 167"/>
                <a:gd name="T17" fmla="*/ 3639 h 263"/>
                <a:gd name="T18" fmla="*/ 1198 w 167"/>
                <a:gd name="T19" fmla="*/ 2965 h 263"/>
                <a:gd name="T20" fmla="*/ 1198 w 167"/>
                <a:gd name="T21" fmla="*/ 2156 h 263"/>
                <a:gd name="T22" fmla="*/ 1198 w 167"/>
                <a:gd name="T23" fmla="*/ 1805 h 263"/>
                <a:gd name="T24" fmla="*/ 1198 w 167"/>
                <a:gd name="T25" fmla="*/ 1805 h 263"/>
                <a:gd name="T26" fmla="*/ 304 w 167"/>
                <a:gd name="T27" fmla="*/ 0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7"/>
                <a:gd name="T43" fmla="*/ 0 h 263"/>
                <a:gd name="T44" fmla="*/ 167 w 167"/>
                <a:gd name="T45" fmla="*/ 263 h 2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7" h="263">
                  <a:moveTo>
                    <a:pt x="42" y="0"/>
                  </a:moveTo>
                  <a:lnTo>
                    <a:pt x="18" y="7"/>
                  </a:lnTo>
                  <a:lnTo>
                    <a:pt x="0" y="29"/>
                  </a:lnTo>
                  <a:lnTo>
                    <a:pt x="24" y="109"/>
                  </a:lnTo>
                  <a:lnTo>
                    <a:pt x="77" y="182"/>
                  </a:lnTo>
                  <a:lnTo>
                    <a:pt x="77" y="211"/>
                  </a:lnTo>
                  <a:lnTo>
                    <a:pt x="101" y="226"/>
                  </a:lnTo>
                  <a:lnTo>
                    <a:pt x="155" y="262"/>
                  </a:lnTo>
                  <a:lnTo>
                    <a:pt x="161" y="233"/>
                  </a:lnTo>
                  <a:lnTo>
                    <a:pt x="166" y="189"/>
                  </a:lnTo>
                  <a:lnTo>
                    <a:pt x="166" y="138"/>
                  </a:lnTo>
                  <a:lnTo>
                    <a:pt x="166" y="116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4" name="Freeform 155"/>
            <p:cNvSpPr>
              <a:spLocks/>
            </p:cNvSpPr>
            <p:nvPr/>
          </p:nvSpPr>
          <p:spPr bwMode="auto">
            <a:xfrm>
              <a:off x="3306" y="1326"/>
              <a:ext cx="283" cy="437"/>
            </a:xfrm>
            <a:custGeom>
              <a:avLst/>
              <a:gdLst>
                <a:gd name="T0" fmla="*/ 1381 w 227"/>
                <a:gd name="T1" fmla="*/ 0 h 322"/>
                <a:gd name="T2" fmla="*/ 869 w 227"/>
                <a:gd name="T3" fmla="*/ 231 h 322"/>
                <a:gd name="T4" fmla="*/ 472 w 227"/>
                <a:gd name="T5" fmla="*/ 475 h 322"/>
                <a:gd name="T6" fmla="*/ 214 w 227"/>
                <a:gd name="T7" fmla="*/ 928 h 322"/>
                <a:gd name="T8" fmla="*/ 126 w 227"/>
                <a:gd name="T9" fmla="*/ 1378 h 322"/>
                <a:gd name="T10" fmla="*/ 40 w 227"/>
                <a:gd name="T11" fmla="*/ 1930 h 322"/>
                <a:gd name="T12" fmla="*/ 0 w 227"/>
                <a:gd name="T13" fmla="*/ 2847 h 322"/>
                <a:gd name="T14" fmla="*/ 0 w 227"/>
                <a:gd name="T15" fmla="*/ 3534 h 322"/>
                <a:gd name="T16" fmla="*/ 228 w 227"/>
                <a:gd name="T17" fmla="*/ 4342 h 322"/>
                <a:gd name="T18" fmla="*/ 562 w 227"/>
                <a:gd name="T19" fmla="*/ 5017 h 322"/>
                <a:gd name="T20" fmla="*/ 823 w 227"/>
                <a:gd name="T21" fmla="*/ 4674 h 322"/>
                <a:gd name="T22" fmla="*/ 1037 w 227"/>
                <a:gd name="T23" fmla="*/ 4114 h 322"/>
                <a:gd name="T24" fmla="*/ 1555 w 227"/>
                <a:gd name="T25" fmla="*/ 3534 h 322"/>
                <a:gd name="T26" fmla="*/ 1613 w 227"/>
                <a:gd name="T27" fmla="*/ 2611 h 322"/>
                <a:gd name="T28" fmla="*/ 1613 w 227"/>
                <a:gd name="T29" fmla="*/ 1574 h 322"/>
                <a:gd name="T30" fmla="*/ 1647 w 227"/>
                <a:gd name="T31" fmla="*/ 1259 h 322"/>
                <a:gd name="T32" fmla="*/ 1647 w 227"/>
                <a:gd name="T33" fmla="*/ 1015 h 322"/>
                <a:gd name="T34" fmla="*/ 1381 w 227"/>
                <a:gd name="T35" fmla="*/ 0 h 3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7"/>
                <a:gd name="T55" fmla="*/ 0 h 322"/>
                <a:gd name="T56" fmla="*/ 227 w 227"/>
                <a:gd name="T57" fmla="*/ 322 h 3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7" h="322">
                  <a:moveTo>
                    <a:pt x="190" y="0"/>
                  </a:moveTo>
                  <a:lnTo>
                    <a:pt x="119" y="15"/>
                  </a:lnTo>
                  <a:lnTo>
                    <a:pt x="65" y="30"/>
                  </a:lnTo>
                  <a:lnTo>
                    <a:pt x="30" y="59"/>
                  </a:lnTo>
                  <a:lnTo>
                    <a:pt x="18" y="88"/>
                  </a:lnTo>
                  <a:lnTo>
                    <a:pt x="6" y="124"/>
                  </a:lnTo>
                  <a:lnTo>
                    <a:pt x="0" y="182"/>
                  </a:lnTo>
                  <a:lnTo>
                    <a:pt x="0" y="226"/>
                  </a:lnTo>
                  <a:lnTo>
                    <a:pt x="31" y="278"/>
                  </a:lnTo>
                  <a:lnTo>
                    <a:pt x="77" y="321"/>
                  </a:lnTo>
                  <a:lnTo>
                    <a:pt x="113" y="299"/>
                  </a:lnTo>
                  <a:lnTo>
                    <a:pt x="142" y="263"/>
                  </a:lnTo>
                  <a:lnTo>
                    <a:pt x="213" y="226"/>
                  </a:lnTo>
                  <a:lnTo>
                    <a:pt x="222" y="167"/>
                  </a:lnTo>
                  <a:lnTo>
                    <a:pt x="222" y="101"/>
                  </a:lnTo>
                  <a:lnTo>
                    <a:pt x="226" y="80"/>
                  </a:lnTo>
                  <a:lnTo>
                    <a:pt x="226" y="65"/>
                  </a:lnTo>
                  <a:lnTo>
                    <a:pt x="19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5" name="Freeform 156"/>
            <p:cNvSpPr>
              <a:spLocks/>
            </p:cNvSpPr>
            <p:nvPr/>
          </p:nvSpPr>
          <p:spPr bwMode="auto">
            <a:xfrm>
              <a:off x="3239" y="989"/>
              <a:ext cx="194" cy="399"/>
            </a:xfrm>
            <a:custGeom>
              <a:avLst/>
              <a:gdLst>
                <a:gd name="T0" fmla="*/ 514 w 156"/>
                <a:gd name="T1" fmla="*/ 0 h 292"/>
                <a:gd name="T2" fmla="*/ 88 w 156"/>
                <a:gd name="T3" fmla="*/ 363 h 292"/>
                <a:gd name="T4" fmla="*/ 0 w 156"/>
                <a:gd name="T5" fmla="*/ 1219 h 292"/>
                <a:gd name="T6" fmla="*/ 0 w 156"/>
                <a:gd name="T7" fmla="*/ 2430 h 292"/>
                <a:gd name="T8" fmla="*/ 40 w 156"/>
                <a:gd name="T9" fmla="*/ 3027 h 292"/>
                <a:gd name="T10" fmla="*/ 259 w 156"/>
                <a:gd name="T11" fmla="*/ 3642 h 292"/>
                <a:gd name="T12" fmla="*/ 381 w 156"/>
                <a:gd name="T13" fmla="*/ 4472 h 292"/>
                <a:gd name="T14" fmla="*/ 724 w 156"/>
                <a:gd name="T15" fmla="*/ 4834 h 292"/>
                <a:gd name="T16" fmla="*/ 1103 w 156"/>
                <a:gd name="T17" fmla="*/ 4472 h 292"/>
                <a:gd name="T18" fmla="*/ 1103 w 156"/>
                <a:gd name="T19" fmla="*/ 4108 h 292"/>
                <a:gd name="T20" fmla="*/ 1103 w 156"/>
                <a:gd name="T21" fmla="*/ 3393 h 292"/>
                <a:gd name="T22" fmla="*/ 1103 w 156"/>
                <a:gd name="T23" fmla="*/ 2911 h 292"/>
                <a:gd name="T24" fmla="*/ 1017 w 156"/>
                <a:gd name="T25" fmla="*/ 2430 h 292"/>
                <a:gd name="T26" fmla="*/ 514 w 156"/>
                <a:gd name="T27" fmla="*/ 0 h 2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292"/>
                <a:gd name="T44" fmla="*/ 156 w 156"/>
                <a:gd name="T45" fmla="*/ 292 h 2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292">
                  <a:moveTo>
                    <a:pt x="72" y="0"/>
                  </a:moveTo>
                  <a:lnTo>
                    <a:pt x="12" y="22"/>
                  </a:lnTo>
                  <a:lnTo>
                    <a:pt x="0" y="73"/>
                  </a:lnTo>
                  <a:lnTo>
                    <a:pt x="0" y="146"/>
                  </a:lnTo>
                  <a:lnTo>
                    <a:pt x="6" y="182"/>
                  </a:lnTo>
                  <a:lnTo>
                    <a:pt x="36" y="219"/>
                  </a:lnTo>
                  <a:lnTo>
                    <a:pt x="54" y="269"/>
                  </a:lnTo>
                  <a:lnTo>
                    <a:pt x="101" y="291"/>
                  </a:lnTo>
                  <a:lnTo>
                    <a:pt x="155" y="269"/>
                  </a:lnTo>
                  <a:lnTo>
                    <a:pt x="155" y="247"/>
                  </a:lnTo>
                  <a:lnTo>
                    <a:pt x="155" y="204"/>
                  </a:lnTo>
                  <a:lnTo>
                    <a:pt x="155" y="175"/>
                  </a:lnTo>
                  <a:lnTo>
                    <a:pt x="143" y="146"/>
                  </a:lnTo>
                  <a:lnTo>
                    <a:pt x="7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6" name="Freeform 157"/>
            <p:cNvSpPr>
              <a:spLocks/>
            </p:cNvSpPr>
            <p:nvPr/>
          </p:nvSpPr>
          <p:spPr bwMode="auto">
            <a:xfrm>
              <a:off x="3408" y="828"/>
              <a:ext cx="240" cy="527"/>
            </a:xfrm>
            <a:custGeom>
              <a:avLst/>
              <a:gdLst>
                <a:gd name="T0" fmla="*/ 693 w 192"/>
                <a:gd name="T1" fmla="*/ 1388 h 387"/>
                <a:gd name="T2" fmla="*/ 156 w 192"/>
                <a:gd name="T3" fmla="*/ 1634 h 387"/>
                <a:gd name="T4" fmla="*/ 0 w 192"/>
                <a:gd name="T5" fmla="*/ 1953 h 387"/>
                <a:gd name="T6" fmla="*/ 125 w 192"/>
                <a:gd name="T7" fmla="*/ 2359 h 387"/>
                <a:gd name="T8" fmla="*/ 354 w 192"/>
                <a:gd name="T9" fmla="*/ 2978 h 387"/>
                <a:gd name="T10" fmla="*/ 451 w 192"/>
                <a:gd name="T11" fmla="*/ 3558 h 387"/>
                <a:gd name="T12" fmla="*/ 148 w 192"/>
                <a:gd name="T13" fmla="*/ 4727 h 387"/>
                <a:gd name="T14" fmla="*/ 156 w 192"/>
                <a:gd name="T15" fmla="*/ 6114 h 387"/>
                <a:gd name="T16" fmla="*/ 858 w 192"/>
                <a:gd name="T17" fmla="*/ 6218 h 387"/>
                <a:gd name="T18" fmla="*/ 693 w 192"/>
                <a:gd name="T19" fmla="*/ 5217 h 387"/>
                <a:gd name="T20" fmla="*/ 841 w 192"/>
                <a:gd name="T21" fmla="*/ 4270 h 387"/>
                <a:gd name="T22" fmla="*/ 1111 w 192"/>
                <a:gd name="T23" fmla="*/ 3595 h 387"/>
                <a:gd name="T24" fmla="*/ 1200 w 192"/>
                <a:gd name="T25" fmla="*/ 3015 h 387"/>
                <a:gd name="T26" fmla="*/ 1161 w 192"/>
                <a:gd name="T27" fmla="*/ 2152 h 387"/>
                <a:gd name="T28" fmla="*/ 1200 w 192"/>
                <a:gd name="T29" fmla="*/ 1680 h 387"/>
                <a:gd name="T30" fmla="*/ 1429 w 192"/>
                <a:gd name="T31" fmla="*/ 0 h 387"/>
                <a:gd name="T32" fmla="*/ 1024 w 192"/>
                <a:gd name="T33" fmla="*/ 524 h 387"/>
                <a:gd name="T34" fmla="*/ 841 w 192"/>
                <a:gd name="T35" fmla="*/ 621 h 387"/>
                <a:gd name="T36" fmla="*/ 841 w 192"/>
                <a:gd name="T37" fmla="*/ 621 h 387"/>
                <a:gd name="T38" fmla="*/ 693 w 192"/>
                <a:gd name="T39" fmla="*/ 1388 h 3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2"/>
                <a:gd name="T61" fmla="*/ 0 h 387"/>
                <a:gd name="T62" fmla="*/ 192 w 192"/>
                <a:gd name="T63" fmla="*/ 387 h 3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2" h="387">
                  <a:moveTo>
                    <a:pt x="93" y="86"/>
                  </a:moveTo>
                  <a:lnTo>
                    <a:pt x="21" y="101"/>
                  </a:lnTo>
                  <a:lnTo>
                    <a:pt x="0" y="121"/>
                  </a:lnTo>
                  <a:lnTo>
                    <a:pt x="17" y="147"/>
                  </a:lnTo>
                  <a:lnTo>
                    <a:pt x="47" y="185"/>
                  </a:lnTo>
                  <a:lnTo>
                    <a:pt x="60" y="221"/>
                  </a:lnTo>
                  <a:lnTo>
                    <a:pt x="19" y="294"/>
                  </a:lnTo>
                  <a:lnTo>
                    <a:pt x="21" y="380"/>
                  </a:lnTo>
                  <a:lnTo>
                    <a:pt x="115" y="386"/>
                  </a:lnTo>
                  <a:lnTo>
                    <a:pt x="93" y="324"/>
                  </a:lnTo>
                  <a:lnTo>
                    <a:pt x="113" y="265"/>
                  </a:lnTo>
                  <a:lnTo>
                    <a:pt x="149" y="223"/>
                  </a:lnTo>
                  <a:lnTo>
                    <a:pt x="161" y="187"/>
                  </a:lnTo>
                  <a:lnTo>
                    <a:pt x="155" y="134"/>
                  </a:lnTo>
                  <a:lnTo>
                    <a:pt x="161" y="104"/>
                  </a:lnTo>
                  <a:lnTo>
                    <a:pt x="191" y="0"/>
                  </a:lnTo>
                  <a:lnTo>
                    <a:pt x="137" y="32"/>
                  </a:lnTo>
                  <a:lnTo>
                    <a:pt x="113" y="39"/>
                  </a:lnTo>
                  <a:lnTo>
                    <a:pt x="93" y="8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7" name="Freeform 158"/>
            <p:cNvSpPr>
              <a:spLocks/>
            </p:cNvSpPr>
            <p:nvPr/>
          </p:nvSpPr>
          <p:spPr bwMode="auto">
            <a:xfrm>
              <a:off x="3125" y="768"/>
              <a:ext cx="504" cy="131"/>
            </a:xfrm>
            <a:custGeom>
              <a:avLst/>
              <a:gdLst>
                <a:gd name="T0" fmla="*/ 2893 w 405"/>
                <a:gd name="T1" fmla="*/ 725 h 96"/>
                <a:gd name="T2" fmla="*/ 2079 w 405"/>
                <a:gd name="T3" fmla="*/ 362 h 96"/>
                <a:gd name="T4" fmla="*/ 1412 w 405"/>
                <a:gd name="T5" fmla="*/ 127 h 96"/>
                <a:gd name="T6" fmla="*/ 1151 w 405"/>
                <a:gd name="T7" fmla="*/ 0 h 96"/>
                <a:gd name="T8" fmla="*/ 473 w 405"/>
                <a:gd name="T9" fmla="*/ 0 h 96"/>
                <a:gd name="T10" fmla="*/ 212 w 405"/>
                <a:gd name="T11" fmla="*/ 0 h 96"/>
                <a:gd name="T12" fmla="*/ 0 w 405"/>
                <a:gd name="T13" fmla="*/ 362 h 96"/>
                <a:gd name="T14" fmla="*/ 0 w 405"/>
                <a:gd name="T15" fmla="*/ 1205 h 96"/>
                <a:gd name="T16" fmla="*/ 88 w 405"/>
                <a:gd name="T17" fmla="*/ 1561 h 96"/>
                <a:gd name="T18" fmla="*/ 431 w 405"/>
                <a:gd name="T19" fmla="*/ 1561 h 96"/>
                <a:gd name="T20" fmla="*/ 1110 w 405"/>
                <a:gd name="T21" fmla="*/ 1561 h 96"/>
                <a:gd name="T22" fmla="*/ 1792 w 405"/>
                <a:gd name="T23" fmla="*/ 1205 h 96"/>
                <a:gd name="T24" fmla="*/ 1792 w 405"/>
                <a:gd name="T25" fmla="*/ 1205 h 96"/>
                <a:gd name="T26" fmla="*/ 2215 w 405"/>
                <a:gd name="T27" fmla="*/ 1329 h 96"/>
                <a:gd name="T28" fmla="*/ 2382 w 405"/>
                <a:gd name="T29" fmla="*/ 1561 h 96"/>
                <a:gd name="T30" fmla="*/ 2893 w 405"/>
                <a:gd name="T31" fmla="*/ 725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5"/>
                <a:gd name="T49" fmla="*/ 0 h 96"/>
                <a:gd name="T50" fmla="*/ 405 w 405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5" h="96">
                  <a:moveTo>
                    <a:pt x="404" y="44"/>
                  </a:moveTo>
                  <a:lnTo>
                    <a:pt x="291" y="22"/>
                  </a:lnTo>
                  <a:lnTo>
                    <a:pt x="197" y="8"/>
                  </a:lnTo>
                  <a:lnTo>
                    <a:pt x="161" y="0"/>
                  </a:lnTo>
                  <a:lnTo>
                    <a:pt x="66" y="0"/>
                  </a:lnTo>
                  <a:lnTo>
                    <a:pt x="30" y="0"/>
                  </a:lnTo>
                  <a:lnTo>
                    <a:pt x="0" y="22"/>
                  </a:lnTo>
                  <a:lnTo>
                    <a:pt x="0" y="73"/>
                  </a:lnTo>
                  <a:lnTo>
                    <a:pt x="12" y="95"/>
                  </a:lnTo>
                  <a:lnTo>
                    <a:pt x="60" y="95"/>
                  </a:lnTo>
                  <a:lnTo>
                    <a:pt x="155" y="95"/>
                  </a:lnTo>
                  <a:lnTo>
                    <a:pt x="250" y="73"/>
                  </a:lnTo>
                  <a:lnTo>
                    <a:pt x="309" y="81"/>
                  </a:lnTo>
                  <a:lnTo>
                    <a:pt x="333" y="95"/>
                  </a:lnTo>
                  <a:lnTo>
                    <a:pt x="404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8" name="Freeform 159"/>
            <p:cNvSpPr>
              <a:spLocks/>
            </p:cNvSpPr>
            <p:nvPr/>
          </p:nvSpPr>
          <p:spPr bwMode="auto">
            <a:xfrm>
              <a:off x="3130" y="897"/>
              <a:ext cx="206" cy="160"/>
            </a:xfrm>
            <a:custGeom>
              <a:avLst/>
              <a:gdLst>
                <a:gd name="T0" fmla="*/ 1150 w 166"/>
                <a:gd name="T1" fmla="*/ 0 h 118"/>
                <a:gd name="T2" fmla="*/ 439 w 166"/>
                <a:gd name="T3" fmla="*/ 0 h 118"/>
                <a:gd name="T4" fmla="*/ 88 w 166"/>
                <a:gd name="T5" fmla="*/ 76 h 118"/>
                <a:gd name="T6" fmla="*/ 0 w 166"/>
                <a:gd name="T7" fmla="*/ 399 h 118"/>
                <a:gd name="T8" fmla="*/ 170 w 166"/>
                <a:gd name="T9" fmla="*/ 1275 h 118"/>
                <a:gd name="T10" fmla="*/ 530 w 166"/>
                <a:gd name="T11" fmla="*/ 1817 h 118"/>
                <a:gd name="T12" fmla="*/ 809 w 166"/>
                <a:gd name="T13" fmla="*/ 1605 h 118"/>
                <a:gd name="T14" fmla="*/ 1065 w 166"/>
                <a:gd name="T15" fmla="*/ 1275 h 118"/>
                <a:gd name="T16" fmla="*/ 1065 w 166"/>
                <a:gd name="T17" fmla="*/ 1275 h 118"/>
                <a:gd name="T18" fmla="*/ 1150 w 16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6"/>
                <a:gd name="T31" fmla="*/ 0 h 118"/>
                <a:gd name="T32" fmla="*/ 166 w 16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6" h="118">
                  <a:moveTo>
                    <a:pt x="165" y="0"/>
                  </a:moveTo>
                  <a:lnTo>
                    <a:pt x="63" y="0"/>
                  </a:lnTo>
                  <a:lnTo>
                    <a:pt x="12" y="5"/>
                  </a:lnTo>
                  <a:lnTo>
                    <a:pt x="0" y="26"/>
                  </a:lnTo>
                  <a:lnTo>
                    <a:pt x="25" y="82"/>
                  </a:lnTo>
                  <a:lnTo>
                    <a:pt x="76" y="117"/>
                  </a:lnTo>
                  <a:lnTo>
                    <a:pt x="116" y="103"/>
                  </a:lnTo>
                  <a:lnTo>
                    <a:pt x="152" y="82"/>
                  </a:lnTo>
                  <a:lnTo>
                    <a:pt x="16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79" name="Freeform 160"/>
            <p:cNvSpPr>
              <a:spLocks/>
            </p:cNvSpPr>
            <p:nvPr/>
          </p:nvSpPr>
          <p:spPr bwMode="auto">
            <a:xfrm>
              <a:off x="2749" y="808"/>
              <a:ext cx="332" cy="328"/>
            </a:xfrm>
            <a:custGeom>
              <a:avLst/>
              <a:gdLst>
                <a:gd name="T0" fmla="*/ 1516 w 267"/>
                <a:gd name="T1" fmla="*/ 712 h 241"/>
                <a:gd name="T2" fmla="*/ 1052 w 267"/>
                <a:gd name="T3" fmla="*/ 335 h 241"/>
                <a:gd name="T4" fmla="*/ 588 w 267"/>
                <a:gd name="T5" fmla="*/ 0 h 241"/>
                <a:gd name="T6" fmla="*/ 167 w 267"/>
                <a:gd name="T7" fmla="*/ 0 h 241"/>
                <a:gd name="T8" fmla="*/ 32 w 267"/>
                <a:gd name="T9" fmla="*/ 120 h 241"/>
                <a:gd name="T10" fmla="*/ 0 w 267"/>
                <a:gd name="T11" fmla="*/ 712 h 241"/>
                <a:gd name="T12" fmla="*/ 0 w 267"/>
                <a:gd name="T13" fmla="*/ 1279 h 241"/>
                <a:gd name="T14" fmla="*/ 77 w 267"/>
                <a:gd name="T15" fmla="*/ 1741 h 241"/>
                <a:gd name="T16" fmla="*/ 144 w 267"/>
                <a:gd name="T17" fmla="*/ 2499 h 241"/>
                <a:gd name="T18" fmla="*/ 233 w 267"/>
                <a:gd name="T19" fmla="*/ 2975 h 241"/>
                <a:gd name="T20" fmla="*/ 419 w 267"/>
                <a:gd name="T21" fmla="*/ 3025 h 241"/>
                <a:gd name="T22" fmla="*/ 547 w 267"/>
                <a:gd name="T23" fmla="*/ 3138 h 241"/>
                <a:gd name="T24" fmla="*/ 795 w 267"/>
                <a:gd name="T25" fmla="*/ 3596 h 241"/>
                <a:gd name="T26" fmla="*/ 1289 w 267"/>
                <a:gd name="T27" fmla="*/ 3804 h 241"/>
                <a:gd name="T28" fmla="*/ 1551 w 267"/>
                <a:gd name="T29" fmla="*/ 3853 h 241"/>
                <a:gd name="T30" fmla="*/ 1894 w 267"/>
                <a:gd name="T31" fmla="*/ 3138 h 241"/>
                <a:gd name="T32" fmla="*/ 1809 w 267"/>
                <a:gd name="T33" fmla="*/ 3257 h 241"/>
                <a:gd name="T34" fmla="*/ 1809 w 267"/>
                <a:gd name="T35" fmla="*/ 3257 h 241"/>
                <a:gd name="T36" fmla="*/ 1516 w 267"/>
                <a:gd name="T37" fmla="*/ 712 h 2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241"/>
                <a:gd name="T59" fmla="*/ 267 w 267"/>
                <a:gd name="T60" fmla="*/ 241 h 2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241">
                  <a:moveTo>
                    <a:pt x="213" y="44"/>
                  </a:moveTo>
                  <a:lnTo>
                    <a:pt x="148" y="21"/>
                  </a:lnTo>
                  <a:lnTo>
                    <a:pt x="83" y="0"/>
                  </a:lnTo>
                  <a:lnTo>
                    <a:pt x="23" y="0"/>
                  </a:lnTo>
                  <a:lnTo>
                    <a:pt x="5" y="7"/>
                  </a:lnTo>
                  <a:lnTo>
                    <a:pt x="0" y="44"/>
                  </a:lnTo>
                  <a:lnTo>
                    <a:pt x="0" y="80"/>
                  </a:lnTo>
                  <a:lnTo>
                    <a:pt x="11" y="109"/>
                  </a:lnTo>
                  <a:lnTo>
                    <a:pt x="20" y="156"/>
                  </a:lnTo>
                  <a:lnTo>
                    <a:pt x="33" y="186"/>
                  </a:lnTo>
                  <a:lnTo>
                    <a:pt x="59" y="189"/>
                  </a:lnTo>
                  <a:lnTo>
                    <a:pt x="77" y="196"/>
                  </a:lnTo>
                  <a:lnTo>
                    <a:pt x="112" y="225"/>
                  </a:lnTo>
                  <a:lnTo>
                    <a:pt x="182" y="237"/>
                  </a:lnTo>
                  <a:lnTo>
                    <a:pt x="219" y="240"/>
                  </a:lnTo>
                  <a:lnTo>
                    <a:pt x="266" y="196"/>
                  </a:lnTo>
                  <a:lnTo>
                    <a:pt x="255" y="203"/>
                  </a:lnTo>
                  <a:lnTo>
                    <a:pt x="213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0" name="Freeform 161"/>
            <p:cNvSpPr>
              <a:spLocks/>
            </p:cNvSpPr>
            <p:nvPr/>
          </p:nvSpPr>
          <p:spPr bwMode="auto">
            <a:xfrm>
              <a:off x="2172" y="1124"/>
              <a:ext cx="645" cy="518"/>
            </a:xfrm>
            <a:custGeom>
              <a:avLst/>
              <a:gdLst>
                <a:gd name="T0" fmla="*/ 3164 w 518"/>
                <a:gd name="T1" fmla="*/ 127 h 380"/>
                <a:gd name="T2" fmla="*/ 2733 w 518"/>
                <a:gd name="T3" fmla="*/ 360 h 380"/>
                <a:gd name="T4" fmla="*/ 2478 w 518"/>
                <a:gd name="T5" fmla="*/ 845 h 380"/>
                <a:gd name="T6" fmla="*/ 2175 w 518"/>
                <a:gd name="T7" fmla="*/ 1206 h 380"/>
                <a:gd name="T8" fmla="*/ 1794 w 518"/>
                <a:gd name="T9" fmla="*/ 1437 h 380"/>
                <a:gd name="T10" fmla="*/ 1500 w 518"/>
                <a:gd name="T11" fmla="*/ 1658 h 380"/>
                <a:gd name="T12" fmla="*/ 1111 w 518"/>
                <a:gd name="T13" fmla="*/ 2140 h 380"/>
                <a:gd name="T14" fmla="*/ 853 w 518"/>
                <a:gd name="T15" fmla="*/ 2850 h 380"/>
                <a:gd name="T16" fmla="*/ 639 w 518"/>
                <a:gd name="T17" fmla="*/ 4261 h 380"/>
                <a:gd name="T18" fmla="*/ 558 w 518"/>
                <a:gd name="T19" fmla="*/ 4507 h 380"/>
                <a:gd name="T20" fmla="*/ 254 w 518"/>
                <a:gd name="T21" fmla="*/ 4861 h 380"/>
                <a:gd name="T22" fmla="*/ 0 w 518"/>
                <a:gd name="T23" fmla="*/ 5686 h 380"/>
                <a:gd name="T24" fmla="*/ 213 w 518"/>
                <a:gd name="T25" fmla="*/ 6043 h 380"/>
                <a:gd name="T26" fmla="*/ 727 w 518"/>
                <a:gd name="T27" fmla="*/ 6167 h 380"/>
                <a:gd name="T28" fmla="*/ 943 w 518"/>
                <a:gd name="T29" fmla="*/ 5323 h 380"/>
                <a:gd name="T30" fmla="*/ 1537 w 518"/>
                <a:gd name="T31" fmla="*/ 4261 h 380"/>
                <a:gd name="T32" fmla="*/ 1747 w 518"/>
                <a:gd name="T33" fmla="*/ 4031 h 380"/>
                <a:gd name="T34" fmla="*/ 2096 w 518"/>
                <a:gd name="T35" fmla="*/ 3566 h 380"/>
                <a:gd name="T36" fmla="*/ 2519 w 518"/>
                <a:gd name="T37" fmla="*/ 3212 h 380"/>
                <a:gd name="T38" fmla="*/ 3206 w 518"/>
                <a:gd name="T39" fmla="*/ 3089 h 380"/>
                <a:gd name="T40" fmla="*/ 3416 w 518"/>
                <a:gd name="T41" fmla="*/ 3785 h 380"/>
                <a:gd name="T42" fmla="*/ 3552 w 518"/>
                <a:gd name="T43" fmla="*/ 3319 h 380"/>
                <a:gd name="T44" fmla="*/ 3724 w 518"/>
                <a:gd name="T45" fmla="*/ 2616 h 380"/>
                <a:gd name="T46" fmla="*/ 3724 w 518"/>
                <a:gd name="T47" fmla="*/ 2015 h 380"/>
                <a:gd name="T48" fmla="*/ 3724 w 518"/>
                <a:gd name="T49" fmla="*/ 1076 h 380"/>
                <a:gd name="T50" fmla="*/ 3724 w 518"/>
                <a:gd name="T51" fmla="*/ 598 h 380"/>
                <a:gd name="T52" fmla="*/ 3372 w 518"/>
                <a:gd name="T53" fmla="*/ 0 h 380"/>
                <a:gd name="T54" fmla="*/ 3250 w 518"/>
                <a:gd name="T55" fmla="*/ 0 h 380"/>
                <a:gd name="T56" fmla="*/ 3164 w 518"/>
                <a:gd name="T57" fmla="*/ 127 h 3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8"/>
                <a:gd name="T88" fmla="*/ 0 h 380"/>
                <a:gd name="T89" fmla="*/ 518 w 518"/>
                <a:gd name="T90" fmla="*/ 380 h 3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8" h="380">
                  <a:moveTo>
                    <a:pt x="440" y="8"/>
                  </a:moveTo>
                  <a:lnTo>
                    <a:pt x="380" y="22"/>
                  </a:lnTo>
                  <a:lnTo>
                    <a:pt x="344" y="52"/>
                  </a:lnTo>
                  <a:lnTo>
                    <a:pt x="303" y="74"/>
                  </a:lnTo>
                  <a:lnTo>
                    <a:pt x="249" y="88"/>
                  </a:lnTo>
                  <a:lnTo>
                    <a:pt x="208" y="102"/>
                  </a:lnTo>
                  <a:lnTo>
                    <a:pt x="154" y="132"/>
                  </a:lnTo>
                  <a:lnTo>
                    <a:pt x="119" y="175"/>
                  </a:lnTo>
                  <a:lnTo>
                    <a:pt x="89" y="262"/>
                  </a:lnTo>
                  <a:lnTo>
                    <a:pt x="77" y="277"/>
                  </a:lnTo>
                  <a:lnTo>
                    <a:pt x="35" y="299"/>
                  </a:lnTo>
                  <a:lnTo>
                    <a:pt x="0" y="350"/>
                  </a:lnTo>
                  <a:lnTo>
                    <a:pt x="30" y="372"/>
                  </a:lnTo>
                  <a:lnTo>
                    <a:pt x="101" y="379"/>
                  </a:lnTo>
                  <a:lnTo>
                    <a:pt x="131" y="328"/>
                  </a:lnTo>
                  <a:lnTo>
                    <a:pt x="214" y="262"/>
                  </a:lnTo>
                  <a:lnTo>
                    <a:pt x="243" y="248"/>
                  </a:lnTo>
                  <a:lnTo>
                    <a:pt x="291" y="219"/>
                  </a:lnTo>
                  <a:lnTo>
                    <a:pt x="350" y="197"/>
                  </a:lnTo>
                  <a:lnTo>
                    <a:pt x="446" y="190"/>
                  </a:lnTo>
                  <a:lnTo>
                    <a:pt x="475" y="233"/>
                  </a:lnTo>
                  <a:lnTo>
                    <a:pt x="493" y="204"/>
                  </a:lnTo>
                  <a:lnTo>
                    <a:pt x="517" y="161"/>
                  </a:lnTo>
                  <a:lnTo>
                    <a:pt x="517" y="124"/>
                  </a:lnTo>
                  <a:lnTo>
                    <a:pt x="517" y="66"/>
                  </a:lnTo>
                  <a:lnTo>
                    <a:pt x="517" y="37"/>
                  </a:lnTo>
                  <a:lnTo>
                    <a:pt x="469" y="0"/>
                  </a:lnTo>
                  <a:lnTo>
                    <a:pt x="451" y="0"/>
                  </a:lnTo>
                  <a:lnTo>
                    <a:pt x="440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1" name="Freeform 162"/>
            <p:cNvSpPr>
              <a:spLocks/>
            </p:cNvSpPr>
            <p:nvPr/>
          </p:nvSpPr>
          <p:spPr bwMode="auto">
            <a:xfrm>
              <a:off x="2526" y="847"/>
              <a:ext cx="194" cy="298"/>
            </a:xfrm>
            <a:custGeom>
              <a:avLst/>
              <a:gdLst>
                <a:gd name="T0" fmla="*/ 1103 w 156"/>
                <a:gd name="T1" fmla="*/ 2908 h 220"/>
                <a:gd name="T2" fmla="*/ 931 w 156"/>
                <a:gd name="T3" fmla="*/ 2804 h 220"/>
                <a:gd name="T4" fmla="*/ 931 w 156"/>
                <a:gd name="T5" fmla="*/ 1792 h 220"/>
                <a:gd name="T6" fmla="*/ 757 w 156"/>
                <a:gd name="T7" fmla="*/ 569 h 220"/>
                <a:gd name="T8" fmla="*/ 344 w 156"/>
                <a:gd name="T9" fmla="*/ 0 h 220"/>
                <a:gd name="T10" fmla="*/ 88 w 156"/>
                <a:gd name="T11" fmla="*/ 0 h 220"/>
                <a:gd name="T12" fmla="*/ 0 w 156"/>
                <a:gd name="T13" fmla="*/ 351 h 220"/>
                <a:gd name="T14" fmla="*/ 88 w 156"/>
                <a:gd name="T15" fmla="*/ 1130 h 220"/>
                <a:gd name="T16" fmla="*/ 344 w 156"/>
                <a:gd name="T17" fmla="*/ 1692 h 220"/>
                <a:gd name="T18" fmla="*/ 468 w 156"/>
                <a:gd name="T19" fmla="*/ 2589 h 220"/>
                <a:gd name="T20" fmla="*/ 502 w 156"/>
                <a:gd name="T21" fmla="*/ 3255 h 220"/>
                <a:gd name="T22" fmla="*/ 502 w 156"/>
                <a:gd name="T23" fmla="*/ 3367 h 220"/>
                <a:gd name="T24" fmla="*/ 806 w 156"/>
                <a:gd name="T25" fmla="*/ 3367 h 220"/>
                <a:gd name="T26" fmla="*/ 1103 w 156"/>
                <a:gd name="T27" fmla="*/ 2908 h 2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220"/>
                <a:gd name="T44" fmla="*/ 156 w 156"/>
                <a:gd name="T45" fmla="*/ 220 h 2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220">
                  <a:moveTo>
                    <a:pt x="155" y="190"/>
                  </a:moveTo>
                  <a:lnTo>
                    <a:pt x="131" y="182"/>
                  </a:lnTo>
                  <a:lnTo>
                    <a:pt x="131" y="117"/>
                  </a:lnTo>
                  <a:lnTo>
                    <a:pt x="107" y="37"/>
                  </a:lnTo>
                  <a:lnTo>
                    <a:pt x="48" y="0"/>
                  </a:lnTo>
                  <a:lnTo>
                    <a:pt x="12" y="0"/>
                  </a:lnTo>
                  <a:lnTo>
                    <a:pt x="0" y="23"/>
                  </a:lnTo>
                  <a:lnTo>
                    <a:pt x="12" y="74"/>
                  </a:lnTo>
                  <a:lnTo>
                    <a:pt x="48" y="110"/>
                  </a:lnTo>
                  <a:lnTo>
                    <a:pt x="65" y="168"/>
                  </a:lnTo>
                  <a:lnTo>
                    <a:pt x="71" y="212"/>
                  </a:lnTo>
                  <a:lnTo>
                    <a:pt x="71" y="219"/>
                  </a:lnTo>
                  <a:lnTo>
                    <a:pt x="113" y="219"/>
                  </a:lnTo>
                  <a:lnTo>
                    <a:pt x="155" y="19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2" name="Freeform 163"/>
            <p:cNvSpPr>
              <a:spLocks/>
            </p:cNvSpPr>
            <p:nvPr/>
          </p:nvSpPr>
          <p:spPr bwMode="auto">
            <a:xfrm>
              <a:off x="2000" y="967"/>
              <a:ext cx="536" cy="516"/>
            </a:xfrm>
            <a:custGeom>
              <a:avLst/>
              <a:gdLst>
                <a:gd name="T0" fmla="*/ 1853 w 429"/>
                <a:gd name="T1" fmla="*/ 222 h 379"/>
                <a:gd name="T2" fmla="*/ 1542 w 429"/>
                <a:gd name="T3" fmla="*/ 0 h 379"/>
                <a:gd name="T4" fmla="*/ 1241 w 429"/>
                <a:gd name="T5" fmla="*/ 120 h 379"/>
                <a:gd name="T6" fmla="*/ 1102 w 429"/>
                <a:gd name="T7" fmla="*/ 1175 h 379"/>
                <a:gd name="T8" fmla="*/ 1102 w 429"/>
                <a:gd name="T9" fmla="*/ 1865 h 379"/>
                <a:gd name="T10" fmla="*/ 1147 w 429"/>
                <a:gd name="T11" fmla="*/ 2327 h 379"/>
                <a:gd name="T12" fmla="*/ 976 w 429"/>
                <a:gd name="T13" fmla="*/ 2806 h 379"/>
                <a:gd name="T14" fmla="*/ 662 w 429"/>
                <a:gd name="T15" fmla="*/ 2806 h 379"/>
                <a:gd name="T16" fmla="*/ 570 w 429"/>
                <a:gd name="T17" fmla="*/ 2806 h 379"/>
                <a:gd name="T18" fmla="*/ 530 w 429"/>
                <a:gd name="T19" fmla="*/ 2806 h 379"/>
                <a:gd name="T20" fmla="*/ 217 w 429"/>
                <a:gd name="T21" fmla="*/ 3065 h 379"/>
                <a:gd name="T22" fmla="*/ 40 w 429"/>
                <a:gd name="T23" fmla="*/ 3631 h 379"/>
                <a:gd name="T24" fmla="*/ 0 w 429"/>
                <a:gd name="T25" fmla="*/ 4317 h 379"/>
                <a:gd name="T26" fmla="*/ 89 w 429"/>
                <a:gd name="T27" fmla="*/ 5283 h 379"/>
                <a:gd name="T28" fmla="*/ 400 w 429"/>
                <a:gd name="T29" fmla="*/ 5607 h 379"/>
                <a:gd name="T30" fmla="*/ 477 w 429"/>
                <a:gd name="T31" fmla="*/ 5969 h 379"/>
                <a:gd name="T32" fmla="*/ 570 w 429"/>
                <a:gd name="T33" fmla="*/ 6076 h 379"/>
                <a:gd name="T34" fmla="*/ 1281 w 429"/>
                <a:gd name="T35" fmla="*/ 4798 h 379"/>
                <a:gd name="T36" fmla="*/ 1407 w 429"/>
                <a:gd name="T37" fmla="*/ 4317 h 379"/>
                <a:gd name="T38" fmla="*/ 1586 w 429"/>
                <a:gd name="T39" fmla="*/ 3631 h 379"/>
                <a:gd name="T40" fmla="*/ 1853 w 429"/>
                <a:gd name="T41" fmla="*/ 2927 h 379"/>
                <a:gd name="T42" fmla="*/ 2290 w 429"/>
                <a:gd name="T43" fmla="*/ 2708 h 379"/>
                <a:gd name="T44" fmla="*/ 2518 w 429"/>
                <a:gd name="T45" fmla="*/ 2451 h 379"/>
                <a:gd name="T46" fmla="*/ 2954 w 429"/>
                <a:gd name="T47" fmla="*/ 1995 h 379"/>
                <a:gd name="T48" fmla="*/ 3090 w 429"/>
                <a:gd name="T49" fmla="*/ 1747 h 379"/>
                <a:gd name="T50" fmla="*/ 3175 w 429"/>
                <a:gd name="T51" fmla="*/ 1513 h 379"/>
                <a:gd name="T52" fmla="*/ 3000 w 429"/>
                <a:gd name="T53" fmla="*/ 1037 h 379"/>
                <a:gd name="T54" fmla="*/ 3000 w 429"/>
                <a:gd name="T55" fmla="*/ 1037 h 379"/>
                <a:gd name="T56" fmla="*/ 1853 w 429"/>
                <a:gd name="T57" fmla="*/ 222 h 3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9"/>
                <a:gd name="T88" fmla="*/ 0 h 379"/>
                <a:gd name="T89" fmla="*/ 429 w 429"/>
                <a:gd name="T90" fmla="*/ 379 h 3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9" h="379">
                  <a:moveTo>
                    <a:pt x="250" y="14"/>
                  </a:moveTo>
                  <a:lnTo>
                    <a:pt x="208" y="0"/>
                  </a:lnTo>
                  <a:lnTo>
                    <a:pt x="167" y="7"/>
                  </a:lnTo>
                  <a:lnTo>
                    <a:pt x="149" y="73"/>
                  </a:lnTo>
                  <a:lnTo>
                    <a:pt x="149" y="116"/>
                  </a:lnTo>
                  <a:lnTo>
                    <a:pt x="155" y="145"/>
                  </a:lnTo>
                  <a:lnTo>
                    <a:pt x="131" y="175"/>
                  </a:lnTo>
                  <a:lnTo>
                    <a:pt x="89" y="175"/>
                  </a:lnTo>
                  <a:lnTo>
                    <a:pt x="77" y="175"/>
                  </a:lnTo>
                  <a:lnTo>
                    <a:pt x="71" y="175"/>
                  </a:lnTo>
                  <a:lnTo>
                    <a:pt x="30" y="190"/>
                  </a:lnTo>
                  <a:lnTo>
                    <a:pt x="6" y="226"/>
                  </a:lnTo>
                  <a:lnTo>
                    <a:pt x="0" y="269"/>
                  </a:lnTo>
                  <a:lnTo>
                    <a:pt x="12" y="328"/>
                  </a:lnTo>
                  <a:lnTo>
                    <a:pt x="54" y="349"/>
                  </a:lnTo>
                  <a:lnTo>
                    <a:pt x="65" y="371"/>
                  </a:lnTo>
                  <a:lnTo>
                    <a:pt x="77" y="378"/>
                  </a:lnTo>
                  <a:lnTo>
                    <a:pt x="172" y="298"/>
                  </a:lnTo>
                  <a:lnTo>
                    <a:pt x="190" y="269"/>
                  </a:lnTo>
                  <a:lnTo>
                    <a:pt x="214" y="226"/>
                  </a:lnTo>
                  <a:lnTo>
                    <a:pt x="250" y="182"/>
                  </a:lnTo>
                  <a:lnTo>
                    <a:pt x="309" y="168"/>
                  </a:lnTo>
                  <a:lnTo>
                    <a:pt x="339" y="153"/>
                  </a:lnTo>
                  <a:lnTo>
                    <a:pt x="398" y="124"/>
                  </a:lnTo>
                  <a:lnTo>
                    <a:pt x="416" y="109"/>
                  </a:lnTo>
                  <a:lnTo>
                    <a:pt x="428" y="94"/>
                  </a:lnTo>
                  <a:lnTo>
                    <a:pt x="404" y="65"/>
                  </a:lnTo>
                  <a:lnTo>
                    <a:pt x="250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3" name="Freeform 164"/>
            <p:cNvSpPr>
              <a:spLocks/>
            </p:cNvSpPr>
            <p:nvPr/>
          </p:nvSpPr>
          <p:spPr bwMode="auto">
            <a:xfrm>
              <a:off x="2415" y="847"/>
              <a:ext cx="121" cy="181"/>
            </a:xfrm>
            <a:custGeom>
              <a:avLst/>
              <a:gdLst>
                <a:gd name="T0" fmla="*/ 523 w 96"/>
                <a:gd name="T1" fmla="*/ 0 h 133"/>
                <a:gd name="T2" fmla="*/ 245 w 96"/>
                <a:gd name="T3" fmla="*/ 235 h 133"/>
                <a:gd name="T4" fmla="*/ 97 w 96"/>
                <a:gd name="T5" fmla="*/ 838 h 133"/>
                <a:gd name="T6" fmla="*/ 0 w 96"/>
                <a:gd name="T7" fmla="*/ 1765 h 133"/>
                <a:gd name="T8" fmla="*/ 194 w 96"/>
                <a:gd name="T9" fmla="*/ 1990 h 133"/>
                <a:gd name="T10" fmla="*/ 338 w 96"/>
                <a:gd name="T11" fmla="*/ 2111 h 133"/>
                <a:gd name="T12" fmla="*/ 523 w 96"/>
                <a:gd name="T13" fmla="*/ 2111 h 133"/>
                <a:gd name="T14" fmla="*/ 618 w 96"/>
                <a:gd name="T15" fmla="*/ 1765 h 133"/>
                <a:gd name="T16" fmla="*/ 759 w 96"/>
                <a:gd name="T17" fmla="*/ 1528 h 133"/>
                <a:gd name="T18" fmla="*/ 759 w 96"/>
                <a:gd name="T19" fmla="*/ 1180 h 133"/>
                <a:gd name="T20" fmla="*/ 523 w 96"/>
                <a:gd name="T21" fmla="*/ 0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133"/>
                <a:gd name="T35" fmla="*/ 96 w 96"/>
                <a:gd name="T36" fmla="*/ 133 h 1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133">
                  <a:moveTo>
                    <a:pt x="65" y="0"/>
                  </a:moveTo>
                  <a:lnTo>
                    <a:pt x="30" y="15"/>
                  </a:lnTo>
                  <a:lnTo>
                    <a:pt x="12" y="52"/>
                  </a:lnTo>
                  <a:lnTo>
                    <a:pt x="0" y="110"/>
                  </a:lnTo>
                  <a:lnTo>
                    <a:pt x="24" y="124"/>
                  </a:lnTo>
                  <a:lnTo>
                    <a:pt x="42" y="132"/>
                  </a:lnTo>
                  <a:lnTo>
                    <a:pt x="65" y="132"/>
                  </a:lnTo>
                  <a:lnTo>
                    <a:pt x="77" y="110"/>
                  </a:lnTo>
                  <a:lnTo>
                    <a:pt x="95" y="95"/>
                  </a:lnTo>
                  <a:lnTo>
                    <a:pt x="95" y="74"/>
                  </a:lnTo>
                  <a:lnTo>
                    <a:pt x="6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4" name="Freeform 165"/>
            <p:cNvSpPr>
              <a:spLocks/>
            </p:cNvSpPr>
            <p:nvPr/>
          </p:nvSpPr>
          <p:spPr bwMode="auto">
            <a:xfrm>
              <a:off x="2331" y="1609"/>
              <a:ext cx="153" cy="201"/>
            </a:xfrm>
            <a:custGeom>
              <a:avLst/>
              <a:gdLst>
                <a:gd name="T0" fmla="*/ 645 w 122"/>
                <a:gd name="T1" fmla="*/ 2583 h 146"/>
                <a:gd name="T2" fmla="*/ 933 w 122"/>
                <a:gd name="T3" fmla="*/ 1685 h 146"/>
                <a:gd name="T4" fmla="*/ 778 w 122"/>
                <a:gd name="T5" fmla="*/ 790 h 146"/>
                <a:gd name="T6" fmla="*/ 562 w 122"/>
                <a:gd name="T7" fmla="*/ 0 h 146"/>
                <a:gd name="T8" fmla="*/ 456 w 122"/>
                <a:gd name="T9" fmla="*/ 609 h 146"/>
                <a:gd name="T10" fmla="*/ 192 w 122"/>
                <a:gd name="T11" fmla="*/ 1027 h 146"/>
                <a:gd name="T12" fmla="*/ 0 w 122"/>
                <a:gd name="T13" fmla="*/ 1786 h 146"/>
                <a:gd name="T14" fmla="*/ 292 w 122"/>
                <a:gd name="T15" fmla="*/ 2128 h 146"/>
                <a:gd name="T16" fmla="*/ 785 w 122"/>
                <a:gd name="T17" fmla="*/ 2583 h 146"/>
                <a:gd name="T18" fmla="*/ 488 w 122"/>
                <a:gd name="T19" fmla="*/ 2507 h 146"/>
                <a:gd name="T20" fmla="*/ 645 w 122"/>
                <a:gd name="T21" fmla="*/ 2583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46"/>
                <a:gd name="T35" fmla="*/ 122 w 122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46">
                  <a:moveTo>
                    <a:pt x="84" y="145"/>
                  </a:moveTo>
                  <a:lnTo>
                    <a:pt x="121" y="95"/>
                  </a:lnTo>
                  <a:lnTo>
                    <a:pt x="101" y="44"/>
                  </a:lnTo>
                  <a:lnTo>
                    <a:pt x="73" y="0"/>
                  </a:lnTo>
                  <a:lnTo>
                    <a:pt x="59" y="34"/>
                  </a:lnTo>
                  <a:lnTo>
                    <a:pt x="25" y="58"/>
                  </a:lnTo>
                  <a:lnTo>
                    <a:pt x="0" y="100"/>
                  </a:lnTo>
                  <a:lnTo>
                    <a:pt x="38" y="120"/>
                  </a:lnTo>
                  <a:lnTo>
                    <a:pt x="102" y="145"/>
                  </a:lnTo>
                  <a:lnTo>
                    <a:pt x="64" y="141"/>
                  </a:lnTo>
                  <a:lnTo>
                    <a:pt x="84" y="14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5" name="Freeform 166"/>
            <p:cNvSpPr>
              <a:spLocks/>
            </p:cNvSpPr>
            <p:nvPr/>
          </p:nvSpPr>
          <p:spPr bwMode="auto">
            <a:xfrm>
              <a:off x="2201" y="1719"/>
              <a:ext cx="475" cy="685"/>
            </a:xfrm>
            <a:custGeom>
              <a:avLst/>
              <a:gdLst>
                <a:gd name="T0" fmla="*/ 598 w 381"/>
                <a:gd name="T1" fmla="*/ 0 h 503"/>
                <a:gd name="T2" fmla="*/ 209 w 381"/>
                <a:gd name="T3" fmla="*/ 354 h 503"/>
                <a:gd name="T4" fmla="*/ 0 w 381"/>
                <a:gd name="T5" fmla="*/ 816 h 503"/>
                <a:gd name="T6" fmla="*/ 209 w 381"/>
                <a:gd name="T7" fmla="*/ 1890 h 503"/>
                <a:gd name="T8" fmla="*/ 77 w 381"/>
                <a:gd name="T9" fmla="*/ 2235 h 503"/>
                <a:gd name="T10" fmla="*/ 430 w 381"/>
                <a:gd name="T11" fmla="*/ 2710 h 503"/>
                <a:gd name="T12" fmla="*/ 736 w 381"/>
                <a:gd name="T13" fmla="*/ 3290 h 503"/>
                <a:gd name="T14" fmla="*/ 903 w 381"/>
                <a:gd name="T15" fmla="*/ 3392 h 503"/>
                <a:gd name="T16" fmla="*/ 1159 w 381"/>
                <a:gd name="T17" fmla="*/ 3884 h 503"/>
                <a:gd name="T18" fmla="*/ 1334 w 381"/>
                <a:gd name="T19" fmla="*/ 5289 h 503"/>
                <a:gd name="T20" fmla="*/ 1334 w 381"/>
                <a:gd name="T21" fmla="*/ 6101 h 503"/>
                <a:gd name="T22" fmla="*/ 1595 w 381"/>
                <a:gd name="T23" fmla="*/ 6808 h 503"/>
                <a:gd name="T24" fmla="*/ 1769 w 381"/>
                <a:gd name="T25" fmla="*/ 7510 h 503"/>
                <a:gd name="T26" fmla="*/ 1941 w 381"/>
                <a:gd name="T27" fmla="*/ 7974 h 503"/>
                <a:gd name="T28" fmla="*/ 2417 w 381"/>
                <a:gd name="T29" fmla="*/ 8089 h 503"/>
                <a:gd name="T30" fmla="*/ 2506 w 381"/>
                <a:gd name="T31" fmla="*/ 7974 h 503"/>
                <a:gd name="T32" fmla="*/ 2677 w 381"/>
                <a:gd name="T33" fmla="*/ 7034 h 503"/>
                <a:gd name="T34" fmla="*/ 2770 w 381"/>
                <a:gd name="T35" fmla="*/ 6463 h 503"/>
                <a:gd name="T36" fmla="*/ 2461 w 381"/>
                <a:gd name="T37" fmla="*/ 5165 h 503"/>
                <a:gd name="T38" fmla="*/ 2247 w 381"/>
                <a:gd name="T39" fmla="*/ 4223 h 503"/>
                <a:gd name="T40" fmla="*/ 2161 w 381"/>
                <a:gd name="T41" fmla="*/ 3753 h 503"/>
                <a:gd name="T42" fmla="*/ 1683 w 381"/>
                <a:gd name="T43" fmla="*/ 2455 h 503"/>
                <a:gd name="T44" fmla="*/ 1467 w 381"/>
                <a:gd name="T45" fmla="*/ 1758 h 503"/>
                <a:gd name="T46" fmla="*/ 1381 w 381"/>
                <a:gd name="T47" fmla="*/ 1415 h 503"/>
                <a:gd name="T48" fmla="*/ 1381 w 381"/>
                <a:gd name="T49" fmla="*/ 1178 h 503"/>
                <a:gd name="T50" fmla="*/ 598 w 381"/>
                <a:gd name="T51" fmla="*/ 0 h 5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1"/>
                <a:gd name="T79" fmla="*/ 0 h 503"/>
                <a:gd name="T80" fmla="*/ 381 w 381"/>
                <a:gd name="T81" fmla="*/ 503 h 5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1" h="503">
                  <a:moveTo>
                    <a:pt x="83" y="0"/>
                  </a:moveTo>
                  <a:lnTo>
                    <a:pt x="29" y="22"/>
                  </a:lnTo>
                  <a:lnTo>
                    <a:pt x="0" y="51"/>
                  </a:lnTo>
                  <a:lnTo>
                    <a:pt x="29" y="117"/>
                  </a:lnTo>
                  <a:lnTo>
                    <a:pt x="11" y="139"/>
                  </a:lnTo>
                  <a:lnTo>
                    <a:pt x="59" y="168"/>
                  </a:lnTo>
                  <a:lnTo>
                    <a:pt x="101" y="204"/>
                  </a:lnTo>
                  <a:lnTo>
                    <a:pt x="124" y="211"/>
                  </a:lnTo>
                  <a:lnTo>
                    <a:pt x="160" y="241"/>
                  </a:lnTo>
                  <a:lnTo>
                    <a:pt x="184" y="328"/>
                  </a:lnTo>
                  <a:lnTo>
                    <a:pt x="184" y="379"/>
                  </a:lnTo>
                  <a:lnTo>
                    <a:pt x="219" y="423"/>
                  </a:lnTo>
                  <a:lnTo>
                    <a:pt x="243" y="466"/>
                  </a:lnTo>
                  <a:lnTo>
                    <a:pt x="267" y="495"/>
                  </a:lnTo>
                  <a:lnTo>
                    <a:pt x="332" y="502"/>
                  </a:lnTo>
                  <a:lnTo>
                    <a:pt x="344" y="495"/>
                  </a:lnTo>
                  <a:lnTo>
                    <a:pt x="368" y="437"/>
                  </a:lnTo>
                  <a:lnTo>
                    <a:pt x="380" y="401"/>
                  </a:lnTo>
                  <a:lnTo>
                    <a:pt x="338" y="321"/>
                  </a:lnTo>
                  <a:lnTo>
                    <a:pt x="309" y="262"/>
                  </a:lnTo>
                  <a:lnTo>
                    <a:pt x="297" y="233"/>
                  </a:lnTo>
                  <a:lnTo>
                    <a:pt x="231" y="153"/>
                  </a:lnTo>
                  <a:lnTo>
                    <a:pt x="202" y="109"/>
                  </a:lnTo>
                  <a:lnTo>
                    <a:pt x="190" y="88"/>
                  </a:lnTo>
                  <a:lnTo>
                    <a:pt x="190" y="73"/>
                  </a:lnTo>
                  <a:lnTo>
                    <a:pt x="8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6" name="Freeform 167"/>
            <p:cNvSpPr>
              <a:spLocks/>
            </p:cNvSpPr>
            <p:nvPr/>
          </p:nvSpPr>
          <p:spPr bwMode="auto">
            <a:xfrm>
              <a:off x="2311" y="2366"/>
              <a:ext cx="291" cy="314"/>
            </a:xfrm>
            <a:custGeom>
              <a:avLst/>
              <a:gdLst>
                <a:gd name="T0" fmla="*/ 1364 w 234"/>
                <a:gd name="T1" fmla="*/ 1550 h 231"/>
                <a:gd name="T2" fmla="*/ 126 w 234"/>
                <a:gd name="T3" fmla="*/ 0 h 231"/>
                <a:gd name="T4" fmla="*/ 126 w 234"/>
                <a:gd name="T5" fmla="*/ 120 h 231"/>
                <a:gd name="T6" fmla="*/ 0 w 234"/>
                <a:gd name="T7" fmla="*/ 2174 h 231"/>
                <a:gd name="T8" fmla="*/ 195 w 234"/>
                <a:gd name="T9" fmla="*/ 2524 h 231"/>
                <a:gd name="T10" fmla="*/ 563 w 234"/>
                <a:gd name="T11" fmla="*/ 3087 h 231"/>
                <a:gd name="T12" fmla="*/ 1079 w 234"/>
                <a:gd name="T13" fmla="*/ 3318 h 231"/>
                <a:gd name="T14" fmla="*/ 1265 w 234"/>
                <a:gd name="T15" fmla="*/ 3480 h 231"/>
                <a:gd name="T16" fmla="*/ 1659 w 234"/>
                <a:gd name="T17" fmla="*/ 3647 h 231"/>
                <a:gd name="T18" fmla="*/ 1650 w 234"/>
                <a:gd name="T19" fmla="*/ 3318 h 231"/>
                <a:gd name="T20" fmla="*/ 1364 w 234"/>
                <a:gd name="T21" fmla="*/ 1550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4"/>
                <a:gd name="T34" fmla="*/ 0 h 231"/>
                <a:gd name="T35" fmla="*/ 234 w 234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4" h="231">
                  <a:moveTo>
                    <a:pt x="191" y="98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0" y="137"/>
                  </a:lnTo>
                  <a:lnTo>
                    <a:pt x="27" y="159"/>
                  </a:lnTo>
                  <a:lnTo>
                    <a:pt x="80" y="195"/>
                  </a:lnTo>
                  <a:lnTo>
                    <a:pt x="152" y="210"/>
                  </a:lnTo>
                  <a:lnTo>
                    <a:pt x="178" y="220"/>
                  </a:lnTo>
                  <a:lnTo>
                    <a:pt x="233" y="230"/>
                  </a:lnTo>
                  <a:lnTo>
                    <a:pt x="232" y="210"/>
                  </a:lnTo>
                  <a:lnTo>
                    <a:pt x="191" y="9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7" name="Freeform 168"/>
            <p:cNvSpPr>
              <a:spLocks/>
            </p:cNvSpPr>
            <p:nvPr/>
          </p:nvSpPr>
          <p:spPr bwMode="auto">
            <a:xfrm>
              <a:off x="1942" y="1410"/>
              <a:ext cx="297" cy="478"/>
            </a:xfrm>
            <a:custGeom>
              <a:avLst/>
              <a:gdLst>
                <a:gd name="T0" fmla="*/ 1735 w 238"/>
                <a:gd name="T1" fmla="*/ 3561 h 352"/>
                <a:gd name="T2" fmla="*/ 1572 w 238"/>
                <a:gd name="T3" fmla="*/ 2888 h 352"/>
                <a:gd name="T4" fmla="*/ 1262 w 238"/>
                <a:gd name="T5" fmla="*/ 2421 h 352"/>
                <a:gd name="T6" fmla="*/ 1041 w 238"/>
                <a:gd name="T7" fmla="*/ 2194 h 352"/>
                <a:gd name="T8" fmla="*/ 917 w 238"/>
                <a:gd name="T9" fmla="*/ 1745 h 352"/>
                <a:gd name="T10" fmla="*/ 972 w 238"/>
                <a:gd name="T11" fmla="*/ 485 h 352"/>
                <a:gd name="T12" fmla="*/ 351 w 238"/>
                <a:gd name="T13" fmla="*/ 0 h 352"/>
                <a:gd name="T14" fmla="*/ 173 w 238"/>
                <a:gd name="T15" fmla="*/ 140 h 352"/>
                <a:gd name="T16" fmla="*/ 40 w 238"/>
                <a:gd name="T17" fmla="*/ 485 h 352"/>
                <a:gd name="T18" fmla="*/ 0 w 238"/>
                <a:gd name="T19" fmla="*/ 1397 h 352"/>
                <a:gd name="T20" fmla="*/ 40 w 238"/>
                <a:gd name="T21" fmla="*/ 1854 h 352"/>
                <a:gd name="T22" fmla="*/ 173 w 238"/>
                <a:gd name="T23" fmla="*/ 2311 h 352"/>
                <a:gd name="T24" fmla="*/ 383 w 238"/>
                <a:gd name="T25" fmla="*/ 2644 h 352"/>
                <a:gd name="T26" fmla="*/ 831 w 238"/>
                <a:gd name="T27" fmla="*/ 3112 h 352"/>
                <a:gd name="T28" fmla="*/ 879 w 238"/>
                <a:gd name="T29" fmla="*/ 3332 h 352"/>
                <a:gd name="T30" fmla="*/ 1041 w 238"/>
                <a:gd name="T31" fmla="*/ 4028 h 352"/>
                <a:gd name="T32" fmla="*/ 1444 w 238"/>
                <a:gd name="T33" fmla="*/ 4836 h 352"/>
                <a:gd name="T34" fmla="*/ 1572 w 238"/>
                <a:gd name="T35" fmla="*/ 5274 h 352"/>
                <a:gd name="T36" fmla="*/ 1735 w 238"/>
                <a:gd name="T37" fmla="*/ 5519 h 352"/>
                <a:gd name="T38" fmla="*/ 1735 w 238"/>
                <a:gd name="T39" fmla="*/ 3561 h 3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"/>
                <a:gd name="T61" fmla="*/ 0 h 352"/>
                <a:gd name="T62" fmla="*/ 238 w 238"/>
                <a:gd name="T63" fmla="*/ 352 h 3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" h="352">
                  <a:moveTo>
                    <a:pt x="237" y="227"/>
                  </a:moveTo>
                  <a:lnTo>
                    <a:pt x="214" y="184"/>
                  </a:lnTo>
                  <a:lnTo>
                    <a:pt x="172" y="154"/>
                  </a:lnTo>
                  <a:lnTo>
                    <a:pt x="142" y="140"/>
                  </a:lnTo>
                  <a:lnTo>
                    <a:pt x="125" y="111"/>
                  </a:lnTo>
                  <a:lnTo>
                    <a:pt x="132" y="31"/>
                  </a:lnTo>
                  <a:lnTo>
                    <a:pt x="47" y="0"/>
                  </a:lnTo>
                  <a:lnTo>
                    <a:pt x="24" y="9"/>
                  </a:lnTo>
                  <a:lnTo>
                    <a:pt x="6" y="31"/>
                  </a:lnTo>
                  <a:lnTo>
                    <a:pt x="0" y="89"/>
                  </a:lnTo>
                  <a:lnTo>
                    <a:pt x="6" y="118"/>
                  </a:lnTo>
                  <a:lnTo>
                    <a:pt x="24" y="147"/>
                  </a:lnTo>
                  <a:lnTo>
                    <a:pt x="53" y="169"/>
                  </a:lnTo>
                  <a:lnTo>
                    <a:pt x="113" y="198"/>
                  </a:lnTo>
                  <a:lnTo>
                    <a:pt x="119" y="213"/>
                  </a:lnTo>
                  <a:lnTo>
                    <a:pt x="142" y="256"/>
                  </a:lnTo>
                  <a:lnTo>
                    <a:pt x="196" y="308"/>
                  </a:lnTo>
                  <a:lnTo>
                    <a:pt x="214" y="336"/>
                  </a:lnTo>
                  <a:lnTo>
                    <a:pt x="237" y="351"/>
                  </a:lnTo>
                  <a:lnTo>
                    <a:pt x="237" y="22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8" name="Freeform 169"/>
            <p:cNvSpPr>
              <a:spLocks/>
            </p:cNvSpPr>
            <p:nvPr/>
          </p:nvSpPr>
          <p:spPr bwMode="auto">
            <a:xfrm>
              <a:off x="2082" y="1896"/>
              <a:ext cx="392" cy="537"/>
            </a:xfrm>
            <a:custGeom>
              <a:avLst/>
              <a:gdLst>
                <a:gd name="T0" fmla="*/ 1697 w 316"/>
                <a:gd name="T1" fmla="*/ 3444 h 394"/>
                <a:gd name="T2" fmla="*/ 1445 w 316"/>
                <a:gd name="T3" fmla="*/ 2955 h 394"/>
                <a:gd name="T4" fmla="*/ 1208 w 316"/>
                <a:gd name="T5" fmla="*/ 2241 h 394"/>
                <a:gd name="T6" fmla="*/ 954 w 316"/>
                <a:gd name="T7" fmla="*/ 1785 h 394"/>
                <a:gd name="T8" fmla="*/ 414 w 316"/>
                <a:gd name="T9" fmla="*/ 942 h 394"/>
                <a:gd name="T10" fmla="*/ 120 w 316"/>
                <a:gd name="T11" fmla="*/ 236 h 394"/>
                <a:gd name="T12" fmla="*/ 88 w 316"/>
                <a:gd name="T13" fmla="*/ 0 h 394"/>
                <a:gd name="T14" fmla="*/ 0 w 316"/>
                <a:gd name="T15" fmla="*/ 236 h 394"/>
                <a:gd name="T16" fmla="*/ 0 w 316"/>
                <a:gd name="T17" fmla="*/ 1304 h 394"/>
                <a:gd name="T18" fmla="*/ 167 w 316"/>
                <a:gd name="T19" fmla="*/ 1785 h 394"/>
                <a:gd name="T20" fmla="*/ 334 w 316"/>
                <a:gd name="T21" fmla="*/ 2366 h 394"/>
                <a:gd name="T22" fmla="*/ 582 w 316"/>
                <a:gd name="T23" fmla="*/ 3083 h 394"/>
                <a:gd name="T24" fmla="*/ 712 w 316"/>
                <a:gd name="T25" fmla="*/ 3444 h 394"/>
                <a:gd name="T26" fmla="*/ 1074 w 316"/>
                <a:gd name="T27" fmla="*/ 4256 h 394"/>
                <a:gd name="T28" fmla="*/ 1162 w 316"/>
                <a:gd name="T29" fmla="*/ 4858 h 394"/>
                <a:gd name="T30" fmla="*/ 1331 w 316"/>
                <a:gd name="T31" fmla="*/ 5441 h 394"/>
                <a:gd name="T32" fmla="*/ 1331 w 316"/>
                <a:gd name="T33" fmla="*/ 6026 h 394"/>
                <a:gd name="T34" fmla="*/ 1368 w 316"/>
                <a:gd name="T35" fmla="*/ 6383 h 394"/>
                <a:gd name="T36" fmla="*/ 1652 w 316"/>
                <a:gd name="T37" fmla="*/ 5191 h 394"/>
                <a:gd name="T38" fmla="*/ 1743 w 316"/>
                <a:gd name="T39" fmla="*/ 4858 h 394"/>
                <a:gd name="T40" fmla="*/ 2074 w 316"/>
                <a:gd name="T41" fmla="*/ 4603 h 394"/>
                <a:gd name="T42" fmla="*/ 2196 w 316"/>
                <a:gd name="T43" fmla="*/ 4603 h 394"/>
                <a:gd name="T44" fmla="*/ 2196 w 316"/>
                <a:gd name="T45" fmla="*/ 4027 h 394"/>
                <a:gd name="T46" fmla="*/ 1697 w 316"/>
                <a:gd name="T47" fmla="*/ 3444 h 3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6"/>
                <a:gd name="T73" fmla="*/ 0 h 394"/>
                <a:gd name="T74" fmla="*/ 316 w 316"/>
                <a:gd name="T75" fmla="*/ 394 h 3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6" h="394">
                  <a:moveTo>
                    <a:pt x="244" y="212"/>
                  </a:moveTo>
                  <a:lnTo>
                    <a:pt x="208" y="182"/>
                  </a:lnTo>
                  <a:lnTo>
                    <a:pt x="173" y="138"/>
                  </a:lnTo>
                  <a:lnTo>
                    <a:pt x="137" y="110"/>
                  </a:lnTo>
                  <a:lnTo>
                    <a:pt x="60" y="58"/>
                  </a:lnTo>
                  <a:lnTo>
                    <a:pt x="18" y="15"/>
                  </a:lnTo>
                  <a:lnTo>
                    <a:pt x="12" y="0"/>
                  </a:lnTo>
                  <a:lnTo>
                    <a:pt x="0" y="15"/>
                  </a:lnTo>
                  <a:lnTo>
                    <a:pt x="0" y="80"/>
                  </a:lnTo>
                  <a:lnTo>
                    <a:pt x="24" y="110"/>
                  </a:lnTo>
                  <a:lnTo>
                    <a:pt x="48" y="146"/>
                  </a:lnTo>
                  <a:lnTo>
                    <a:pt x="84" y="190"/>
                  </a:lnTo>
                  <a:lnTo>
                    <a:pt x="102" y="212"/>
                  </a:lnTo>
                  <a:lnTo>
                    <a:pt x="155" y="262"/>
                  </a:lnTo>
                  <a:lnTo>
                    <a:pt x="167" y="299"/>
                  </a:lnTo>
                  <a:lnTo>
                    <a:pt x="191" y="335"/>
                  </a:lnTo>
                  <a:lnTo>
                    <a:pt x="191" y="371"/>
                  </a:lnTo>
                  <a:lnTo>
                    <a:pt x="197" y="393"/>
                  </a:lnTo>
                  <a:lnTo>
                    <a:pt x="238" y="320"/>
                  </a:lnTo>
                  <a:lnTo>
                    <a:pt x="250" y="299"/>
                  </a:lnTo>
                  <a:lnTo>
                    <a:pt x="298" y="284"/>
                  </a:lnTo>
                  <a:lnTo>
                    <a:pt x="315" y="284"/>
                  </a:lnTo>
                  <a:lnTo>
                    <a:pt x="315" y="248"/>
                  </a:lnTo>
                  <a:lnTo>
                    <a:pt x="244" y="2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89" name="Freeform 170"/>
            <p:cNvSpPr>
              <a:spLocks/>
            </p:cNvSpPr>
            <p:nvPr/>
          </p:nvSpPr>
          <p:spPr bwMode="auto">
            <a:xfrm>
              <a:off x="1904" y="1757"/>
              <a:ext cx="231" cy="349"/>
            </a:xfrm>
            <a:custGeom>
              <a:avLst/>
              <a:gdLst>
                <a:gd name="T0" fmla="*/ 1356 w 185"/>
                <a:gd name="T1" fmla="*/ 2015 h 256"/>
                <a:gd name="T2" fmla="*/ 1221 w 185"/>
                <a:gd name="T3" fmla="*/ 1305 h 256"/>
                <a:gd name="T4" fmla="*/ 879 w 185"/>
                <a:gd name="T5" fmla="*/ 480 h 256"/>
                <a:gd name="T6" fmla="*/ 351 w 185"/>
                <a:gd name="T7" fmla="*/ 0 h 256"/>
                <a:gd name="T8" fmla="*/ 174 w 185"/>
                <a:gd name="T9" fmla="*/ 0 h 256"/>
                <a:gd name="T10" fmla="*/ 174 w 185"/>
                <a:gd name="T11" fmla="*/ 1076 h 256"/>
                <a:gd name="T12" fmla="*/ 174 w 185"/>
                <a:gd name="T13" fmla="*/ 2015 h 256"/>
                <a:gd name="T14" fmla="*/ 0 w 185"/>
                <a:gd name="T15" fmla="*/ 2498 h 256"/>
                <a:gd name="T16" fmla="*/ 0 w 185"/>
                <a:gd name="T17" fmla="*/ 3448 h 256"/>
                <a:gd name="T18" fmla="*/ 174 w 185"/>
                <a:gd name="T19" fmla="*/ 3904 h 256"/>
                <a:gd name="T20" fmla="*/ 303 w 185"/>
                <a:gd name="T21" fmla="*/ 3904 h 256"/>
                <a:gd name="T22" fmla="*/ 566 w 185"/>
                <a:gd name="T23" fmla="*/ 3904 h 256"/>
                <a:gd name="T24" fmla="*/ 744 w 185"/>
                <a:gd name="T25" fmla="*/ 4148 h 256"/>
                <a:gd name="T26" fmla="*/ 1010 w 185"/>
                <a:gd name="T27" fmla="*/ 4031 h 256"/>
                <a:gd name="T28" fmla="*/ 1095 w 185"/>
                <a:gd name="T29" fmla="*/ 3904 h 256"/>
                <a:gd name="T30" fmla="*/ 1095 w 185"/>
                <a:gd name="T31" fmla="*/ 3904 h 256"/>
                <a:gd name="T32" fmla="*/ 1356 w 185"/>
                <a:gd name="T33" fmla="*/ 2015 h 2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5"/>
                <a:gd name="T52" fmla="*/ 0 h 256"/>
                <a:gd name="T53" fmla="*/ 185 w 185"/>
                <a:gd name="T54" fmla="*/ 256 h 2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5" h="256">
                  <a:moveTo>
                    <a:pt x="184" y="124"/>
                  </a:moveTo>
                  <a:lnTo>
                    <a:pt x="166" y="80"/>
                  </a:lnTo>
                  <a:lnTo>
                    <a:pt x="119" y="29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24" y="66"/>
                  </a:lnTo>
                  <a:lnTo>
                    <a:pt x="24" y="124"/>
                  </a:lnTo>
                  <a:lnTo>
                    <a:pt x="0" y="153"/>
                  </a:lnTo>
                  <a:lnTo>
                    <a:pt x="0" y="212"/>
                  </a:lnTo>
                  <a:lnTo>
                    <a:pt x="24" y="240"/>
                  </a:lnTo>
                  <a:lnTo>
                    <a:pt x="41" y="240"/>
                  </a:lnTo>
                  <a:lnTo>
                    <a:pt x="77" y="240"/>
                  </a:lnTo>
                  <a:lnTo>
                    <a:pt x="101" y="255"/>
                  </a:lnTo>
                  <a:lnTo>
                    <a:pt x="137" y="248"/>
                  </a:lnTo>
                  <a:lnTo>
                    <a:pt x="148" y="240"/>
                  </a:lnTo>
                  <a:lnTo>
                    <a:pt x="184" y="12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6190" name="Freeform 171"/>
            <p:cNvSpPr>
              <a:spLocks/>
            </p:cNvSpPr>
            <p:nvPr/>
          </p:nvSpPr>
          <p:spPr bwMode="auto">
            <a:xfrm>
              <a:off x="2008" y="2125"/>
              <a:ext cx="304" cy="468"/>
            </a:xfrm>
            <a:custGeom>
              <a:avLst/>
              <a:gdLst>
                <a:gd name="T0" fmla="*/ 1566 w 244"/>
                <a:gd name="T1" fmla="*/ 3930 h 343"/>
                <a:gd name="T2" fmla="*/ 1327 w 244"/>
                <a:gd name="T3" fmla="*/ 2738 h 343"/>
                <a:gd name="T4" fmla="*/ 1282 w 244"/>
                <a:gd name="T5" fmla="*/ 2034 h 343"/>
                <a:gd name="T6" fmla="*/ 944 w 244"/>
                <a:gd name="T7" fmla="*/ 1789 h 343"/>
                <a:gd name="T8" fmla="*/ 528 w 244"/>
                <a:gd name="T9" fmla="*/ 482 h 343"/>
                <a:gd name="T10" fmla="*/ 380 w 244"/>
                <a:gd name="T11" fmla="*/ 121 h 343"/>
                <a:gd name="T12" fmla="*/ 95 w 244"/>
                <a:gd name="T13" fmla="*/ 0 h 343"/>
                <a:gd name="T14" fmla="*/ 0 w 244"/>
                <a:gd name="T15" fmla="*/ 587 h 343"/>
                <a:gd name="T16" fmla="*/ 242 w 244"/>
                <a:gd name="T17" fmla="*/ 1429 h 343"/>
                <a:gd name="T18" fmla="*/ 242 w 244"/>
                <a:gd name="T19" fmla="*/ 2375 h 343"/>
                <a:gd name="T20" fmla="*/ 242 w 244"/>
                <a:gd name="T21" fmla="*/ 3100 h 343"/>
                <a:gd name="T22" fmla="*/ 715 w 244"/>
                <a:gd name="T23" fmla="*/ 4413 h 343"/>
                <a:gd name="T24" fmla="*/ 810 w 244"/>
                <a:gd name="T25" fmla="*/ 4776 h 343"/>
                <a:gd name="T26" fmla="*/ 1139 w 244"/>
                <a:gd name="T27" fmla="*/ 5609 h 343"/>
                <a:gd name="T28" fmla="*/ 1383 w 244"/>
                <a:gd name="T29" fmla="*/ 5362 h 343"/>
                <a:gd name="T30" fmla="*/ 1566 w 244"/>
                <a:gd name="T31" fmla="*/ 4776 h 343"/>
                <a:gd name="T32" fmla="*/ 1762 w 244"/>
                <a:gd name="T33" fmla="*/ 4776 h 343"/>
                <a:gd name="T34" fmla="*/ 1566 w 244"/>
                <a:gd name="T35" fmla="*/ 3930 h 3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"/>
                <a:gd name="T55" fmla="*/ 0 h 343"/>
                <a:gd name="T56" fmla="*/ 244 w 244"/>
                <a:gd name="T57" fmla="*/ 343 h 3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" h="343">
                  <a:moveTo>
                    <a:pt x="217" y="240"/>
                  </a:moveTo>
                  <a:lnTo>
                    <a:pt x="184" y="167"/>
                  </a:lnTo>
                  <a:lnTo>
                    <a:pt x="177" y="124"/>
                  </a:lnTo>
                  <a:lnTo>
                    <a:pt x="131" y="109"/>
                  </a:lnTo>
                  <a:lnTo>
                    <a:pt x="73" y="29"/>
                  </a:lnTo>
                  <a:lnTo>
                    <a:pt x="53" y="7"/>
                  </a:lnTo>
                  <a:lnTo>
                    <a:pt x="13" y="0"/>
                  </a:lnTo>
                  <a:lnTo>
                    <a:pt x="0" y="36"/>
                  </a:lnTo>
                  <a:lnTo>
                    <a:pt x="33" y="87"/>
                  </a:lnTo>
                  <a:lnTo>
                    <a:pt x="33" y="145"/>
                  </a:lnTo>
                  <a:lnTo>
                    <a:pt x="33" y="189"/>
                  </a:lnTo>
                  <a:lnTo>
                    <a:pt x="99" y="269"/>
                  </a:lnTo>
                  <a:lnTo>
                    <a:pt x="112" y="291"/>
                  </a:lnTo>
                  <a:lnTo>
                    <a:pt x="158" y="342"/>
                  </a:lnTo>
                  <a:lnTo>
                    <a:pt x="191" y="327"/>
                  </a:lnTo>
                  <a:lnTo>
                    <a:pt x="217" y="291"/>
                  </a:lnTo>
                  <a:lnTo>
                    <a:pt x="243" y="291"/>
                  </a:lnTo>
                  <a:lnTo>
                    <a:pt x="217" y="24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cxnSp>
          <p:nvCxnSpPr>
            <p:cNvPr id="86191" name="AutoShape 172"/>
            <p:cNvCxnSpPr>
              <a:cxnSpLocks noChangeShapeType="1"/>
            </p:cNvCxnSpPr>
            <p:nvPr/>
          </p:nvCxnSpPr>
          <p:spPr bwMode="auto">
            <a:xfrm rot="-5400000">
              <a:off x="2438" y="1301"/>
              <a:ext cx="0" cy="1"/>
            </a:xfrm>
            <a:prstGeom prst="bentConnector3">
              <a:avLst>
                <a:gd name="adj1" fmla="val 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86019" name="Rectangle 17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605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5400" b="1" dirty="0" err="1" smtClean="0">
                <a:solidFill>
                  <a:srgbClr val="FFFF00"/>
                </a:solidFill>
              </a:rPr>
              <a:t>Beyin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Araştırmaları</a:t>
            </a:r>
            <a:r>
              <a:rPr lang="tr-TR" sz="5400" b="1" dirty="0" err="1" smtClean="0">
                <a:solidFill>
                  <a:srgbClr val="FFFF00"/>
                </a:solidFill>
              </a:rPr>
              <a:t>nın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Sonuçlar</a:t>
            </a:r>
            <a:r>
              <a:rPr lang="tr-TR" sz="5400" b="1" dirty="0" smtClean="0">
                <a:solidFill>
                  <a:srgbClr val="FFFF00"/>
                </a:solidFill>
              </a:rPr>
              <a:t>ı</a:t>
            </a:r>
            <a:endParaRPr lang="en-US" sz="5400" b="1" dirty="0" smtClean="0">
              <a:solidFill>
                <a:srgbClr val="FFFF00"/>
              </a:solidFill>
            </a:endParaRPr>
          </a:p>
        </p:txBody>
      </p:sp>
      <p:sp>
        <p:nvSpPr>
          <p:cNvPr id="5671086" name="Rectangle 174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1021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3600" b="1" i="1" dirty="0" err="1" smtClean="0">
                <a:solidFill>
                  <a:srgbClr val="FFCC66"/>
                </a:solidFill>
              </a:rPr>
              <a:t>Genç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beyinler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yetişkinlere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göre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uyuşturucu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kullanımı</a:t>
            </a:r>
            <a:r>
              <a:rPr lang="tr-TR" sz="3600" b="1" i="1" dirty="0" err="1" smtClean="0">
                <a:solidFill>
                  <a:srgbClr val="FFCC66"/>
                </a:solidFill>
              </a:rPr>
              <a:t>nda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daha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tr-TR" sz="3600" b="1" i="1" dirty="0" smtClean="0">
                <a:solidFill>
                  <a:srgbClr val="FFCC66"/>
                </a:solidFill>
              </a:rPr>
              <a:t>hassas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b="1" i="1" dirty="0" err="1" smtClean="0">
                <a:solidFill>
                  <a:srgbClr val="FFCC66"/>
                </a:solidFill>
              </a:rPr>
              <a:t>Beyin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hala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gelişmekte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iken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uyuşturucu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kullanma</a:t>
            </a:r>
            <a:r>
              <a:rPr lang="tr-TR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derin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ve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uzun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süreli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tr-TR" sz="3600" b="1" i="1" dirty="0" smtClean="0">
                <a:solidFill>
                  <a:srgbClr val="FFCC66"/>
                </a:solidFill>
              </a:rPr>
              <a:t> </a:t>
            </a:r>
            <a:r>
              <a:rPr lang="en-US" sz="3600" b="1" i="1" dirty="0" err="1" smtClean="0">
                <a:solidFill>
                  <a:srgbClr val="FFCC66"/>
                </a:solidFill>
              </a:rPr>
              <a:t>sonuçlar</a:t>
            </a:r>
            <a:r>
              <a:rPr lang="en-US" sz="3600" b="1" i="1" dirty="0" smtClean="0">
                <a:solidFill>
                  <a:srgbClr val="FFCC66"/>
                </a:solidFill>
              </a:rPr>
              <a:t> </a:t>
            </a:r>
            <a:r>
              <a:rPr lang="tr-TR" sz="3600" b="1" i="1" dirty="0" smtClean="0">
                <a:solidFill>
                  <a:srgbClr val="FFCC66"/>
                </a:solidFill>
              </a:rPr>
              <a:t> </a:t>
            </a:r>
            <a:r>
              <a:rPr lang="tr-TR" sz="3600" b="1" i="1" dirty="0" smtClean="0">
                <a:solidFill>
                  <a:srgbClr val="FFCC66"/>
                </a:solidFill>
              </a:rPr>
              <a:t>doğurabilir</a:t>
            </a:r>
            <a:endParaRPr lang="en-US" sz="3600" b="1" i="1" dirty="0" smtClean="0">
              <a:solidFill>
                <a:srgbClr val="FFCC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1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71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1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71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007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6035" name="Oval 3"/>
          <p:cNvSpPr>
            <a:spLocks noChangeArrowheads="1"/>
          </p:cNvSpPr>
          <p:nvPr/>
        </p:nvSpPr>
        <p:spPr bwMode="auto">
          <a:xfrm>
            <a:off x="6629400" y="1981200"/>
            <a:ext cx="2438400" cy="1447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81000" y="4114800"/>
            <a:ext cx="18970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/>
              <a:t> </a:t>
            </a:r>
            <a:r>
              <a:rPr lang="en-US" sz="1400" b="1"/>
              <a:t>Beliefs &amp; attitudes</a:t>
            </a:r>
          </a:p>
        </p:txBody>
      </p:sp>
      <p:sp>
        <p:nvSpPr>
          <p:cNvPr id="5676038" name="Line 6"/>
          <p:cNvSpPr>
            <a:spLocks noChangeShapeType="1"/>
          </p:cNvSpPr>
          <p:nvPr/>
        </p:nvSpPr>
        <p:spPr bwMode="auto">
          <a:xfrm>
            <a:off x="5791200" y="1981200"/>
            <a:ext cx="1066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7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7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6035" grpId="0" animBg="1"/>
      <p:bldP spid="56760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41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dirty="0" smtClean="0"/>
              <a:t>Risk </a:t>
            </a:r>
            <a:r>
              <a:rPr lang="en-US" sz="6000" b="1" dirty="0" err="1" smtClean="0"/>
              <a:t>Fa</a:t>
            </a:r>
            <a:r>
              <a:rPr lang="tr-TR" sz="6000" b="1" dirty="0" err="1" smtClean="0"/>
              <a:t>ktörleri</a:t>
            </a:r>
            <a:r>
              <a:rPr lang="en-US" sz="6000" dirty="0" smtClean="0"/>
              <a:t> </a:t>
            </a:r>
            <a:endParaRPr lang="en-US" sz="6000" b="1" dirty="0" smtClean="0"/>
          </a:p>
        </p:txBody>
      </p:sp>
      <p:sp>
        <p:nvSpPr>
          <p:cNvPr id="508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525" y="1828800"/>
            <a:ext cx="6908800" cy="4572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 smtClean="0"/>
              <a:t>Uyuşturucu</a:t>
            </a:r>
            <a:r>
              <a:rPr lang="en-US" dirty="0" smtClean="0"/>
              <a:t> </a:t>
            </a:r>
            <a:r>
              <a:rPr lang="en-US" dirty="0" err="1" smtClean="0"/>
              <a:t>kullanan</a:t>
            </a:r>
            <a:r>
              <a:rPr lang="en-US" dirty="0" smtClean="0"/>
              <a:t> </a:t>
            </a:r>
            <a:r>
              <a:rPr lang="tr-TR" dirty="0" smtClean="0"/>
              <a:t>arkadaş</a:t>
            </a:r>
            <a:r>
              <a:rPr lang="en-US" dirty="0" err="1" smtClean="0"/>
              <a:t>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birliktelik,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tr-TR" dirty="0" smtClean="0"/>
              <a:t>içi </a:t>
            </a:r>
            <a:r>
              <a:rPr lang="en-US" dirty="0" err="1" smtClean="0"/>
              <a:t>çatışma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endParaRPr lang="en-US" dirty="0" smtClean="0"/>
          </a:p>
          <a:p>
            <a:pPr>
              <a:defRPr/>
            </a:pPr>
            <a:r>
              <a:rPr lang="tr-TR" dirty="0" smtClean="0"/>
              <a:t>Fakir</a:t>
            </a:r>
            <a:r>
              <a:rPr lang="en-US" dirty="0" smtClean="0"/>
              <a:t> </a:t>
            </a:r>
            <a:r>
              <a:rPr lang="en-US" dirty="0" err="1" smtClean="0"/>
              <a:t>ebeveyn-çocuk</a:t>
            </a:r>
            <a:r>
              <a:rPr lang="en-US" dirty="0" smtClean="0"/>
              <a:t> </a:t>
            </a:r>
            <a:r>
              <a:rPr lang="en-US" dirty="0" err="1" smtClean="0"/>
              <a:t>ilişkisi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tr-TR" dirty="0" err="1" smtClean="0"/>
              <a:t>G</a:t>
            </a:r>
            <a:r>
              <a:rPr lang="en-US" dirty="0" err="1" smtClean="0"/>
              <a:t>özetim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denetim</a:t>
            </a:r>
            <a:r>
              <a:rPr lang="en-US" dirty="0" smtClean="0"/>
              <a:t> </a:t>
            </a:r>
            <a:r>
              <a:rPr lang="en-US" dirty="0" err="1" smtClean="0"/>
              <a:t>eksikliği</a:t>
            </a:r>
            <a:endParaRPr lang="en-US" dirty="0" smtClean="0"/>
          </a:p>
          <a:p>
            <a:pPr>
              <a:defRPr/>
            </a:pPr>
            <a:r>
              <a:rPr lang="tr-TR" dirty="0" err="1" smtClean="0"/>
              <a:t>T</a:t>
            </a:r>
            <a:r>
              <a:rPr lang="en-US" dirty="0" err="1" smtClean="0"/>
              <a:t>utarsız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aşırı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endParaRPr lang="en-US" dirty="0" smtClean="0"/>
          </a:p>
          <a:p>
            <a:pPr>
              <a:defRPr/>
            </a:pPr>
            <a:r>
              <a:rPr lang="tr-TR" dirty="0" err="1" smtClean="0"/>
              <a:t>B</a:t>
            </a:r>
            <a:r>
              <a:rPr lang="en-US" dirty="0" err="1" smtClean="0"/>
              <a:t>akım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eksikliği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8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51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dirty="0" smtClean="0"/>
              <a:t>Risk </a:t>
            </a:r>
            <a:r>
              <a:rPr lang="en-US" sz="6000" b="1" dirty="0" err="1" smtClean="0"/>
              <a:t>Fa</a:t>
            </a:r>
            <a:r>
              <a:rPr lang="tr-TR" sz="6000" b="1" dirty="0" err="1" smtClean="0"/>
              <a:t>ktörleri</a:t>
            </a:r>
            <a:r>
              <a:rPr lang="en-US" sz="6000" dirty="0" smtClean="0"/>
              <a:t> </a:t>
            </a:r>
            <a:endParaRPr lang="en-US" sz="6000" b="1" dirty="0" smtClean="0"/>
          </a:p>
        </p:txBody>
      </p:sp>
      <p:sp>
        <p:nvSpPr>
          <p:cNvPr id="508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524" y="1828800"/>
            <a:ext cx="7534275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Akademik</a:t>
            </a:r>
            <a:r>
              <a:rPr lang="en-US" sz="3600" dirty="0" smtClean="0"/>
              <a:t> </a:t>
            </a:r>
            <a:r>
              <a:rPr lang="en-US" sz="3600" dirty="0" err="1" smtClean="0"/>
              <a:t>başarı</a:t>
            </a:r>
            <a:r>
              <a:rPr lang="en-US" sz="3600" dirty="0" smtClean="0"/>
              <a:t> </a:t>
            </a:r>
            <a:r>
              <a:rPr lang="tr-TR" sz="3600" dirty="0" smtClean="0"/>
              <a:t>için az </a:t>
            </a:r>
            <a:r>
              <a:rPr lang="en-US" sz="3600" dirty="0" err="1" smtClean="0"/>
              <a:t>bağlılık</a:t>
            </a:r>
            <a:endParaRPr lang="en-US" sz="3600" dirty="0" smtClean="0"/>
          </a:p>
          <a:p>
            <a:pPr>
              <a:defRPr/>
            </a:pPr>
            <a:r>
              <a:rPr lang="en-US" sz="3600" dirty="0" err="1" smtClean="0"/>
              <a:t>Okul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toplum</a:t>
            </a:r>
            <a:r>
              <a:rPr lang="en-US" sz="3600" dirty="0" smtClean="0"/>
              <a:t> </a:t>
            </a:r>
            <a:r>
              <a:rPr lang="en-US" sz="3600" dirty="0" err="1" smtClean="0"/>
              <a:t>içinde</a:t>
            </a:r>
            <a:r>
              <a:rPr lang="en-US" sz="3600" dirty="0" smtClean="0"/>
              <a:t> </a:t>
            </a:r>
            <a:r>
              <a:rPr lang="en-US" sz="3600" dirty="0" err="1" smtClean="0"/>
              <a:t>katılım</a:t>
            </a:r>
            <a:r>
              <a:rPr lang="tr-TR" sz="3600" dirty="0" smtClean="0"/>
              <a:t> </a:t>
            </a:r>
            <a:r>
              <a:rPr lang="en-US" sz="3600" dirty="0" err="1" smtClean="0"/>
              <a:t>eksikliği</a:t>
            </a:r>
            <a:endParaRPr lang="en-US" sz="3600" dirty="0" smtClean="0"/>
          </a:p>
          <a:p>
            <a:pPr>
              <a:defRPr/>
            </a:pPr>
            <a:r>
              <a:rPr lang="en-US" sz="3600" dirty="0" err="1" smtClean="0"/>
              <a:t>Uyuşturucu</a:t>
            </a:r>
            <a:r>
              <a:rPr lang="en-US" sz="3600" dirty="0" smtClean="0"/>
              <a:t> </a:t>
            </a:r>
            <a:r>
              <a:rPr lang="en-US" sz="3600" dirty="0" err="1" smtClean="0"/>
              <a:t>kullanımı</a:t>
            </a:r>
            <a:r>
              <a:rPr lang="en-US" sz="3600" dirty="0" smtClean="0"/>
              <a:t> </a:t>
            </a:r>
            <a:r>
              <a:rPr lang="en-US" sz="3600" dirty="0" err="1" smtClean="0"/>
              <a:t>hakkında</a:t>
            </a:r>
            <a:r>
              <a:rPr lang="en-US" sz="3600" dirty="0" smtClean="0"/>
              <a:t> </a:t>
            </a:r>
            <a:r>
              <a:rPr lang="en-US" sz="3600" dirty="0" err="1" smtClean="0"/>
              <a:t>okul</a:t>
            </a:r>
            <a:r>
              <a:rPr lang="en-US" sz="3600" dirty="0" smtClean="0"/>
              <a:t> </a:t>
            </a:r>
            <a:r>
              <a:rPr lang="en-US" sz="3600" dirty="0" err="1" smtClean="0"/>
              <a:t>politikasının</a:t>
            </a:r>
            <a:r>
              <a:rPr lang="en-US" sz="3600" dirty="0" smtClean="0"/>
              <a:t> </a:t>
            </a:r>
            <a:r>
              <a:rPr lang="en-US" sz="3600" dirty="0" err="1" smtClean="0"/>
              <a:t>olmayışı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8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8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8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8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8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8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8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848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err="1" smtClean="0"/>
              <a:t>Reklamlar</a:t>
            </a:r>
            <a:r>
              <a:rPr lang="en-US" sz="4800" dirty="0" smtClean="0"/>
              <a:t> </a:t>
            </a:r>
            <a:r>
              <a:rPr lang="en-US" sz="4800" dirty="0" err="1" smtClean="0"/>
              <a:t>ve</a:t>
            </a:r>
            <a:r>
              <a:rPr lang="en-US" sz="4800" dirty="0" smtClean="0"/>
              <a:t> </a:t>
            </a:r>
            <a:r>
              <a:rPr lang="en-US" sz="4800" dirty="0" err="1" smtClean="0"/>
              <a:t>İnternet</a:t>
            </a:r>
            <a:endParaRPr lang="en-US" sz="4800" dirty="0" smtClean="0"/>
          </a:p>
        </p:txBody>
      </p:sp>
      <p:sp>
        <p:nvSpPr>
          <p:cNvPr id="524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İ</a:t>
            </a:r>
            <a:r>
              <a:rPr lang="en-US" dirty="0" err="1" smtClean="0"/>
              <a:t>nternet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tr-TR" dirty="0" smtClean="0"/>
              <a:t>ki</a:t>
            </a:r>
            <a:r>
              <a:rPr lang="en-US" dirty="0" smtClean="0"/>
              <a:t> </a:t>
            </a:r>
            <a:r>
              <a:rPr lang="tr-TR" dirty="0" smtClean="0"/>
              <a:t>a</a:t>
            </a:r>
            <a:r>
              <a:rPr lang="en-US" dirty="0" err="1" smtClean="0"/>
              <a:t>ldatıcı</a:t>
            </a:r>
            <a:r>
              <a:rPr lang="en-US" dirty="0" smtClean="0"/>
              <a:t> </a:t>
            </a:r>
            <a:r>
              <a:rPr lang="en-US" dirty="0" err="1" smtClean="0"/>
              <a:t>reklamlar</a:t>
            </a:r>
            <a:r>
              <a:rPr lang="en-US" dirty="0" smtClean="0"/>
              <a:t>...</a:t>
            </a: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Sakinleştirici</a:t>
            </a:r>
            <a:r>
              <a:rPr lang="en-US" dirty="0" smtClean="0"/>
              <a:t> </a:t>
            </a:r>
            <a:r>
              <a:rPr lang="tr-TR" dirty="0" smtClean="0"/>
              <a:t>reklamları</a:t>
            </a:r>
            <a:r>
              <a:rPr lang="en-US" dirty="0" smtClean="0"/>
              <a:t> "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öz</a:t>
            </a:r>
            <a:r>
              <a:rPr lang="en-US" dirty="0" smtClean="0"/>
              <a:t> </a:t>
            </a:r>
            <a:r>
              <a:rPr lang="en-US" dirty="0" err="1" smtClean="0"/>
              <a:t>güven</a:t>
            </a:r>
            <a:r>
              <a:rPr lang="en-US" dirty="0" smtClean="0"/>
              <a:t> </a:t>
            </a:r>
            <a:r>
              <a:rPr lang="en-US" dirty="0" err="1" smtClean="0"/>
              <a:t>sağlayan</a:t>
            </a:r>
            <a:r>
              <a:rPr lang="tr-TR" dirty="0" smtClean="0"/>
              <a:t>”</a:t>
            </a:r>
            <a:r>
              <a:rPr lang="en-US" dirty="0" smtClean="0"/>
              <a:t>, 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Web </a:t>
            </a:r>
            <a:r>
              <a:rPr lang="en-US" dirty="0" err="1" smtClean="0">
                <a:effectLst/>
              </a:rPr>
              <a:t>siteleri</a:t>
            </a:r>
            <a:r>
              <a:rPr lang="tr-TR" dirty="0" smtClean="0">
                <a:effectLst/>
              </a:rPr>
              <a:t>;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detay</a:t>
            </a:r>
            <a:r>
              <a:rPr lang="tr-TR" dirty="0" err="1" smtClean="0">
                <a:effectLst/>
              </a:rPr>
              <a:t>lı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uyuşturucu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bilgi</a:t>
            </a:r>
            <a:r>
              <a:rPr lang="tr-TR" dirty="0" err="1" smtClean="0">
                <a:effectLst/>
              </a:rPr>
              <a:t>leri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bileşenlerin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listesini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ve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bir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doz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için</a:t>
            </a:r>
            <a:r>
              <a:rPr lang="en-US" dirty="0" smtClean="0">
                <a:effectLst/>
              </a:rPr>
              <a:t> ne </a:t>
            </a:r>
            <a:r>
              <a:rPr lang="en-US" dirty="0" err="1" smtClean="0">
                <a:effectLst/>
              </a:rPr>
              <a:t>kadar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ödemesi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gerek</a:t>
            </a:r>
            <a:r>
              <a:rPr lang="tr-TR" dirty="0" err="1" smtClean="0">
                <a:effectLst/>
              </a:rPr>
              <a:t>tiği</a:t>
            </a:r>
            <a:r>
              <a:rPr lang="tr-TR" dirty="0" smtClean="0">
                <a:effectLst/>
              </a:rPr>
              <a:t> ile ilgili bilgi verirler.</a:t>
            </a:r>
            <a:endParaRPr lang="en-US" dirty="0" smtClean="0"/>
          </a:p>
        </p:txBody>
      </p:sp>
      <p:pic>
        <p:nvPicPr>
          <p:cNvPr id="93188" name="Picture 4" descr="image585500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860925"/>
            <a:ext cx="2667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8407400" cy="1208088"/>
          </a:xfrm>
        </p:spPr>
        <p:txBody>
          <a:bodyPr/>
          <a:lstStyle/>
          <a:p>
            <a:pPr eaLnBrk="1" hangingPunct="1"/>
            <a:r>
              <a:rPr lang="en-US" sz="5400" dirty="0" err="1" smtClean="0">
                <a:latin typeface="Comic Sans MS" pitchFamily="66" charset="0"/>
              </a:rPr>
              <a:t>Bazı</a:t>
            </a:r>
            <a:r>
              <a:rPr lang="en-US" sz="5400" dirty="0" smtClean="0">
                <a:latin typeface="Comic Sans MS" pitchFamily="66" charset="0"/>
              </a:rPr>
              <a:t> </a:t>
            </a:r>
            <a:r>
              <a:rPr lang="en-US" sz="5400" dirty="0" err="1" smtClean="0">
                <a:latin typeface="Comic Sans MS" pitchFamily="66" charset="0"/>
              </a:rPr>
              <a:t>kuralları</a:t>
            </a:r>
            <a:r>
              <a:rPr lang="tr-TR" sz="5400" dirty="0" smtClean="0">
                <a:latin typeface="Comic Sans MS" pitchFamily="66" charset="0"/>
              </a:rPr>
              <a:t> uygulayın</a:t>
            </a:r>
            <a:endParaRPr lang="en-US" sz="5400" dirty="0" smtClean="0">
              <a:latin typeface="Comic Sans MS" pitchFamily="66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5680132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45688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tx1"/>
                </a:solidFill>
              </a:rPr>
              <a:t>Bilgisayarları merkezi bir alanda koruyun.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tx1"/>
                </a:solidFill>
              </a:rPr>
              <a:t>Çocuklarınıza internet üzerinde gördüklerinin güvenli olmadığını söyleyin.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tx1"/>
                </a:solidFill>
              </a:rPr>
              <a:t>Uyuşturucu kullanımının tehlikeleri üzerinde konuşun.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94213" name="Picture 5"/>
          <p:cNvPicPr>
            <a:picLocks noGrp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52600"/>
            <a:ext cx="4156075" cy="3733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8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80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80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Risk </a:t>
            </a:r>
            <a:r>
              <a:rPr lang="en-US" sz="6000" b="1" dirty="0" err="1" smtClean="0"/>
              <a:t>Fa</a:t>
            </a:r>
            <a:r>
              <a:rPr lang="tr-TR" sz="6000" b="1" dirty="0" err="1" smtClean="0"/>
              <a:t>ktörleri</a:t>
            </a:r>
            <a:r>
              <a:rPr lang="en-US" sz="6000" dirty="0" smtClean="0"/>
              <a:t> </a:t>
            </a:r>
            <a:endParaRPr lang="en-US" sz="6000" b="1" dirty="0" smtClean="0"/>
          </a:p>
        </p:txBody>
      </p:sp>
      <p:sp>
        <p:nvSpPr>
          <p:cNvPr id="5109763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r-TR" sz="3600" dirty="0" err="1" smtClean="0"/>
              <a:t>A</a:t>
            </a:r>
            <a:r>
              <a:rPr lang="en-US" sz="3600" dirty="0" err="1" smtClean="0"/>
              <a:t>lkol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diğer</a:t>
            </a:r>
            <a:r>
              <a:rPr lang="en-US" sz="3600" dirty="0" smtClean="0"/>
              <a:t> </a:t>
            </a:r>
            <a:r>
              <a:rPr lang="en-US" sz="3600" dirty="0" err="1" smtClean="0"/>
              <a:t>uyuşturucuların</a:t>
            </a:r>
            <a:r>
              <a:rPr lang="en-US" sz="3600" dirty="0" smtClean="0"/>
              <a:t> </a:t>
            </a:r>
            <a:r>
              <a:rPr lang="en-US" sz="3600" dirty="0" err="1" smtClean="0"/>
              <a:t>maliyeti</a:t>
            </a:r>
            <a:r>
              <a:rPr lang="tr-TR" sz="3600" dirty="0" err="1" smtClean="0"/>
              <a:t>nin</a:t>
            </a:r>
            <a:r>
              <a:rPr lang="tr-TR" sz="3600" dirty="0" smtClean="0"/>
              <a:t> uygunluğu,</a:t>
            </a:r>
          </a:p>
          <a:p>
            <a:pPr eaLnBrk="1" hangingPunct="1">
              <a:defRPr/>
            </a:pPr>
            <a:r>
              <a:rPr lang="en-US" sz="3600" dirty="0" err="1" smtClean="0"/>
              <a:t>Alkol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yasadışı</a:t>
            </a:r>
            <a:r>
              <a:rPr lang="en-US" sz="3600" dirty="0" smtClean="0"/>
              <a:t> </a:t>
            </a:r>
            <a:r>
              <a:rPr lang="en-US" sz="3600" dirty="0" err="1" smtClean="0"/>
              <a:t>uyuşturucu</a:t>
            </a:r>
            <a:r>
              <a:rPr lang="en-US" sz="3600" dirty="0" smtClean="0"/>
              <a:t> </a:t>
            </a:r>
            <a:r>
              <a:rPr lang="en-US" sz="3600" dirty="0" err="1" smtClean="0"/>
              <a:t>kullanımı</a:t>
            </a:r>
            <a:r>
              <a:rPr lang="en-US" sz="3600" dirty="0" smtClean="0"/>
              <a:t> </a:t>
            </a:r>
            <a:r>
              <a:rPr lang="en-US" sz="3600" dirty="0" err="1" smtClean="0"/>
              <a:t>ile</a:t>
            </a:r>
            <a:r>
              <a:rPr lang="en-US" sz="3600" dirty="0" smtClean="0"/>
              <a:t> </a:t>
            </a:r>
            <a:r>
              <a:rPr lang="en-US" sz="3600" dirty="0" err="1" smtClean="0"/>
              <a:t>ilgili</a:t>
            </a:r>
            <a:r>
              <a:rPr lang="en-US" sz="3600" dirty="0" smtClean="0"/>
              <a:t> </a:t>
            </a:r>
            <a:r>
              <a:rPr lang="en-US" sz="3600" dirty="0" err="1" smtClean="0"/>
              <a:t>kanunların</a:t>
            </a:r>
            <a:r>
              <a:rPr lang="en-US" sz="3600" dirty="0" smtClean="0"/>
              <a:t> </a:t>
            </a:r>
            <a:r>
              <a:rPr lang="en-US" sz="3600" dirty="0" err="1" smtClean="0"/>
              <a:t>uygulanması</a:t>
            </a:r>
            <a:r>
              <a:rPr lang="tr-TR" sz="3600" dirty="0" err="1" smtClean="0"/>
              <a:t>nın</a:t>
            </a:r>
            <a:r>
              <a:rPr lang="tr-TR" sz="3600" dirty="0" smtClean="0"/>
              <a:t> zayıf olması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story_prescript_dr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5413"/>
            <a:ext cx="91440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6555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tr-TR" sz="6000" b="1" i="1" dirty="0" smtClean="0">
                <a:solidFill>
                  <a:srgbClr val="FF3300"/>
                </a:solidFill>
              </a:rPr>
              <a:t>Alkol, tütün ve </a:t>
            </a:r>
            <a:r>
              <a:rPr lang="tr-TR" sz="6000" b="1" i="1" dirty="0">
                <a:solidFill>
                  <a:srgbClr val="FF3300"/>
                </a:solidFill>
              </a:rPr>
              <a:t>u</a:t>
            </a:r>
            <a:r>
              <a:rPr lang="en-US" sz="6000" b="1" i="1" dirty="0" err="1" smtClean="0">
                <a:solidFill>
                  <a:srgbClr val="FF3300"/>
                </a:solidFill>
              </a:rPr>
              <a:t>yuşturucu</a:t>
            </a:r>
            <a:r>
              <a:rPr lang="en-US" sz="6000" b="1" i="1" dirty="0" smtClean="0">
                <a:solidFill>
                  <a:srgbClr val="FF3300"/>
                </a:solidFill>
              </a:rPr>
              <a:t> </a:t>
            </a:r>
            <a:r>
              <a:rPr lang="tr-TR" sz="6000" b="1" i="1" dirty="0" err="1">
                <a:solidFill>
                  <a:srgbClr val="FF3300"/>
                </a:solidFill>
              </a:rPr>
              <a:t>s</a:t>
            </a:r>
            <a:r>
              <a:rPr lang="en-US" sz="6000" b="1" i="1" dirty="0" err="1" smtClean="0">
                <a:solidFill>
                  <a:srgbClr val="FF3300"/>
                </a:solidFill>
              </a:rPr>
              <a:t>orunları</a:t>
            </a:r>
            <a:r>
              <a:rPr lang="tr-TR" sz="6000" b="1" i="1" dirty="0" err="1" smtClean="0">
                <a:solidFill>
                  <a:srgbClr val="FF3300"/>
                </a:solidFill>
              </a:rPr>
              <a:t>nı</a:t>
            </a:r>
            <a:r>
              <a:rPr lang="tr-TR" sz="6000" b="1" i="1" dirty="0" smtClean="0">
                <a:solidFill>
                  <a:srgbClr val="FF3300"/>
                </a:solidFill>
              </a:rPr>
              <a:t> nasıl </a:t>
            </a:r>
            <a:r>
              <a:rPr lang="en-US" sz="6000" b="1" i="1" dirty="0" smtClean="0">
                <a:solidFill>
                  <a:srgbClr val="FF3300"/>
                </a:solidFill>
              </a:rPr>
              <a:t> </a:t>
            </a:r>
            <a:r>
              <a:rPr lang="en-US" sz="6000" b="1" i="1" dirty="0" err="1" smtClean="0">
                <a:solidFill>
                  <a:srgbClr val="FF3300"/>
                </a:solidFill>
              </a:rPr>
              <a:t>önle</a:t>
            </a:r>
            <a:r>
              <a:rPr lang="tr-TR" sz="6000" b="1" i="1" dirty="0" err="1" smtClean="0">
                <a:solidFill>
                  <a:srgbClr val="FF3300"/>
                </a:solidFill>
              </a:rPr>
              <a:t>yebiliriz</a:t>
            </a:r>
            <a:r>
              <a:rPr lang="en-US" sz="6000" b="1" i="1" dirty="0" smtClean="0">
                <a:solidFill>
                  <a:srgbClr val="FF3300"/>
                </a:solidFill>
              </a:rPr>
              <a:t>?</a:t>
            </a:r>
          </a:p>
          <a:p>
            <a:pPr algn="ctr"/>
            <a:endParaRPr lang="tr-TR" sz="6000" b="1" i="1" dirty="0" smtClean="0">
              <a:solidFill>
                <a:srgbClr val="FF3300"/>
              </a:solidFill>
            </a:endParaRPr>
          </a:p>
          <a:p>
            <a:pPr algn="ctr"/>
            <a:r>
              <a:rPr lang="tr-TR" sz="6000" b="1" i="1" dirty="0" smtClean="0">
                <a:solidFill>
                  <a:srgbClr val="FF3300"/>
                </a:solidFill>
              </a:rPr>
              <a:t>Biz </a:t>
            </a:r>
            <a:r>
              <a:rPr lang="en-US" sz="6000" b="1" i="1" dirty="0" smtClean="0">
                <a:solidFill>
                  <a:srgbClr val="FF3300"/>
                </a:solidFill>
              </a:rPr>
              <a:t>Ne </a:t>
            </a:r>
            <a:r>
              <a:rPr lang="en-US" sz="6000" b="1" i="1" dirty="0" err="1" smtClean="0">
                <a:solidFill>
                  <a:srgbClr val="FF3300"/>
                </a:solidFill>
              </a:rPr>
              <a:t>Yapabiliriz</a:t>
            </a:r>
            <a:r>
              <a:rPr lang="en-US" sz="6000" b="1" i="1" dirty="0" smtClean="0">
                <a:solidFill>
                  <a:srgbClr val="FF3300"/>
                </a:solidFill>
              </a:rPr>
              <a:t> !!!</a:t>
            </a:r>
            <a:endParaRPr lang="en-US" sz="6000" b="1" dirty="0">
              <a:solidFill>
                <a:schemeClr val="tx1"/>
              </a:solidFill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788676" name="Text Box 4"/>
          <p:cNvSpPr txBox="1">
            <a:spLocks noChangeArrowheads="1"/>
          </p:cNvSpPr>
          <p:nvPr/>
        </p:nvSpPr>
        <p:spPr bwMode="auto">
          <a:xfrm>
            <a:off x="6324600" y="2743200"/>
            <a:ext cx="1295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tr-TR" b="1" dirty="0" smtClean="0"/>
              <a:t>Reçeteli İlaçların Kötüye Kullanımı Büyüyen Bir Sorun</a:t>
            </a:r>
            <a:endParaRPr lang="en-US" b="1" dirty="0" smtClean="0"/>
          </a:p>
        </p:txBody>
      </p:sp>
      <p:sp>
        <p:nvSpPr>
          <p:cNvPr id="521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620000" cy="4876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4000" b="1" dirty="0" smtClean="0"/>
              <a:t>Birçok genç ve yetişkin reçeteli ilaçları kötüye kullanıyor.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tr-TR" sz="4000" b="1" dirty="0" smtClean="0"/>
              <a:t>Gençler; onların alınmasının kolay ve yasal olduğunu ve bağımlılık yapmadığını söylüyorlar.</a:t>
            </a:r>
            <a:endParaRPr lang="en-US" sz="4000" b="1" dirty="0" smtClean="0"/>
          </a:p>
          <a:p>
            <a:pPr lvl="3" eaLnBrk="1" hangingPunct="1">
              <a:lnSpc>
                <a:spcPct val="90000"/>
              </a:lnSpc>
            </a:pPr>
            <a:endParaRPr lang="en-US" dirty="0" smtClean="0"/>
          </a:p>
          <a:p>
            <a:pPr lvl="3" eaLnBrk="1" hangingPunct="1">
              <a:lnSpc>
                <a:spcPct val="90000"/>
              </a:lnSpc>
            </a:pPr>
            <a:endParaRPr lang="en-US" dirty="0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1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1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1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52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l" eaLnBrk="1" hangingPunct="1"/>
            <a:r>
              <a:rPr lang="tr-TR" sz="6000" i="1" dirty="0" smtClean="0"/>
              <a:t>Biz Ne Yapabiliriz</a:t>
            </a:r>
            <a:r>
              <a:rPr lang="en-US" sz="6000" i="1" dirty="0" smtClean="0"/>
              <a:t>!</a:t>
            </a:r>
            <a:endParaRPr lang="en-US" sz="6000" dirty="0" smtClean="0"/>
          </a:p>
        </p:txBody>
      </p:sp>
      <p:sp>
        <p:nvSpPr>
          <p:cNvPr id="579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tr-TR" sz="4400" i="1" dirty="0" smtClean="0"/>
              <a:t>Risk faktörlerini bilin</a:t>
            </a:r>
            <a:endParaRPr lang="en-US" sz="4400" i="1" dirty="0" smtClean="0"/>
          </a:p>
          <a:p>
            <a:pPr eaLnBrk="1" hangingPunct="1"/>
            <a:r>
              <a:rPr lang="en-US" sz="4400" i="1" dirty="0" err="1" smtClean="0"/>
              <a:t>Bir</a:t>
            </a:r>
            <a:r>
              <a:rPr lang="en-US" sz="4400" i="1" dirty="0" smtClean="0"/>
              <a:t> </a:t>
            </a:r>
            <a:r>
              <a:rPr lang="tr-TR" sz="4400" i="1" dirty="0" err="1" smtClean="0"/>
              <a:t>e</a:t>
            </a:r>
            <a:r>
              <a:rPr lang="en-US" sz="4400" i="1" dirty="0" err="1" smtClean="0"/>
              <a:t>sneklik</a:t>
            </a:r>
            <a:r>
              <a:rPr lang="en-US" sz="4400" i="1" dirty="0" smtClean="0"/>
              <a:t> </a:t>
            </a:r>
            <a:r>
              <a:rPr lang="tr-TR" sz="4400" i="1" dirty="0" err="1" smtClean="0"/>
              <a:t>y</a:t>
            </a:r>
            <a:r>
              <a:rPr lang="en-US" sz="4400" i="1" dirty="0" err="1" smtClean="0"/>
              <a:t>aklaşımı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benimseyin</a:t>
            </a:r>
            <a:endParaRPr lang="en-US" sz="4400" i="1" dirty="0" smtClean="0"/>
          </a:p>
        </p:txBody>
      </p:sp>
      <p:pic>
        <p:nvPicPr>
          <p:cNvPr id="5794820" name="Picture 4" descr="007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21088"/>
            <a:ext cx="5105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9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9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/>
            <a:r>
              <a:rPr lang="en-US" i="1" dirty="0" err="1" smtClean="0"/>
              <a:t>Esneklik</a:t>
            </a:r>
            <a:r>
              <a:rPr lang="en-US" i="1" dirty="0" smtClean="0"/>
              <a:t> / </a:t>
            </a:r>
            <a:r>
              <a:rPr lang="en-US" i="1" dirty="0" err="1" smtClean="0"/>
              <a:t>Koruyucu</a:t>
            </a:r>
            <a:r>
              <a:rPr lang="en-US" i="1" dirty="0" smtClean="0"/>
              <a:t> </a:t>
            </a:r>
            <a:r>
              <a:rPr lang="en-US" i="1" dirty="0" err="1" smtClean="0"/>
              <a:t>Faktörler</a:t>
            </a:r>
            <a:endParaRPr lang="en-US" i="1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495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Amaç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gelecek</a:t>
            </a:r>
            <a:r>
              <a:rPr lang="en-US" sz="3600" dirty="0" smtClean="0"/>
              <a:t> </a:t>
            </a:r>
            <a:r>
              <a:rPr lang="en-US" sz="3600" dirty="0" err="1" smtClean="0"/>
              <a:t>duygusu</a:t>
            </a:r>
            <a:r>
              <a:rPr lang="tr-TR" sz="3600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err="1" smtClean="0">
                <a:solidFill>
                  <a:schemeClr val="tx2"/>
                </a:solidFill>
              </a:rPr>
              <a:t>Sağlıklı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beklentiler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ve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olumlu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bir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tr-TR" sz="3600" dirty="0" smtClean="0">
                <a:solidFill>
                  <a:schemeClr val="tx2"/>
                </a:solidFill>
              </a:rPr>
              <a:t>bakış açısı,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dirty="0" err="1" smtClean="0"/>
              <a:t>Manevi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temeller</a:t>
            </a:r>
            <a:r>
              <a:rPr lang="tr-TR" sz="3600" i="1" dirty="0" smtClean="0"/>
              <a:t> </a:t>
            </a:r>
            <a:r>
              <a:rPr lang="en-US" sz="3600" i="1" dirty="0" err="1" smtClean="0"/>
              <a:t>ve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ilişkiler</a:t>
            </a:r>
            <a:r>
              <a:rPr lang="tr-TR" sz="3600" i="1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dirty="0" err="1" smtClean="0">
                <a:solidFill>
                  <a:srgbClr val="FFCC00"/>
                </a:solidFill>
              </a:rPr>
              <a:t>Aidiyet</a:t>
            </a:r>
            <a:r>
              <a:rPr lang="en-US" sz="3600" i="1" dirty="0" smtClean="0">
                <a:solidFill>
                  <a:srgbClr val="FFCC00"/>
                </a:solidFill>
              </a:rPr>
              <a:t>, </a:t>
            </a:r>
            <a:r>
              <a:rPr lang="en-US" sz="3600" i="1" dirty="0" err="1" smtClean="0">
                <a:solidFill>
                  <a:srgbClr val="FFCC00"/>
                </a:solidFill>
              </a:rPr>
              <a:t>manevi</a:t>
            </a:r>
            <a:r>
              <a:rPr lang="en-US" sz="3600" i="1" dirty="0" smtClean="0">
                <a:solidFill>
                  <a:srgbClr val="FFCC00"/>
                </a:solidFill>
              </a:rPr>
              <a:t> </a:t>
            </a:r>
            <a:r>
              <a:rPr lang="en-US" sz="3600" i="1" dirty="0" err="1" smtClean="0">
                <a:solidFill>
                  <a:srgbClr val="FFCC00"/>
                </a:solidFill>
              </a:rPr>
              <a:t>bağlılık</a:t>
            </a:r>
            <a:r>
              <a:rPr lang="en-US" sz="3600" i="1" dirty="0" smtClean="0">
                <a:solidFill>
                  <a:srgbClr val="FFCC00"/>
                </a:solidFill>
              </a:rPr>
              <a:t> </a:t>
            </a:r>
            <a:r>
              <a:rPr lang="en-US" sz="3600" i="1" dirty="0" err="1" smtClean="0">
                <a:solidFill>
                  <a:srgbClr val="FFCC00"/>
                </a:solidFill>
              </a:rPr>
              <a:t>duygusu</a:t>
            </a:r>
            <a:endParaRPr lang="en-US" sz="3600" i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/>
            <a:r>
              <a:rPr lang="en-US" i="1" dirty="0" err="1" smtClean="0"/>
              <a:t>Esneklik</a:t>
            </a:r>
            <a:r>
              <a:rPr lang="en-US" i="1" dirty="0" smtClean="0"/>
              <a:t> / </a:t>
            </a:r>
            <a:r>
              <a:rPr lang="en-US" i="1" dirty="0" err="1" smtClean="0"/>
              <a:t>Koruyucu</a:t>
            </a:r>
            <a:r>
              <a:rPr lang="en-US" i="1" dirty="0" smtClean="0"/>
              <a:t> </a:t>
            </a:r>
            <a:r>
              <a:rPr lang="en-US" i="1" dirty="0" err="1" smtClean="0"/>
              <a:t>Faktörler</a:t>
            </a:r>
            <a:endParaRPr lang="en-US" i="1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648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da-DK" sz="3600" dirty="0" smtClean="0"/>
              <a:t>Iş, oyun ve ilişkilerde </a:t>
            </a:r>
            <a:r>
              <a:rPr lang="tr-TR" sz="3600" dirty="0" smtClean="0"/>
              <a:t>itibar,</a:t>
            </a:r>
          </a:p>
          <a:p>
            <a:pPr eaLnBrk="1" hangingPunct="1"/>
            <a:r>
              <a:rPr lang="en-US" i="1" dirty="0" err="1" smtClean="0">
                <a:solidFill>
                  <a:srgbClr val="FFCC00"/>
                </a:solidFill>
              </a:rPr>
              <a:t>Birlikte</a:t>
            </a:r>
            <a:r>
              <a:rPr lang="en-US" i="1" dirty="0" smtClean="0">
                <a:solidFill>
                  <a:srgbClr val="FFCC00"/>
                </a:solidFill>
              </a:rPr>
              <a:t> </a:t>
            </a:r>
            <a:r>
              <a:rPr lang="en-US" i="1" dirty="0" err="1" smtClean="0">
                <a:solidFill>
                  <a:srgbClr val="FFCC00"/>
                </a:solidFill>
              </a:rPr>
              <a:t>oynamak</a:t>
            </a:r>
            <a:r>
              <a:rPr lang="tr-TR" i="1" dirty="0" smtClean="0">
                <a:solidFill>
                  <a:srgbClr val="FFCC00"/>
                </a:solidFill>
              </a:rPr>
              <a:t>,</a:t>
            </a:r>
            <a:r>
              <a:rPr lang="en-US" i="1" dirty="0" smtClean="0">
                <a:solidFill>
                  <a:srgbClr val="FFCC00"/>
                </a:solidFill>
              </a:rPr>
              <a:t> </a:t>
            </a:r>
            <a:r>
              <a:rPr lang="en-US" i="1" dirty="0" err="1" smtClean="0">
                <a:solidFill>
                  <a:srgbClr val="FFCC00"/>
                </a:solidFill>
              </a:rPr>
              <a:t>birlikte</a:t>
            </a:r>
            <a:r>
              <a:rPr lang="en-US" i="1" dirty="0" smtClean="0">
                <a:solidFill>
                  <a:srgbClr val="FFCC00"/>
                </a:solidFill>
              </a:rPr>
              <a:t> </a:t>
            </a:r>
            <a:r>
              <a:rPr lang="en-US" i="1" dirty="0" err="1" smtClean="0">
                <a:solidFill>
                  <a:srgbClr val="FFCC00"/>
                </a:solidFill>
              </a:rPr>
              <a:t>eğlenmek</a:t>
            </a:r>
            <a:r>
              <a:rPr lang="tr-TR" i="1" dirty="0" smtClean="0">
                <a:solidFill>
                  <a:srgbClr val="FFCC00"/>
                </a:solidFill>
              </a:rPr>
              <a:t>,</a:t>
            </a:r>
            <a:endParaRPr lang="en-US" sz="3200" i="1" dirty="0" smtClean="0">
              <a:solidFill>
                <a:srgbClr val="FFCC00"/>
              </a:solidFill>
            </a:endParaRPr>
          </a:p>
          <a:p>
            <a:pPr eaLnBrk="1" hangingPunct="1"/>
            <a:r>
              <a:rPr lang="en-US" sz="3600" dirty="0" err="1" smtClean="0"/>
              <a:t>Benlik</a:t>
            </a:r>
            <a:r>
              <a:rPr lang="en-US" sz="3600" dirty="0" smtClean="0"/>
              <a:t> </a:t>
            </a:r>
            <a:r>
              <a:rPr lang="en-US" sz="3600" dirty="0" err="1" smtClean="0"/>
              <a:t>saygısı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iç</a:t>
            </a:r>
            <a:r>
              <a:rPr lang="en-US" sz="3600" dirty="0" smtClean="0"/>
              <a:t> </a:t>
            </a:r>
            <a:r>
              <a:rPr lang="en-US" sz="3600" dirty="0" err="1" smtClean="0"/>
              <a:t>kontrol</a:t>
            </a:r>
            <a:r>
              <a:rPr lang="en-US" sz="3600" dirty="0" smtClean="0"/>
              <a:t> </a:t>
            </a:r>
            <a:r>
              <a:rPr lang="en-US" sz="3600" dirty="0" err="1" smtClean="0"/>
              <a:t>odağı</a:t>
            </a:r>
            <a:r>
              <a:rPr lang="tr-TR" sz="3600" dirty="0" smtClean="0"/>
              <a:t>,</a:t>
            </a:r>
          </a:p>
          <a:p>
            <a:pPr eaLnBrk="1" hangingPunct="1"/>
            <a:r>
              <a:rPr lang="tr-TR" i="1" dirty="0" smtClean="0">
                <a:solidFill>
                  <a:srgbClr val="FFCC00"/>
                </a:solidFill>
              </a:rPr>
              <a:t>Önemseme</a:t>
            </a:r>
            <a:r>
              <a:rPr lang="en-US" i="1" dirty="0" smtClean="0">
                <a:solidFill>
                  <a:srgbClr val="FFCC00"/>
                </a:solidFill>
              </a:rPr>
              <a:t>, </a:t>
            </a:r>
            <a:r>
              <a:rPr lang="en-US" i="1" dirty="0" err="1" smtClean="0">
                <a:solidFill>
                  <a:srgbClr val="FFCC00"/>
                </a:solidFill>
              </a:rPr>
              <a:t>destek</a:t>
            </a:r>
            <a:r>
              <a:rPr lang="en-US" i="1" dirty="0" smtClean="0">
                <a:solidFill>
                  <a:srgbClr val="FFCC00"/>
                </a:solidFill>
              </a:rPr>
              <a:t>, </a:t>
            </a:r>
            <a:r>
              <a:rPr lang="en-US" i="1" dirty="0" err="1" smtClean="0">
                <a:solidFill>
                  <a:srgbClr val="FFCC00"/>
                </a:solidFill>
              </a:rPr>
              <a:t>kabul</a:t>
            </a:r>
            <a:r>
              <a:rPr lang="en-US" i="1" dirty="0" smtClean="0">
                <a:solidFill>
                  <a:srgbClr val="FFCC00"/>
                </a:solidFill>
              </a:rPr>
              <a:t>, </a:t>
            </a:r>
            <a:r>
              <a:rPr lang="en-US" i="1" dirty="0" err="1" smtClean="0">
                <a:solidFill>
                  <a:srgbClr val="FFCC00"/>
                </a:solidFill>
              </a:rPr>
              <a:t>saygı</a:t>
            </a:r>
            <a:r>
              <a:rPr lang="en-US" i="1" dirty="0" smtClean="0">
                <a:solidFill>
                  <a:srgbClr val="FFCC00"/>
                </a:solidFill>
              </a:rPr>
              <a:t>, </a:t>
            </a:r>
            <a:r>
              <a:rPr lang="en-US" i="1" dirty="0" err="1" smtClean="0">
                <a:solidFill>
                  <a:srgbClr val="FFCC00"/>
                </a:solidFill>
              </a:rPr>
              <a:t>açıklık</a:t>
            </a:r>
            <a:r>
              <a:rPr lang="en-US" i="1" dirty="0" smtClean="0">
                <a:solidFill>
                  <a:srgbClr val="FFCC00"/>
                </a:solidFill>
              </a:rPr>
              <a:t>, </a:t>
            </a:r>
            <a:r>
              <a:rPr lang="en-US" i="1" dirty="0" err="1" smtClean="0">
                <a:solidFill>
                  <a:srgbClr val="FFCC00"/>
                </a:solidFill>
              </a:rPr>
              <a:t>dürüstlük</a:t>
            </a:r>
            <a:r>
              <a:rPr lang="en-US" i="1" dirty="0" smtClean="0">
                <a:solidFill>
                  <a:srgbClr val="FFCC00"/>
                </a:solidFill>
              </a:rPr>
              <a:t>, </a:t>
            </a:r>
            <a:r>
              <a:rPr lang="en-US" i="1" dirty="0" err="1" smtClean="0">
                <a:solidFill>
                  <a:srgbClr val="FFCC00"/>
                </a:solidFill>
              </a:rPr>
              <a:t>güven</a:t>
            </a:r>
            <a:r>
              <a:rPr lang="en-US" i="1" dirty="0" smtClean="0">
                <a:solidFill>
                  <a:srgbClr val="FFCC00"/>
                </a:solidFill>
              </a:rPr>
              <a:t>, </a:t>
            </a:r>
            <a:r>
              <a:rPr lang="tr-TR" i="1" dirty="0" smtClean="0">
                <a:solidFill>
                  <a:srgbClr val="FFCC00"/>
                </a:solidFill>
              </a:rPr>
              <a:t>iç</a:t>
            </a:r>
            <a:r>
              <a:rPr lang="en-US" i="1" dirty="0" smtClean="0">
                <a:solidFill>
                  <a:srgbClr val="FFCC00"/>
                </a:solidFill>
              </a:rPr>
              <a:t>-</a:t>
            </a:r>
            <a:r>
              <a:rPr lang="tr-TR" i="1" dirty="0" smtClean="0">
                <a:solidFill>
                  <a:srgbClr val="FFCC00"/>
                </a:solidFill>
              </a:rPr>
              <a:t>özgürlük</a:t>
            </a:r>
            <a:endParaRPr lang="en-US" sz="3200" i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/>
            <a:r>
              <a:rPr lang="en-US" i="1" dirty="0" err="1" smtClean="0"/>
              <a:t>Esneklik</a:t>
            </a:r>
            <a:r>
              <a:rPr lang="en-US" i="1" dirty="0" smtClean="0"/>
              <a:t> / </a:t>
            </a:r>
            <a:r>
              <a:rPr lang="en-US" i="1" dirty="0" err="1" smtClean="0"/>
              <a:t>Koruyucu</a:t>
            </a:r>
            <a:r>
              <a:rPr lang="en-US" i="1" dirty="0" smtClean="0"/>
              <a:t> </a:t>
            </a:r>
            <a:r>
              <a:rPr lang="en-US" i="1" dirty="0" err="1" smtClean="0"/>
              <a:t>Faktörler</a:t>
            </a:r>
            <a:endParaRPr lang="en-US" i="1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Problem </a:t>
            </a:r>
            <a:r>
              <a:rPr lang="en-US" sz="3600" dirty="0" err="1" smtClean="0"/>
              <a:t>çözme</a:t>
            </a:r>
            <a:r>
              <a:rPr lang="en-US" sz="3600" dirty="0" smtClean="0"/>
              <a:t> / </a:t>
            </a:r>
            <a:r>
              <a:rPr lang="en-US" sz="3600" dirty="0" err="1" smtClean="0"/>
              <a:t>eleştirel</a:t>
            </a:r>
            <a:r>
              <a:rPr lang="en-US" sz="3600" dirty="0" smtClean="0"/>
              <a:t> </a:t>
            </a:r>
            <a:r>
              <a:rPr lang="en-US" sz="3600" dirty="0" err="1" smtClean="0"/>
              <a:t>düşünme</a:t>
            </a:r>
            <a:r>
              <a:rPr lang="en-US" sz="3600" dirty="0" smtClean="0"/>
              <a:t> </a:t>
            </a:r>
            <a:r>
              <a:rPr lang="en-US" sz="3600" dirty="0" err="1" smtClean="0"/>
              <a:t>becerileri</a:t>
            </a:r>
            <a:r>
              <a:rPr lang="tr-TR" sz="3600" dirty="0" smtClean="0"/>
              <a:t>,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Öz-disiplin</a:t>
            </a:r>
            <a:r>
              <a:rPr lang="tr-TR" sz="3600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dirty="0" err="1" smtClean="0">
                <a:solidFill>
                  <a:srgbClr val="FFCC00"/>
                </a:solidFill>
              </a:rPr>
              <a:t>Sağlıklı</a:t>
            </a:r>
            <a:r>
              <a:rPr lang="en-US" sz="3600" i="1" dirty="0" smtClean="0">
                <a:solidFill>
                  <a:srgbClr val="FFCC00"/>
                </a:solidFill>
              </a:rPr>
              <a:t> </a:t>
            </a:r>
            <a:r>
              <a:rPr lang="en-US" sz="3600" i="1" dirty="0" err="1" smtClean="0">
                <a:solidFill>
                  <a:srgbClr val="FFCC00"/>
                </a:solidFill>
              </a:rPr>
              <a:t>davranışları</a:t>
            </a:r>
            <a:r>
              <a:rPr lang="en-US" sz="3600" i="1" dirty="0" smtClean="0">
                <a:solidFill>
                  <a:srgbClr val="FFCC00"/>
                </a:solidFill>
              </a:rPr>
              <a:t> </a:t>
            </a:r>
            <a:r>
              <a:rPr lang="en-US" sz="3600" i="1" dirty="0" err="1" smtClean="0">
                <a:solidFill>
                  <a:srgbClr val="FFCC00"/>
                </a:solidFill>
              </a:rPr>
              <a:t>güçlendirmek</a:t>
            </a:r>
            <a:r>
              <a:rPr lang="tr-TR" i="1" dirty="0" smtClean="0">
                <a:solidFill>
                  <a:srgbClr val="FFCC00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dirty="0" err="1" smtClean="0"/>
              <a:t>R</a:t>
            </a:r>
            <a:r>
              <a:rPr lang="en-US" sz="3600" dirty="0" err="1" smtClean="0"/>
              <a:t>ol</a:t>
            </a:r>
            <a:r>
              <a:rPr lang="en-US" sz="3600" dirty="0" smtClean="0"/>
              <a:t> model </a:t>
            </a:r>
            <a:r>
              <a:rPr lang="en-US" sz="3600" dirty="0" err="1" smtClean="0"/>
              <a:t>olan</a:t>
            </a:r>
            <a:r>
              <a:rPr lang="en-US" sz="3600" dirty="0" smtClean="0"/>
              <a:t> </a:t>
            </a:r>
            <a:r>
              <a:rPr lang="tr-TR" sz="3600" dirty="0" err="1" smtClean="0"/>
              <a:t>s</a:t>
            </a:r>
            <a:r>
              <a:rPr lang="en-US" sz="3600" dirty="0" err="1" smtClean="0"/>
              <a:t>evecen</a:t>
            </a:r>
            <a:r>
              <a:rPr lang="en-US" sz="3600" dirty="0" smtClean="0"/>
              <a:t> </a:t>
            </a:r>
            <a:r>
              <a:rPr lang="en-US" sz="3600" dirty="0" err="1" smtClean="0"/>
              <a:t>bir</a:t>
            </a:r>
            <a:r>
              <a:rPr lang="en-US" sz="3600" dirty="0" smtClean="0"/>
              <a:t> </a:t>
            </a:r>
            <a:r>
              <a:rPr lang="en-US" sz="3600" dirty="0" err="1" smtClean="0"/>
              <a:t>yetişkin</a:t>
            </a:r>
            <a:r>
              <a:rPr lang="en-US" sz="3600" dirty="0" smtClean="0"/>
              <a:t> </a:t>
            </a:r>
            <a:r>
              <a:rPr lang="tr-TR" sz="3600" dirty="0" smtClean="0"/>
              <a:t>ile</a:t>
            </a:r>
            <a:r>
              <a:rPr lang="en-US" sz="3600" dirty="0" smtClean="0"/>
              <a:t> </a:t>
            </a:r>
            <a:r>
              <a:rPr lang="en-US" sz="3600" dirty="0" err="1" smtClean="0"/>
              <a:t>ilişki</a:t>
            </a:r>
            <a:r>
              <a:rPr lang="tr-TR" sz="3600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i="1" dirty="0" err="1" smtClean="0">
                <a:solidFill>
                  <a:srgbClr val="FFCC00"/>
                </a:solidFill>
              </a:rPr>
              <a:t>D</a:t>
            </a:r>
            <a:r>
              <a:rPr lang="en-US" sz="3600" i="1" dirty="0" err="1" smtClean="0">
                <a:solidFill>
                  <a:srgbClr val="FFCC00"/>
                </a:solidFill>
              </a:rPr>
              <a:t>uygusal</a:t>
            </a:r>
            <a:r>
              <a:rPr lang="en-US" sz="3600" i="1" dirty="0" smtClean="0">
                <a:solidFill>
                  <a:srgbClr val="FFCC00"/>
                </a:solidFill>
              </a:rPr>
              <a:t> </a:t>
            </a:r>
            <a:r>
              <a:rPr lang="en-US" sz="3600" i="1" dirty="0" err="1" smtClean="0">
                <a:solidFill>
                  <a:srgbClr val="FFCC00"/>
                </a:solidFill>
              </a:rPr>
              <a:t>gelişimi</a:t>
            </a:r>
            <a:r>
              <a:rPr lang="tr-TR" sz="3600" i="1" dirty="0" smtClean="0">
                <a:solidFill>
                  <a:srgbClr val="FFCC00"/>
                </a:solidFill>
              </a:rPr>
              <a:t> </a:t>
            </a:r>
            <a:r>
              <a:rPr lang="en-US" sz="3600" i="1" dirty="0" err="1" smtClean="0">
                <a:solidFill>
                  <a:srgbClr val="FFCC00"/>
                </a:solidFill>
              </a:rPr>
              <a:t>etkileyen</a:t>
            </a:r>
            <a:r>
              <a:rPr lang="tr-TR" sz="3600" i="1" dirty="0" smtClean="0">
                <a:solidFill>
                  <a:srgbClr val="FFCC00"/>
                </a:solidFill>
              </a:rPr>
              <a:t> p</a:t>
            </a:r>
            <a:r>
              <a:rPr lang="en-US" sz="3600" i="1" dirty="0" err="1" smtClean="0">
                <a:solidFill>
                  <a:srgbClr val="FFCC00"/>
                </a:solidFill>
              </a:rPr>
              <a:t>ozitif</a:t>
            </a:r>
            <a:r>
              <a:rPr lang="en-US" sz="3600" i="1" dirty="0" smtClean="0">
                <a:solidFill>
                  <a:srgbClr val="FFCC00"/>
                </a:solidFill>
              </a:rPr>
              <a:t> </a:t>
            </a:r>
            <a:r>
              <a:rPr lang="en-US" sz="3600" i="1" dirty="0" err="1" smtClean="0">
                <a:solidFill>
                  <a:srgbClr val="FFCC00"/>
                </a:solidFill>
              </a:rPr>
              <a:t>rol</a:t>
            </a:r>
            <a:r>
              <a:rPr lang="en-US" sz="3600" i="1" dirty="0" smtClean="0">
                <a:solidFill>
                  <a:srgbClr val="FFCC00"/>
                </a:solidFill>
              </a:rPr>
              <a:t> </a:t>
            </a:r>
            <a:r>
              <a:rPr lang="en-US" sz="3600" i="1" dirty="0" err="1" smtClean="0">
                <a:solidFill>
                  <a:srgbClr val="FFCC00"/>
                </a:solidFill>
              </a:rPr>
              <a:t>modeller</a:t>
            </a:r>
            <a:endParaRPr lang="en-US" sz="36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/>
            <a:r>
              <a:rPr lang="en-US" i="1" dirty="0" err="1" smtClean="0"/>
              <a:t>Esneklik</a:t>
            </a:r>
            <a:r>
              <a:rPr lang="en-US" i="1" dirty="0" smtClean="0"/>
              <a:t> / </a:t>
            </a:r>
            <a:r>
              <a:rPr lang="en-US" i="1" dirty="0" err="1" smtClean="0"/>
              <a:t>Koruyucu</a:t>
            </a:r>
            <a:r>
              <a:rPr lang="en-US" i="1" dirty="0" smtClean="0"/>
              <a:t> </a:t>
            </a:r>
            <a:r>
              <a:rPr lang="en-US" i="1" dirty="0" err="1" smtClean="0"/>
              <a:t>Faktörle</a:t>
            </a:r>
            <a:r>
              <a:rPr lang="tr-TR" i="1" dirty="0" smtClean="0"/>
              <a:t>r</a:t>
            </a:r>
            <a:endParaRPr lang="en-US" i="1" dirty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Destekleyici</a:t>
            </a:r>
            <a:r>
              <a:rPr lang="en-US" sz="3600" dirty="0" smtClean="0"/>
              <a:t> </a:t>
            </a:r>
            <a:r>
              <a:rPr lang="en-US" sz="3600" dirty="0" err="1" smtClean="0"/>
              <a:t>ağlar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sosyal</a:t>
            </a:r>
            <a:r>
              <a:rPr lang="en-US" sz="3600" dirty="0" smtClean="0"/>
              <a:t> </a:t>
            </a:r>
            <a:r>
              <a:rPr lang="en-US" sz="3600" dirty="0" err="1" smtClean="0"/>
              <a:t>bağlar</a:t>
            </a:r>
            <a:r>
              <a:rPr lang="tr-TR" sz="3600" dirty="0" smtClean="0"/>
              <a:t>,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Mizah</a:t>
            </a:r>
            <a:r>
              <a:rPr lang="en-US" sz="3600" dirty="0" smtClean="0"/>
              <a:t> </a:t>
            </a:r>
            <a:r>
              <a:rPr lang="en-US" sz="3600" dirty="0" err="1" smtClean="0"/>
              <a:t>duygusu</a:t>
            </a:r>
            <a:r>
              <a:rPr lang="tr-TR" sz="3600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dirty="0" smtClean="0"/>
              <a:t>Kullanımın önlenmesine destek veren kurallar ve kamu politikaları,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i="1" dirty="0" smtClean="0"/>
              <a:t>Aileleri </a:t>
            </a:r>
            <a:r>
              <a:rPr lang="en-US" sz="3600" i="1" dirty="0" err="1" smtClean="0"/>
              <a:t>Uyar</a:t>
            </a:r>
            <a:r>
              <a:rPr lang="tr-TR" sz="3600" i="1" dirty="0" smtClean="0"/>
              <a:t>an</a:t>
            </a:r>
            <a:r>
              <a:rPr lang="en-US" sz="3600" i="1" dirty="0" smtClean="0"/>
              <a:t> Program</a:t>
            </a:r>
            <a:r>
              <a:rPr lang="tr-TR" sz="3600" i="1" dirty="0" err="1" smtClean="0"/>
              <a:t>lar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i="1" dirty="0" smtClean="0">
                <a:solidFill>
                  <a:srgbClr val="FFCC00"/>
                </a:solidFill>
              </a:rPr>
              <a:t/>
            </a:r>
            <a:br>
              <a:rPr lang="en-US" i="1" dirty="0" smtClean="0">
                <a:solidFill>
                  <a:srgbClr val="FFCC00"/>
                </a:solidFill>
              </a:rPr>
            </a:br>
            <a:endParaRPr lang="en-US" i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tr-TR" sz="6000" i="1" dirty="0" smtClean="0"/>
              <a:t>Biz Ne Yapabiliriz</a:t>
            </a:r>
            <a:r>
              <a:rPr lang="en-US" sz="6000" i="1" dirty="0" smtClean="0"/>
              <a:t>!</a:t>
            </a:r>
            <a:endParaRPr lang="en-US" sz="6000" dirty="0" smtClean="0"/>
          </a:p>
        </p:txBody>
      </p:sp>
      <p:sp>
        <p:nvSpPr>
          <p:cNvPr id="577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4400" i="1" dirty="0" smtClean="0"/>
              <a:t>Risk </a:t>
            </a:r>
            <a:r>
              <a:rPr lang="en-US" sz="4400" i="1" dirty="0" err="1" smtClean="0"/>
              <a:t>Faktörleri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bili</a:t>
            </a:r>
            <a:r>
              <a:rPr lang="tr-TR" sz="4400" i="1" dirty="0" smtClean="0"/>
              <a:t>n,</a:t>
            </a:r>
            <a:endParaRPr lang="en-US" sz="4400" i="1" dirty="0" smtClean="0"/>
          </a:p>
          <a:p>
            <a:pPr eaLnBrk="1" hangingPunct="1"/>
            <a:r>
              <a:rPr lang="en-US" sz="4400" i="1" dirty="0" err="1" smtClean="0"/>
              <a:t>Bir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Esneklik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Yaklaşımı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benimseyin</a:t>
            </a:r>
            <a:r>
              <a:rPr lang="tr-TR" sz="4400" i="1" dirty="0" smtClean="0"/>
              <a:t>,</a:t>
            </a:r>
            <a:endParaRPr lang="en-US" sz="4400" i="1" dirty="0" smtClean="0"/>
          </a:p>
          <a:p>
            <a:pPr eaLnBrk="1" hangingPunct="1"/>
            <a:r>
              <a:rPr lang="en-US" sz="4400" i="1" dirty="0" err="1" smtClean="0"/>
              <a:t>Erken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İşaretler</a:t>
            </a:r>
            <a:r>
              <a:rPr lang="tr-TR" sz="4400" i="1" dirty="0" smtClean="0"/>
              <a:t>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ve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Belirtileri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arayın</a:t>
            </a:r>
            <a:r>
              <a:rPr lang="tr-TR" sz="4400" i="1" dirty="0" smtClean="0"/>
              <a:t>.</a:t>
            </a:r>
            <a:endParaRPr lang="en-US" sz="4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7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7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/>
            <a:r>
              <a:rPr lang="tr-TR" dirty="0" smtClean="0">
                <a:solidFill>
                  <a:srgbClr val="FF3300"/>
                </a:solidFill>
              </a:rPr>
              <a:t/>
            </a:r>
            <a:br>
              <a:rPr lang="tr-TR" dirty="0" smtClean="0">
                <a:solidFill>
                  <a:srgbClr val="FF3300"/>
                </a:solidFill>
              </a:rPr>
            </a:br>
            <a:r>
              <a:rPr lang="tr-TR" dirty="0" smtClean="0">
                <a:solidFill>
                  <a:srgbClr val="FF3300"/>
                </a:solidFill>
              </a:rPr>
              <a:t>İlaçların Kötüye Kullanımının </a:t>
            </a:r>
            <a:r>
              <a:rPr lang="en-US" dirty="0" err="1" smtClean="0">
                <a:solidFill>
                  <a:srgbClr val="FF0000"/>
                </a:solidFill>
              </a:rPr>
              <a:t>Erken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İşaret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Belirtileri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3300"/>
                </a:solidFill>
              </a:rPr>
              <a:t> </a:t>
            </a:r>
            <a:endParaRPr lang="en-US" dirty="0" smtClean="0"/>
          </a:p>
        </p:txBody>
      </p:sp>
      <p:sp>
        <p:nvSpPr>
          <p:cNvPr id="577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b="1" dirty="0" err="1" smtClean="0">
                <a:solidFill>
                  <a:srgbClr val="FFCC00"/>
                </a:solidFill>
              </a:rPr>
              <a:t>D</a:t>
            </a:r>
            <a:r>
              <a:rPr lang="en-US" b="1" dirty="0" err="1" smtClean="0">
                <a:solidFill>
                  <a:srgbClr val="FFCC00"/>
                </a:solidFill>
              </a:rPr>
              <a:t>avranış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değişiklikleri</a:t>
            </a:r>
            <a:endParaRPr lang="en-US" b="1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dirty="0" err="1" smtClean="0">
                <a:solidFill>
                  <a:srgbClr val="FFCC00"/>
                </a:solidFill>
              </a:rPr>
              <a:t>Çocuğun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b="1" dirty="0" err="1" smtClean="0">
                <a:solidFill>
                  <a:srgbClr val="FFCC00"/>
                </a:solidFill>
              </a:rPr>
              <a:t>tav</a:t>
            </a:r>
            <a:r>
              <a:rPr lang="tr-TR" b="1" dirty="0" smtClean="0">
                <a:solidFill>
                  <a:srgbClr val="FFCC00"/>
                </a:solidFill>
              </a:rPr>
              <a:t>ırlarına </a:t>
            </a:r>
            <a:r>
              <a:rPr lang="en-US" b="1" dirty="0" err="1" smtClean="0">
                <a:solidFill>
                  <a:srgbClr val="FFCC00"/>
                </a:solidFill>
              </a:rPr>
              <a:t>dikkat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endParaRPr lang="tr-TR" b="1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b="1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dirty="0" err="1" smtClean="0"/>
              <a:t>Tartışmacı</a:t>
            </a:r>
            <a:r>
              <a:rPr lang="en-US" b="1" dirty="0" smtClean="0"/>
              <a:t>, </a:t>
            </a:r>
            <a:r>
              <a:rPr lang="en-US" b="1" dirty="0" err="1" smtClean="0"/>
              <a:t>düşman</a:t>
            </a:r>
            <a:r>
              <a:rPr lang="tr-TR" b="1" dirty="0" err="1" smtClean="0"/>
              <a:t>ca</a:t>
            </a:r>
            <a:r>
              <a:rPr lang="tr-TR" b="1" dirty="0" smtClean="0"/>
              <a:t> tavırlar,</a:t>
            </a:r>
            <a:endParaRPr lang="en-US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dirty="0" err="1" smtClean="0"/>
              <a:t>Ev</a:t>
            </a:r>
            <a:r>
              <a:rPr lang="en-US" b="1" dirty="0" smtClean="0"/>
              <a:t> </a:t>
            </a:r>
            <a:r>
              <a:rPr lang="en-US" b="1" dirty="0" err="1" smtClean="0"/>
              <a:t>kuralları</a:t>
            </a:r>
            <a:r>
              <a:rPr lang="tr-TR" b="1" dirty="0" err="1" smtClean="0"/>
              <a:t>nı</a:t>
            </a:r>
            <a:r>
              <a:rPr lang="tr-TR" b="1" dirty="0" smtClean="0"/>
              <a:t> ve </a:t>
            </a:r>
            <a:r>
              <a:rPr lang="en-US" b="1" dirty="0" err="1" smtClean="0"/>
              <a:t>sokağa</a:t>
            </a:r>
            <a:r>
              <a:rPr lang="en-US" b="1" dirty="0" smtClean="0"/>
              <a:t> </a:t>
            </a:r>
            <a:r>
              <a:rPr lang="en-US" b="1" dirty="0" err="1" smtClean="0"/>
              <a:t>çıkma</a:t>
            </a:r>
            <a:r>
              <a:rPr lang="en-US" b="1" dirty="0" smtClean="0"/>
              <a:t> </a:t>
            </a:r>
            <a:r>
              <a:rPr lang="en-US" b="1" dirty="0" err="1" smtClean="0"/>
              <a:t>yasağı</a:t>
            </a:r>
            <a:r>
              <a:rPr lang="tr-TR" b="1" dirty="0" err="1" smtClean="0"/>
              <a:t>nı</a:t>
            </a:r>
            <a:r>
              <a:rPr lang="tr-TR" b="1" dirty="0" smtClean="0"/>
              <a:t> </a:t>
            </a:r>
            <a:r>
              <a:rPr lang="en-US" b="1" dirty="0" err="1" smtClean="0"/>
              <a:t>göz</a:t>
            </a:r>
            <a:r>
              <a:rPr lang="en-US" b="1" dirty="0" smtClean="0"/>
              <a:t> </a:t>
            </a:r>
            <a:r>
              <a:rPr lang="en-US" b="1" dirty="0" err="1" smtClean="0"/>
              <a:t>ardı</a:t>
            </a:r>
            <a:r>
              <a:rPr lang="tr-TR" b="1" dirty="0" smtClean="0"/>
              <a:t> etme</a:t>
            </a:r>
            <a:r>
              <a:rPr lang="en-US" b="1" dirty="0" smtClean="0"/>
              <a:t>,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b="1" dirty="0" smtClean="0"/>
              <a:t>A</a:t>
            </a:r>
            <a:r>
              <a:rPr lang="en-US" b="1" dirty="0" err="1" smtClean="0"/>
              <a:t>ile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arkadaşların</a:t>
            </a:r>
            <a:r>
              <a:rPr lang="tr-TR" b="1" dirty="0" smtClean="0"/>
              <a:t>dan uzaklaşma,</a:t>
            </a:r>
            <a:endParaRPr lang="en-US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dirty="0" err="1" smtClean="0"/>
              <a:t>Ilişkiler</a:t>
            </a:r>
            <a:r>
              <a:rPr lang="tr-TR" b="1" dirty="0" smtClean="0"/>
              <a:t>de</a:t>
            </a:r>
            <a:r>
              <a:rPr lang="en-US" b="1" dirty="0" smtClean="0"/>
              <a:t> </a:t>
            </a:r>
            <a:r>
              <a:rPr lang="en-US" b="1" dirty="0" err="1" smtClean="0"/>
              <a:t>bozul</a:t>
            </a:r>
            <a:r>
              <a:rPr lang="tr-TR" b="1" dirty="0" err="1" smtClean="0"/>
              <a:t>ma</a:t>
            </a:r>
            <a:r>
              <a:rPr lang="en-US" b="1" dirty="0" smtClean="0"/>
              <a:t>, </a:t>
            </a:r>
            <a:r>
              <a:rPr lang="en-US" b="1" dirty="0" err="1" smtClean="0"/>
              <a:t>arkadaşlar</a:t>
            </a:r>
            <a:r>
              <a:rPr lang="tr-TR" b="1" dirty="0" err="1" smtClean="0"/>
              <a:t>ın</a:t>
            </a:r>
            <a:r>
              <a:rPr lang="tr-TR" b="1" dirty="0" smtClean="0"/>
              <a:t> d</a:t>
            </a:r>
            <a:r>
              <a:rPr lang="en-US" b="1" dirty="0" err="1" smtClean="0"/>
              <a:t>eğiş</a:t>
            </a:r>
            <a:r>
              <a:rPr lang="tr-TR" b="1" dirty="0" err="1" smtClean="0"/>
              <a:t>mesi</a:t>
            </a:r>
            <a:r>
              <a:rPr lang="tr-TR" b="1" dirty="0" smtClean="0"/>
              <a:t>,</a:t>
            </a:r>
            <a:endParaRPr lang="en-US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dirty="0" err="1" smtClean="0"/>
              <a:t>Yalan</a:t>
            </a:r>
            <a:r>
              <a:rPr lang="en-US" b="1" dirty="0" smtClean="0"/>
              <a:t> </a:t>
            </a:r>
            <a:r>
              <a:rPr lang="tr-TR" b="1" dirty="0" smtClean="0"/>
              <a:t>söyleme </a:t>
            </a:r>
            <a:r>
              <a:rPr lang="en-US" b="1" dirty="0" err="1" smtClean="0"/>
              <a:t>veya</a:t>
            </a:r>
            <a:r>
              <a:rPr lang="en-US" b="1" dirty="0" smtClean="0"/>
              <a:t> </a:t>
            </a:r>
            <a:r>
              <a:rPr lang="en-US" b="1" dirty="0" err="1" smtClean="0"/>
              <a:t>gizlilik</a:t>
            </a:r>
            <a:r>
              <a:rPr lang="tr-TR" b="1" dirty="0" smtClean="0"/>
              <a:t>,</a:t>
            </a:r>
            <a:endParaRPr lang="en-US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b="1" dirty="0" err="1" smtClean="0"/>
              <a:t>Akademik</a:t>
            </a:r>
            <a:r>
              <a:rPr lang="en-US" b="1" dirty="0" smtClean="0"/>
              <a:t> </a:t>
            </a:r>
            <a:r>
              <a:rPr lang="en-US" b="1" dirty="0" err="1" smtClean="0"/>
              <a:t>performans</a:t>
            </a:r>
            <a:r>
              <a:rPr lang="tr-TR" b="1" dirty="0" smtClean="0"/>
              <a:t>ta</a:t>
            </a:r>
            <a:r>
              <a:rPr lang="en-US" b="1" dirty="0" smtClean="0"/>
              <a:t> </a:t>
            </a:r>
            <a:r>
              <a:rPr lang="en-US" b="1" dirty="0" err="1" smtClean="0"/>
              <a:t>düşüş</a:t>
            </a:r>
            <a:r>
              <a:rPr lang="tr-TR" b="1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7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77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77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77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77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77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77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77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/>
            <a:r>
              <a:rPr lang="tr-TR" dirty="0" smtClean="0">
                <a:solidFill>
                  <a:srgbClr val="FF3300"/>
                </a:solidFill>
              </a:rPr>
              <a:t>İlaçların Kötüye Kullanımının </a:t>
            </a:r>
            <a:r>
              <a:rPr lang="en-US" dirty="0" err="1" smtClean="0">
                <a:solidFill>
                  <a:srgbClr val="FF0000"/>
                </a:solidFill>
              </a:rPr>
              <a:t>Erken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İşaret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Belirtileri</a:t>
            </a:r>
            <a:endParaRPr lang="en-US" dirty="0" smtClean="0"/>
          </a:p>
        </p:txBody>
      </p:sp>
      <p:sp>
        <p:nvSpPr>
          <p:cNvPr id="578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943600" cy="5410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Spor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aktivitelere</a:t>
            </a:r>
            <a:r>
              <a:rPr lang="en-US" dirty="0" smtClean="0"/>
              <a:t> </a:t>
            </a:r>
            <a:r>
              <a:rPr lang="tr-TR" dirty="0" err="1" smtClean="0"/>
              <a:t>a</a:t>
            </a:r>
            <a:r>
              <a:rPr lang="en-US" dirty="0" err="1" smtClean="0"/>
              <a:t>zalmış</a:t>
            </a:r>
            <a:r>
              <a:rPr lang="en-US" dirty="0" smtClean="0"/>
              <a:t> </a:t>
            </a:r>
            <a:r>
              <a:rPr lang="en-US" dirty="0" err="1" smtClean="0"/>
              <a:t>ilgi</a:t>
            </a:r>
            <a:r>
              <a:rPr lang="tr-TR" dirty="0" smtClean="0"/>
              <a:t>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tr-TR" dirty="0" smtClean="0"/>
              <a:t>Kilo</a:t>
            </a:r>
            <a:r>
              <a:rPr lang="en-US" dirty="0" smtClean="0"/>
              <a:t>, </a:t>
            </a:r>
            <a:r>
              <a:rPr lang="en-US" dirty="0" err="1" smtClean="0"/>
              <a:t>yeme</a:t>
            </a:r>
            <a:r>
              <a:rPr lang="en-US" dirty="0" smtClean="0"/>
              <a:t> / </a:t>
            </a:r>
            <a:r>
              <a:rPr lang="en-US" dirty="0" err="1" smtClean="0"/>
              <a:t>uyuma</a:t>
            </a:r>
            <a:r>
              <a:rPr lang="en-US" dirty="0" smtClean="0"/>
              <a:t> </a:t>
            </a:r>
            <a:r>
              <a:rPr lang="tr-TR" dirty="0" smtClean="0"/>
              <a:t>düzeninde </a:t>
            </a:r>
            <a:r>
              <a:rPr lang="en-US" dirty="0" err="1" smtClean="0"/>
              <a:t>değişiklikler</a:t>
            </a:r>
            <a:endParaRPr lang="tr-TR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Depresyon</a:t>
            </a:r>
            <a:r>
              <a:rPr lang="en-US" dirty="0" smtClean="0"/>
              <a:t>, </a:t>
            </a:r>
            <a:r>
              <a:rPr lang="en-US" dirty="0" err="1" smtClean="0"/>
              <a:t>yorgunluk</a:t>
            </a:r>
            <a:r>
              <a:rPr lang="en-US" dirty="0" smtClean="0"/>
              <a:t>, </a:t>
            </a:r>
            <a:r>
              <a:rPr lang="en-US" dirty="0" err="1" smtClean="0"/>
              <a:t>hatta</a:t>
            </a:r>
            <a:r>
              <a:rPr lang="en-US" dirty="0" smtClean="0"/>
              <a:t> </a:t>
            </a:r>
            <a:r>
              <a:rPr lang="en-US" dirty="0" err="1" smtClean="0"/>
              <a:t>kaygı</a:t>
            </a:r>
            <a:endParaRPr lang="tr-TR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tr-TR" dirty="0" smtClean="0"/>
              <a:t>Evde para, ilaç ya da alkol eksilmesi,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B</a:t>
            </a:r>
            <a:r>
              <a:rPr lang="tr-TR" dirty="0" smtClean="0"/>
              <a:t>aygın</a:t>
            </a:r>
            <a:r>
              <a:rPr lang="en-US" dirty="0" smtClean="0"/>
              <a:t> </a:t>
            </a:r>
            <a:r>
              <a:rPr lang="en-US" dirty="0" err="1" smtClean="0"/>
              <a:t>gözler</a:t>
            </a:r>
            <a:r>
              <a:rPr lang="en-US" dirty="0" smtClean="0"/>
              <a:t>, </a:t>
            </a:r>
            <a:r>
              <a:rPr lang="en-US" dirty="0" err="1" smtClean="0"/>
              <a:t>burun</a:t>
            </a:r>
            <a:r>
              <a:rPr lang="en-US" dirty="0" smtClean="0"/>
              <a:t> </a:t>
            </a:r>
            <a:r>
              <a:rPr lang="en-US" dirty="0" err="1" smtClean="0"/>
              <a:t>akıntısı</a:t>
            </a:r>
            <a:r>
              <a:rPr lang="en-US" dirty="0" smtClean="0"/>
              <a:t>, </a:t>
            </a:r>
            <a:r>
              <a:rPr lang="en-US" dirty="0" err="1" smtClean="0"/>
              <a:t>öksürük</a:t>
            </a:r>
            <a:r>
              <a:rPr lang="en-US" dirty="0" smtClean="0"/>
              <a:t>, </a:t>
            </a:r>
            <a:r>
              <a:rPr lang="en-US" dirty="0" err="1" smtClean="0"/>
              <a:t>bronşit</a:t>
            </a:r>
            <a:endParaRPr lang="tr-TR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Tütsü</a:t>
            </a:r>
            <a:r>
              <a:rPr lang="en-US" dirty="0" smtClean="0"/>
              <a:t>, </a:t>
            </a:r>
            <a:r>
              <a:rPr lang="en-US" dirty="0" err="1" smtClean="0"/>
              <a:t>göz</a:t>
            </a:r>
            <a:r>
              <a:rPr lang="en-US" dirty="0" smtClean="0"/>
              <a:t> </a:t>
            </a:r>
            <a:r>
              <a:rPr lang="en-US" dirty="0" err="1" smtClean="0"/>
              <a:t>damlaları</a:t>
            </a:r>
            <a:r>
              <a:rPr lang="en-US" dirty="0" smtClean="0"/>
              <a:t>, </a:t>
            </a:r>
            <a:r>
              <a:rPr lang="en-US" dirty="0" err="1" smtClean="0"/>
              <a:t>giyim</a:t>
            </a:r>
            <a:r>
              <a:rPr lang="en-US" dirty="0" smtClean="0"/>
              <a:t>, </a:t>
            </a:r>
            <a:r>
              <a:rPr lang="en-US" dirty="0" err="1" smtClean="0"/>
              <a:t>saç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yatak</a:t>
            </a:r>
            <a:r>
              <a:rPr lang="en-US" dirty="0" smtClean="0"/>
              <a:t> </a:t>
            </a:r>
            <a:r>
              <a:rPr lang="en-US" dirty="0" err="1" smtClean="0"/>
              <a:t>odasında</a:t>
            </a:r>
            <a:r>
              <a:rPr lang="en-US" dirty="0" smtClean="0"/>
              <a:t> </a:t>
            </a:r>
            <a:r>
              <a:rPr lang="en-US" dirty="0" err="1" smtClean="0"/>
              <a:t>kokular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/>
          </a:p>
        </p:txBody>
      </p:sp>
      <p:sp>
        <p:nvSpPr>
          <p:cNvPr id="13517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5781509" name="Picture 5" descr="Clues can help parents target teen drug use _2__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1510" name="Picture 6" descr="Clues can help parents target teen drug use _2__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26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8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8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8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8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8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8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8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eaLnBrk="1" hangingPunct="1"/>
            <a:r>
              <a:rPr lang="tr-TR" sz="3600" dirty="0" smtClean="0">
                <a:solidFill>
                  <a:srgbClr val="FF3300"/>
                </a:solidFill>
              </a:rPr>
              <a:t>İlaçların Kötüye Kullanımının </a:t>
            </a:r>
            <a:r>
              <a:rPr lang="en-US" sz="3600" dirty="0" err="1" smtClean="0">
                <a:solidFill>
                  <a:srgbClr val="FF0000"/>
                </a:solidFill>
              </a:rPr>
              <a:t>Erken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İşaret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Belirtileri</a:t>
            </a:r>
            <a:endParaRPr lang="en-US" sz="3600" dirty="0" smtClean="0"/>
          </a:p>
        </p:txBody>
      </p:sp>
      <p:sp>
        <p:nvSpPr>
          <p:cNvPr id="578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5181600" cy="5257800"/>
          </a:xfrm>
        </p:spPr>
        <p:txBody>
          <a:bodyPr lIns="90488" tIns="44450" rIns="90488" bIns="44450"/>
          <a:lstStyle/>
          <a:p>
            <a:pPr eaLnBrk="1" hangingPunct="1"/>
            <a:r>
              <a:rPr lang="tr-TR" sz="3600" dirty="0" smtClean="0"/>
              <a:t>Sersemlemiş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tr-TR" sz="3600" dirty="0" smtClean="0"/>
              <a:t>sıkıntılı</a:t>
            </a:r>
            <a:r>
              <a:rPr lang="en-US" sz="3600" dirty="0" smtClean="0"/>
              <a:t> </a:t>
            </a:r>
            <a:r>
              <a:rPr lang="en-US" sz="3600" dirty="0" err="1" smtClean="0"/>
              <a:t>yürüyüş</a:t>
            </a:r>
            <a:r>
              <a:rPr lang="tr-TR" sz="3600" dirty="0" smtClean="0"/>
              <a:t>,</a:t>
            </a:r>
            <a:endParaRPr lang="en-US" sz="3600" dirty="0" smtClean="0"/>
          </a:p>
          <a:p>
            <a:pPr eaLnBrk="1" hangingPunct="1"/>
            <a:r>
              <a:rPr lang="tr-TR" sz="3600" dirty="0" smtClean="0"/>
              <a:t>S</a:t>
            </a:r>
            <a:r>
              <a:rPr lang="en-US" sz="3600" dirty="0" smtClean="0"/>
              <a:t>on </a:t>
            </a:r>
            <a:r>
              <a:rPr lang="en-US" sz="3600" dirty="0" err="1" smtClean="0"/>
              <a:t>olaylar</a:t>
            </a:r>
            <a:r>
              <a:rPr lang="tr-TR" sz="3600" dirty="0" smtClean="0"/>
              <a:t>ı </a:t>
            </a:r>
            <a:r>
              <a:rPr lang="en-US" sz="3600" dirty="0" err="1" smtClean="0"/>
              <a:t>hatırla</a:t>
            </a:r>
            <a:r>
              <a:rPr lang="tr-TR" sz="3600" dirty="0" smtClean="0"/>
              <a:t>makta z</a:t>
            </a:r>
            <a:r>
              <a:rPr lang="en-US" sz="3600" dirty="0" err="1" smtClean="0"/>
              <a:t>orluk</a:t>
            </a:r>
            <a:r>
              <a:rPr lang="tr-TR" sz="3600" dirty="0" smtClean="0"/>
              <a:t>,</a:t>
            </a:r>
            <a:endParaRPr lang="en-US" sz="3600" dirty="0" smtClean="0"/>
          </a:p>
          <a:p>
            <a:pPr eaLnBrk="1" hangingPunct="1"/>
            <a:r>
              <a:rPr lang="en-US" sz="3600" dirty="0" err="1" smtClean="0"/>
              <a:t>Dikkatsizlik</a:t>
            </a:r>
            <a:r>
              <a:rPr lang="tr-TR" sz="3600" dirty="0" smtClean="0"/>
              <a:t>,</a:t>
            </a:r>
            <a:endParaRPr lang="en-US" sz="3600" dirty="0" smtClean="0"/>
          </a:p>
          <a:p>
            <a:pPr eaLnBrk="1" hangingPunct="1"/>
            <a:r>
              <a:rPr lang="en-US" sz="3600" dirty="0" err="1" smtClean="0"/>
              <a:t>Uyuşturucu</a:t>
            </a:r>
            <a:r>
              <a:rPr lang="en-US" sz="3600" dirty="0" smtClean="0"/>
              <a:t> </a:t>
            </a:r>
            <a:r>
              <a:rPr lang="en-US" sz="3600" dirty="0" err="1" smtClean="0"/>
              <a:t>malzemeleri</a:t>
            </a:r>
            <a:r>
              <a:rPr lang="en-US" sz="3600" dirty="0" smtClean="0"/>
              <a:t>: </a:t>
            </a:r>
            <a:r>
              <a:rPr lang="en-US" sz="3600" dirty="0" err="1" smtClean="0"/>
              <a:t>giyim</a:t>
            </a:r>
            <a:r>
              <a:rPr lang="en-US" sz="3600" dirty="0" smtClean="0"/>
              <a:t>, </a:t>
            </a:r>
            <a:r>
              <a:rPr lang="en-US" sz="3600" dirty="0" err="1" smtClean="0"/>
              <a:t>posterler</a:t>
            </a:r>
            <a:r>
              <a:rPr lang="en-US" sz="3600" dirty="0" smtClean="0"/>
              <a:t>, </a:t>
            </a:r>
            <a:r>
              <a:rPr lang="en-US" sz="3600" dirty="0" err="1" smtClean="0"/>
              <a:t>takı</a:t>
            </a:r>
            <a:r>
              <a:rPr lang="en-US" sz="3600" dirty="0" smtClean="0"/>
              <a:t>, ... </a:t>
            </a:r>
            <a:r>
              <a:rPr lang="en-US" sz="3600" dirty="0" err="1" smtClean="0"/>
              <a:t>ilaç</a:t>
            </a:r>
            <a:r>
              <a:rPr lang="en-US" sz="3600" dirty="0" smtClean="0"/>
              <a:t> </a:t>
            </a:r>
            <a:r>
              <a:rPr lang="en-US" sz="3600" dirty="0" err="1" smtClean="0"/>
              <a:t>kullanımını</a:t>
            </a:r>
            <a:r>
              <a:rPr lang="en-US" sz="3600" dirty="0" smtClean="0"/>
              <a:t> </a:t>
            </a:r>
            <a:r>
              <a:rPr lang="en-US" sz="3600" dirty="0" err="1" smtClean="0"/>
              <a:t>teşvik</a:t>
            </a:r>
            <a:endParaRPr lang="en-US" i="1" dirty="0" smtClean="0"/>
          </a:p>
        </p:txBody>
      </p:sp>
      <p:pic>
        <p:nvPicPr>
          <p:cNvPr id="5783556" name="Picture 6" descr="aa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1828800"/>
            <a:ext cx="4495800" cy="35734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8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8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8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8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8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7924800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buFontTx/>
              <a:buNone/>
            </a:pPr>
            <a:r>
              <a:rPr lang="tr-TR" sz="4800" i="1" dirty="0" smtClean="0">
                <a:solidFill>
                  <a:srgbClr val="FFCC00"/>
                </a:solidFill>
              </a:rPr>
              <a:t>Bir problem olduğunda pozitif hareket etmeli ve uyuşturucu kullanımının erken işaret ve belirtilerinin farkında olmalıyız.</a:t>
            </a:r>
            <a:endParaRPr lang="en-US" sz="4800" i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tr-TR" sz="4800" dirty="0" smtClean="0">
                <a:latin typeface="Comic Sans MS" pitchFamily="66" charset="0"/>
              </a:rPr>
              <a:t>Neden Uyuşturucu Kullanıyorlar</a:t>
            </a:r>
            <a:r>
              <a:rPr lang="en-US" sz="48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559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3434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tr-TR" dirty="0" smtClean="0"/>
              <a:t>Akran baskısı veya daha basit </a:t>
            </a:r>
            <a:r>
              <a:rPr lang="tr-TR" dirty="0" smtClean="0"/>
              <a:t>nedenler</a:t>
            </a:r>
            <a:endParaRPr lang="en-US" dirty="0" smtClean="0"/>
          </a:p>
          <a:p>
            <a:pPr lvl="1" eaLnBrk="1" hangingPunct="1">
              <a:buFontTx/>
              <a:buChar char="-"/>
            </a:pPr>
            <a:r>
              <a:rPr lang="tr-TR" sz="3200" dirty="0" smtClean="0"/>
              <a:t>Kim oldukları ve ne ile ilgilendikleri</a:t>
            </a:r>
            <a:endParaRPr lang="en-US" sz="3200" dirty="0" smtClean="0"/>
          </a:p>
          <a:p>
            <a:pPr lvl="2" eaLnBrk="1" hangingPunct="1">
              <a:buFontTx/>
              <a:buChar char="-"/>
            </a:pPr>
            <a:r>
              <a:rPr lang="tr-TR" sz="2800" dirty="0" smtClean="0"/>
              <a:t>D</a:t>
            </a:r>
            <a:r>
              <a:rPr lang="en-US" sz="2800" dirty="0" err="1" smtClean="0"/>
              <a:t>epresyon</a:t>
            </a:r>
            <a:r>
              <a:rPr lang="en-US" sz="2800" dirty="0" smtClean="0"/>
              <a:t>, </a:t>
            </a:r>
            <a:r>
              <a:rPr lang="en-US" sz="2800" dirty="0" err="1" smtClean="0"/>
              <a:t>anksiyete</a:t>
            </a:r>
            <a:endParaRPr lang="en-US" sz="2800" dirty="0" smtClean="0"/>
          </a:p>
          <a:p>
            <a:pPr lvl="2" eaLnBrk="1" hangingPunct="1">
              <a:buFontTx/>
              <a:buChar char="-"/>
            </a:pPr>
            <a:r>
              <a:rPr lang="tr-TR" sz="2800" dirty="0" smtClean="0"/>
              <a:t>K</a:t>
            </a:r>
            <a:r>
              <a:rPr lang="en-US" sz="2800" dirty="0" err="1" smtClean="0"/>
              <a:t>ilo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kontrolü</a:t>
            </a:r>
            <a:endParaRPr lang="en-US" sz="2800" dirty="0" smtClean="0"/>
          </a:p>
          <a:p>
            <a:pPr lvl="2" eaLnBrk="1" hangingPunct="1">
              <a:buFontTx/>
              <a:buChar char="-"/>
            </a:pPr>
            <a:r>
              <a:rPr lang="en-US" sz="2800" dirty="0" err="1" smtClean="0"/>
              <a:t>Öz</a:t>
            </a:r>
            <a:r>
              <a:rPr lang="en-US" sz="2800" dirty="0" smtClean="0"/>
              <a:t> </a:t>
            </a:r>
            <a:r>
              <a:rPr lang="en-US" sz="2800" dirty="0" err="1" smtClean="0"/>
              <a:t>saygı</a:t>
            </a:r>
            <a:endParaRPr lang="en-US" sz="2800" dirty="0" smtClean="0"/>
          </a:p>
          <a:p>
            <a:pPr lvl="2" eaLnBrk="1" hangingPunct="1">
              <a:buFontTx/>
              <a:buChar char="-"/>
            </a:pPr>
            <a:r>
              <a:rPr lang="tr-TR" sz="2800" dirty="0" smtClean="0"/>
              <a:t>Fit olmayı</a:t>
            </a:r>
            <a:r>
              <a:rPr lang="en-US" sz="2800" dirty="0" smtClean="0"/>
              <a:t> </a:t>
            </a:r>
            <a:r>
              <a:rPr lang="en-US" sz="2800" dirty="0" err="1" smtClean="0"/>
              <a:t>iste</a:t>
            </a:r>
            <a:r>
              <a:rPr lang="tr-TR" sz="2800" dirty="0" err="1" smtClean="0"/>
              <a:t>mek</a:t>
            </a:r>
            <a:endParaRPr lang="en-US" sz="2800" dirty="0" smtClean="0"/>
          </a:p>
          <a:p>
            <a:pPr lvl="2" eaLnBrk="1" hangingPunct="1">
              <a:buFontTx/>
              <a:buChar char="-"/>
            </a:pPr>
            <a:r>
              <a:rPr lang="tr-TR" sz="2800" dirty="0" smtClean="0"/>
              <a:t>Fit olabilmeleri için </a:t>
            </a:r>
            <a:r>
              <a:rPr lang="en-US" sz="2800" dirty="0" err="1" smtClean="0"/>
              <a:t>üretken</a:t>
            </a:r>
            <a:r>
              <a:rPr lang="en-US" sz="2800" dirty="0" smtClean="0"/>
              <a:t> </a:t>
            </a:r>
            <a:r>
              <a:rPr lang="en-US" sz="2800" dirty="0" err="1" smtClean="0"/>
              <a:t>yollar</a:t>
            </a:r>
            <a:r>
              <a:rPr lang="en-US" sz="2800" dirty="0" smtClean="0"/>
              <a:t> </a:t>
            </a:r>
            <a:r>
              <a:rPr lang="en-US" sz="2800" dirty="0" err="1" smtClean="0"/>
              <a:t>bulma</a:t>
            </a:r>
            <a:r>
              <a:rPr lang="tr-TR" sz="2800" dirty="0" err="1" smtClean="0"/>
              <a:t>ları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yardım</a:t>
            </a:r>
            <a:r>
              <a:rPr lang="en-US" sz="2800" dirty="0" smtClean="0"/>
              <a:t> </a:t>
            </a:r>
            <a:r>
              <a:rPr lang="en-US" sz="2800" dirty="0" err="1" smtClean="0"/>
              <a:t>edin</a:t>
            </a:r>
            <a:r>
              <a:rPr lang="en-US" sz="2800" dirty="0" smtClean="0"/>
              <a:t>.</a:t>
            </a:r>
            <a:r>
              <a:rPr lang="en-US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9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9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9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9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9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9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tr-TR" sz="6000" i="1" dirty="0" smtClean="0"/>
              <a:t>Biz Ne Yapabiliriz</a:t>
            </a:r>
            <a:r>
              <a:rPr lang="en-US" sz="6000" i="1" dirty="0" smtClean="0"/>
              <a:t>!</a:t>
            </a:r>
          </a:p>
        </p:txBody>
      </p:sp>
      <p:sp>
        <p:nvSpPr>
          <p:cNvPr id="47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229600" cy="4800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4400" i="1" dirty="0" smtClean="0"/>
              <a:t>Risk </a:t>
            </a:r>
            <a:r>
              <a:rPr lang="en-US" sz="4400" i="1" dirty="0" err="1" smtClean="0"/>
              <a:t>Faktörleri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bili</a:t>
            </a:r>
            <a:r>
              <a:rPr lang="tr-TR" sz="4400" i="1" dirty="0" smtClean="0"/>
              <a:t>n,</a:t>
            </a:r>
            <a:endParaRPr lang="en-US" sz="4400" i="1" dirty="0" smtClean="0"/>
          </a:p>
          <a:p>
            <a:pPr eaLnBrk="1" hangingPunct="1"/>
            <a:r>
              <a:rPr lang="en-US" sz="4400" i="1" dirty="0" err="1" smtClean="0"/>
              <a:t>Bir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Esneklik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Yaklaşımı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benimseyin</a:t>
            </a:r>
            <a:r>
              <a:rPr lang="tr-TR" sz="4400" i="1" dirty="0" smtClean="0"/>
              <a:t>,</a:t>
            </a:r>
            <a:endParaRPr lang="en-US" sz="4400" i="1" dirty="0" smtClean="0"/>
          </a:p>
          <a:p>
            <a:pPr eaLnBrk="1" hangingPunct="1"/>
            <a:r>
              <a:rPr lang="en-US" sz="4400" i="1" dirty="0" err="1" smtClean="0"/>
              <a:t>Erken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İşaretler</a:t>
            </a:r>
            <a:r>
              <a:rPr lang="tr-TR" sz="4400" i="1" dirty="0" smtClean="0"/>
              <a:t>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ve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Belirtileri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arayın</a:t>
            </a:r>
            <a:r>
              <a:rPr lang="tr-TR" sz="4400" i="1" dirty="0" smtClean="0"/>
              <a:t>.</a:t>
            </a:r>
            <a:endParaRPr lang="en-US" sz="4400" i="1" dirty="0" smtClean="0"/>
          </a:p>
          <a:p>
            <a:pPr eaLnBrk="1" hangingPunct="1">
              <a:lnSpc>
                <a:spcPct val="90000"/>
              </a:lnSpc>
            </a:pPr>
            <a:r>
              <a:rPr lang="tr-TR" sz="4400" i="1" dirty="0" smtClean="0"/>
              <a:t>Önleyici mesajlar verin.</a:t>
            </a:r>
            <a:endParaRPr lang="en-US" sz="4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8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8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8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8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57200"/>
            <a:ext cx="7772400" cy="838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Yaklaşım</a:t>
            </a:r>
            <a:endParaRPr lang="en-US" b="1" dirty="0" smtClean="0"/>
          </a:p>
        </p:txBody>
      </p:sp>
      <p:sp>
        <p:nvSpPr>
          <p:cNvPr id="47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85137" cy="5638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3600" dirty="0" err="1" smtClean="0"/>
              <a:t>Sağlıklı</a:t>
            </a:r>
            <a:r>
              <a:rPr lang="en-US" sz="3600" dirty="0" smtClean="0"/>
              <a:t> </a:t>
            </a:r>
            <a:r>
              <a:rPr lang="en-US" sz="3600" dirty="0" err="1" smtClean="0"/>
              <a:t>yaşam</a:t>
            </a:r>
            <a:r>
              <a:rPr lang="en-US" sz="3600" dirty="0" smtClean="0"/>
              <a:t> </a:t>
            </a:r>
            <a:r>
              <a:rPr lang="en-US" sz="3600" dirty="0" err="1" smtClean="0"/>
              <a:t>tarzı</a:t>
            </a:r>
            <a:r>
              <a:rPr lang="en-US" sz="3600" dirty="0" smtClean="0"/>
              <a:t> </a:t>
            </a:r>
            <a:r>
              <a:rPr lang="en-US" sz="3600" dirty="0" err="1" smtClean="0"/>
              <a:t>seçimleri</a:t>
            </a:r>
            <a:r>
              <a:rPr lang="en-US" sz="3600" dirty="0" smtClean="0"/>
              <a:t> </a:t>
            </a:r>
            <a:r>
              <a:rPr lang="tr-TR" sz="3600" dirty="0" smtClean="0"/>
              <a:t>için d</a:t>
            </a:r>
            <a:r>
              <a:rPr lang="en-US" sz="3600" dirty="0" err="1" smtClean="0"/>
              <a:t>estek</a:t>
            </a:r>
            <a:r>
              <a:rPr lang="en-US" sz="3600" dirty="0" smtClean="0"/>
              <a:t>:</a:t>
            </a:r>
          </a:p>
          <a:p>
            <a:pPr eaLnBrk="1" hangingPunct="1"/>
            <a:r>
              <a:rPr lang="tr-TR" sz="3600" dirty="0" smtClean="0"/>
              <a:t>Rahatlatıcı</a:t>
            </a:r>
            <a:r>
              <a:rPr lang="en-US" sz="3600" dirty="0" smtClean="0"/>
              <a:t> </a:t>
            </a:r>
            <a:r>
              <a:rPr lang="en-US" sz="3600" dirty="0" err="1" smtClean="0"/>
              <a:t>faaliyetler</a:t>
            </a:r>
            <a:r>
              <a:rPr lang="en-US" sz="3600" dirty="0" smtClean="0"/>
              <a:t>, </a:t>
            </a:r>
            <a:r>
              <a:rPr lang="en-US" sz="3600" dirty="0" err="1" smtClean="0"/>
              <a:t>sağlıklı</a:t>
            </a:r>
            <a:r>
              <a:rPr lang="en-US" sz="3600" dirty="0" smtClean="0"/>
              <a:t> </a:t>
            </a:r>
            <a:r>
              <a:rPr lang="en-US" sz="3600" dirty="0" err="1" smtClean="0"/>
              <a:t>bir</a:t>
            </a:r>
            <a:r>
              <a:rPr lang="en-US" sz="3600" dirty="0" smtClean="0"/>
              <a:t> </a:t>
            </a:r>
            <a:r>
              <a:rPr lang="en-US" sz="3600" dirty="0" err="1" smtClean="0"/>
              <a:t>diyet</a:t>
            </a:r>
            <a:r>
              <a:rPr lang="en-US" sz="3600" dirty="0" smtClean="0"/>
              <a:t>, </a:t>
            </a:r>
            <a:r>
              <a:rPr lang="en-US" sz="3600" dirty="0" err="1" smtClean="0"/>
              <a:t>stres</a:t>
            </a:r>
            <a:r>
              <a:rPr lang="en-US" sz="3600" dirty="0" smtClean="0"/>
              <a:t> </a:t>
            </a:r>
            <a:r>
              <a:rPr lang="en-US" sz="3600" dirty="0" err="1" smtClean="0"/>
              <a:t>azaltma</a:t>
            </a:r>
            <a:r>
              <a:rPr lang="tr-TR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 smtClean="0"/>
              <a:t>yeme</a:t>
            </a:r>
            <a:r>
              <a:rPr lang="en-US" sz="3600" dirty="0" smtClean="0"/>
              <a:t>, </a:t>
            </a:r>
            <a:r>
              <a:rPr lang="en-US" sz="3600" dirty="0" err="1" smtClean="0"/>
              <a:t>egzersiz</a:t>
            </a:r>
            <a:r>
              <a:rPr lang="en-US" sz="3600" dirty="0" smtClean="0"/>
              <a:t>, </a:t>
            </a:r>
            <a:r>
              <a:rPr lang="en-US" sz="3600" dirty="0" err="1" smtClean="0"/>
              <a:t>yeterli</a:t>
            </a:r>
            <a:r>
              <a:rPr lang="en-US" sz="3600" dirty="0" smtClean="0"/>
              <a:t> </a:t>
            </a:r>
            <a:r>
              <a:rPr lang="en-US" sz="3600" dirty="0" err="1" smtClean="0"/>
              <a:t>uyku</a:t>
            </a:r>
            <a:r>
              <a:rPr lang="en-US" sz="3600" dirty="0" smtClean="0"/>
              <a:t>, </a:t>
            </a:r>
            <a:r>
              <a:rPr lang="en-US" sz="3600" dirty="0" err="1" smtClean="0"/>
              <a:t>sağlık</a:t>
            </a:r>
            <a:r>
              <a:rPr lang="tr-TR" sz="3600" dirty="0" err="1" smtClean="0"/>
              <a:t>lı</a:t>
            </a:r>
            <a:r>
              <a:rPr lang="en-US" sz="3600" dirty="0" smtClean="0"/>
              <a:t> </a:t>
            </a:r>
            <a:r>
              <a:rPr lang="en-US" sz="3600" dirty="0" err="1" smtClean="0"/>
              <a:t>alışkanlıklar</a:t>
            </a:r>
            <a:r>
              <a:rPr lang="tr-TR" sz="3600" dirty="0" smtClean="0"/>
              <a:t>a</a:t>
            </a:r>
            <a:r>
              <a:rPr lang="en-US" sz="3600" dirty="0" smtClean="0"/>
              <a:t> </a:t>
            </a:r>
            <a:r>
              <a:rPr lang="en-US" sz="3600" dirty="0" err="1" smtClean="0"/>
              <a:t>teşvik</a:t>
            </a:r>
            <a:r>
              <a:rPr lang="tr-TR" sz="3600" dirty="0" smtClean="0"/>
              <a:t> etmek,</a:t>
            </a:r>
          </a:p>
          <a:p>
            <a:pPr eaLnBrk="1" hangingPunct="1"/>
            <a:r>
              <a:rPr lang="en-US" sz="3600" dirty="0" err="1" smtClean="0"/>
              <a:t>Mümkün</a:t>
            </a:r>
            <a:r>
              <a:rPr lang="tr-TR" sz="3600" dirty="0" err="1" smtClean="0"/>
              <a:t>se</a:t>
            </a:r>
            <a:r>
              <a:rPr lang="en-US" sz="3600" dirty="0" smtClean="0"/>
              <a:t> </a:t>
            </a:r>
            <a:r>
              <a:rPr lang="en-US" sz="3600" dirty="0" err="1" smtClean="0"/>
              <a:t>uyuşturucu</a:t>
            </a:r>
            <a:r>
              <a:rPr lang="en-US" sz="3600" dirty="0" smtClean="0"/>
              <a:t> </a:t>
            </a:r>
            <a:r>
              <a:rPr lang="tr-TR" sz="3600" dirty="0" smtClean="0"/>
              <a:t>kullanımını </a:t>
            </a:r>
            <a:r>
              <a:rPr lang="en-US" sz="3600" dirty="0" err="1" smtClean="0"/>
              <a:t>önle</a:t>
            </a:r>
            <a:r>
              <a:rPr lang="tr-TR" sz="3600" dirty="0" err="1" smtClean="0"/>
              <a:t>yici</a:t>
            </a:r>
            <a:r>
              <a:rPr lang="en-US" sz="3600" dirty="0" smtClean="0"/>
              <a:t> </a:t>
            </a:r>
            <a:r>
              <a:rPr lang="en-US" sz="3600" dirty="0" err="1" smtClean="0"/>
              <a:t>faaliyetleri</a:t>
            </a:r>
            <a:r>
              <a:rPr lang="en-US" sz="3600" dirty="0" smtClean="0"/>
              <a:t> </a:t>
            </a:r>
            <a:r>
              <a:rPr lang="en-US" sz="3600" dirty="0" err="1" smtClean="0"/>
              <a:t>birleştirme</a:t>
            </a:r>
            <a:r>
              <a:rPr lang="en-US" sz="3600" dirty="0" smtClean="0"/>
              <a:t>:</a:t>
            </a:r>
          </a:p>
          <a:p>
            <a:pPr eaLnBrk="1" hangingPunct="1"/>
            <a:r>
              <a:rPr lang="en-US" sz="3600" dirty="0" smtClean="0"/>
              <a:t>"</a:t>
            </a:r>
            <a:r>
              <a:rPr lang="en-US" sz="3600" dirty="0" err="1" smtClean="0"/>
              <a:t>Öğretilebilir</a:t>
            </a:r>
            <a:r>
              <a:rPr lang="en-US" sz="3600" dirty="0" smtClean="0"/>
              <a:t> </a:t>
            </a:r>
            <a:r>
              <a:rPr lang="en-US" sz="3600" dirty="0" err="1" smtClean="0"/>
              <a:t>anlar</a:t>
            </a:r>
            <a:r>
              <a:rPr lang="en-US" sz="3600" dirty="0" smtClean="0"/>
              <a:t>“ </a:t>
            </a:r>
            <a:r>
              <a:rPr lang="en-US" sz="3600" dirty="0" err="1" smtClean="0"/>
              <a:t>arayın</a:t>
            </a:r>
            <a:r>
              <a:rPr lang="tr-TR" sz="3600" dirty="0" smtClean="0"/>
              <a:t>.</a:t>
            </a:r>
            <a:endParaRPr lang="en-US" sz="3200" i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9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9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02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tr-TR" dirty="0" smtClean="0"/>
              <a:t>Aileler</a:t>
            </a:r>
            <a:endParaRPr lang="en-US" dirty="0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dirty="0" err="1" smtClean="0"/>
              <a:t>Esneklik</a:t>
            </a:r>
            <a:r>
              <a:rPr lang="en-US" dirty="0" smtClean="0"/>
              <a:t> </a:t>
            </a:r>
            <a:r>
              <a:rPr lang="en-US" dirty="0" err="1" smtClean="0"/>
              <a:t>faktörleri</a:t>
            </a:r>
            <a:r>
              <a:rPr lang="tr-TR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anlamak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ergenleri</a:t>
            </a:r>
            <a:r>
              <a:rPr lang="en-US" dirty="0" smtClean="0"/>
              <a:t> </a:t>
            </a:r>
            <a:r>
              <a:rPr lang="en-US" dirty="0" err="1" smtClean="0"/>
              <a:t>desteklemek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err="1" smtClean="0"/>
              <a:t>Okul</a:t>
            </a:r>
            <a:r>
              <a:rPr lang="en-US" dirty="0" smtClean="0"/>
              <a:t> </a:t>
            </a:r>
            <a:r>
              <a:rPr lang="en-US" dirty="0" err="1" smtClean="0"/>
              <a:t>performansı</a:t>
            </a:r>
            <a:r>
              <a:rPr lang="tr-TR" dirty="0" smtClean="0"/>
              <a:t>,</a:t>
            </a:r>
            <a:endParaRPr lang="en-US" dirty="0" smtClean="0"/>
          </a:p>
          <a:p>
            <a:pPr eaLnBrk="1" hangingPunct="1"/>
            <a:r>
              <a:rPr lang="tr-TR" dirty="0" smtClean="0"/>
              <a:t>H</a:t>
            </a:r>
            <a:r>
              <a:rPr lang="en-US" dirty="0" err="1" smtClean="0"/>
              <a:t>edefler</a:t>
            </a:r>
            <a:r>
              <a:rPr lang="tr-T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belirle</a:t>
            </a:r>
            <a:r>
              <a:rPr lang="tr-TR" dirty="0" err="1" smtClean="0"/>
              <a:t>mek</a:t>
            </a:r>
            <a:r>
              <a:rPr lang="tr-TR" dirty="0" smtClean="0"/>
              <a:t>,</a:t>
            </a:r>
            <a:endParaRPr lang="en-US" dirty="0" smtClean="0"/>
          </a:p>
          <a:p>
            <a:pPr eaLnBrk="1" hangingPunct="1"/>
            <a:r>
              <a:rPr lang="tr-TR" dirty="0" err="1" smtClean="0"/>
              <a:t>O</a:t>
            </a:r>
            <a:r>
              <a:rPr lang="en-US" dirty="0" err="1" smtClean="0"/>
              <a:t>lumlu</a:t>
            </a:r>
            <a:r>
              <a:rPr lang="en-US" dirty="0" smtClean="0"/>
              <a:t> </a:t>
            </a:r>
            <a:r>
              <a:rPr lang="en-US" dirty="0" err="1" smtClean="0"/>
              <a:t>beklentiler</a:t>
            </a:r>
            <a:r>
              <a:rPr lang="tr-TR" dirty="0" smtClean="0"/>
              <a:t>,</a:t>
            </a:r>
            <a:endParaRPr lang="en-US" dirty="0" smtClean="0"/>
          </a:p>
          <a:p>
            <a:pPr eaLnBrk="1" hangingPunct="1"/>
            <a:r>
              <a:rPr lang="en-US" dirty="0" err="1" smtClean="0"/>
              <a:t>Yapılan</a:t>
            </a:r>
            <a:r>
              <a:rPr lang="tr-TR" dirty="0" err="1" smtClean="0"/>
              <a:t>dırılmış</a:t>
            </a:r>
            <a:r>
              <a:rPr lang="en-US" dirty="0" smtClean="0"/>
              <a:t> </a:t>
            </a:r>
            <a:r>
              <a:rPr lang="en-US" dirty="0" err="1" smtClean="0"/>
              <a:t>serbest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tr-TR" dirty="0" smtClean="0"/>
              <a:t>,</a:t>
            </a:r>
            <a:endParaRPr lang="en-US" dirty="0" smtClean="0"/>
          </a:p>
          <a:p>
            <a:pPr eaLnBrk="1" hangingPunct="1"/>
            <a:r>
              <a:rPr lang="en-US" dirty="0" err="1" smtClean="0"/>
              <a:t>Akran</a:t>
            </a:r>
            <a:r>
              <a:rPr lang="en-US" dirty="0" smtClean="0"/>
              <a:t> </a:t>
            </a:r>
            <a:r>
              <a:rPr lang="en-US" dirty="0" err="1" smtClean="0"/>
              <a:t>grupları</a:t>
            </a:r>
            <a:r>
              <a:rPr lang="tr-TR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değerlendirilmesi</a:t>
            </a:r>
            <a:r>
              <a:rPr lang="tr-TR" dirty="0" smtClean="0"/>
              <a:t>,</a:t>
            </a:r>
            <a:endParaRPr lang="en-US" dirty="0" smtClean="0"/>
          </a:p>
          <a:p>
            <a:pPr eaLnBrk="1" hangingPunct="1"/>
            <a:r>
              <a:rPr lang="en-US" dirty="0" err="1" smtClean="0"/>
              <a:t>Benlik</a:t>
            </a:r>
            <a:r>
              <a:rPr lang="en-US" dirty="0" smtClean="0"/>
              <a:t> </a:t>
            </a:r>
            <a:r>
              <a:rPr lang="en-US" dirty="0" err="1" smtClean="0"/>
              <a:t>saygısı</a:t>
            </a:r>
            <a:r>
              <a:rPr lang="tr-TR" dirty="0" smtClean="0"/>
              <a:t>,</a:t>
            </a:r>
            <a:endParaRPr lang="en-US" dirty="0" smtClean="0"/>
          </a:p>
          <a:p>
            <a:pPr eaLnBrk="1" hangingPunct="1"/>
            <a:r>
              <a:rPr lang="en-US" dirty="0" err="1" smtClean="0"/>
              <a:t>Toplum</a:t>
            </a:r>
            <a:r>
              <a:rPr lang="en-US" dirty="0" smtClean="0"/>
              <a:t> </a:t>
            </a:r>
            <a:r>
              <a:rPr lang="en-US" dirty="0" err="1" smtClean="0"/>
              <a:t>hizmeti</a:t>
            </a:r>
            <a:r>
              <a:rPr lang="tr-TR" dirty="0" smtClean="0"/>
              <a:t>,</a:t>
            </a:r>
            <a:endParaRPr lang="en-US" dirty="0" smtClean="0"/>
          </a:p>
          <a:p>
            <a:pPr eaLnBrk="1" hangingPunct="1"/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beceri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verme</a:t>
            </a:r>
            <a:r>
              <a:rPr lang="en-US" dirty="0" smtClean="0"/>
              <a:t> </a:t>
            </a:r>
            <a:r>
              <a:rPr lang="en-US" dirty="0" err="1" smtClean="0"/>
              <a:t>yeteneği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0000"/>
            </a:gs>
            <a:gs pos="50000">
              <a:srgbClr val="800000"/>
            </a:gs>
            <a:gs pos="100000">
              <a:srgbClr val="3B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tr-TR" dirty="0" smtClean="0"/>
              <a:t>Aileler</a:t>
            </a:r>
            <a:endParaRPr lang="en-US" dirty="0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257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Uyuşturucu</a:t>
            </a:r>
            <a:r>
              <a:rPr lang="en-US" sz="3600" dirty="0" smtClean="0"/>
              <a:t> </a:t>
            </a:r>
            <a:r>
              <a:rPr lang="en-US" sz="3600" dirty="0" err="1" smtClean="0"/>
              <a:t>kullanımının</a:t>
            </a:r>
            <a:r>
              <a:rPr lang="en-US" sz="3600" dirty="0" smtClean="0"/>
              <a:t> </a:t>
            </a:r>
            <a:r>
              <a:rPr lang="en-US" sz="3600" dirty="0" err="1" smtClean="0"/>
              <a:t>riskleri</a:t>
            </a:r>
            <a:r>
              <a:rPr lang="en-US" sz="3600" dirty="0" smtClean="0"/>
              <a:t> </a:t>
            </a:r>
            <a:r>
              <a:rPr lang="en-US" sz="3600" dirty="0" err="1" smtClean="0"/>
              <a:t>konusunda</a:t>
            </a:r>
            <a:r>
              <a:rPr lang="en-US" sz="3600" dirty="0" smtClean="0"/>
              <a:t> </a:t>
            </a:r>
            <a:r>
              <a:rPr lang="en-US" sz="3600" dirty="0" err="1" smtClean="0"/>
              <a:t>çocuklarınız</a:t>
            </a:r>
            <a:r>
              <a:rPr lang="tr-TR" sz="3600" dirty="0" smtClean="0"/>
              <a:t>ı</a:t>
            </a:r>
            <a:r>
              <a:rPr lang="en-US" sz="3600" dirty="0" smtClean="0"/>
              <a:t> / </a:t>
            </a:r>
            <a:r>
              <a:rPr lang="en-US" sz="3600" dirty="0" err="1" smtClean="0"/>
              <a:t>ergen</a:t>
            </a:r>
            <a:r>
              <a:rPr lang="tr-TR" sz="3600" dirty="0" err="1" smtClean="0"/>
              <a:t>lerinizi</a:t>
            </a:r>
            <a:r>
              <a:rPr lang="en-US" sz="3600" dirty="0" smtClean="0"/>
              <a:t> </a:t>
            </a:r>
            <a:r>
              <a:rPr lang="en-US" sz="3600" dirty="0" err="1" smtClean="0"/>
              <a:t>eğitin</a:t>
            </a:r>
            <a:r>
              <a:rPr lang="en-US" sz="36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Yargı</a:t>
            </a:r>
            <a:r>
              <a:rPr lang="en-US" sz="3600" dirty="0" smtClean="0"/>
              <a:t> </a:t>
            </a:r>
            <a:r>
              <a:rPr lang="en-US" sz="3600" dirty="0" err="1" smtClean="0"/>
              <a:t>sorunları</a:t>
            </a:r>
            <a:r>
              <a:rPr lang="en-US" sz="3600" dirty="0" smtClean="0"/>
              <a:t>, </a:t>
            </a:r>
            <a:r>
              <a:rPr lang="en-US" sz="3600" dirty="0" err="1" smtClean="0"/>
              <a:t>kazalar</a:t>
            </a:r>
            <a:r>
              <a:rPr lang="en-US" sz="3600" dirty="0" smtClean="0"/>
              <a:t> </a:t>
            </a:r>
            <a:r>
              <a:rPr lang="en-US" sz="3600" dirty="0" err="1" smtClean="0"/>
              <a:t>için</a:t>
            </a:r>
            <a:r>
              <a:rPr lang="en-US" sz="3600" dirty="0" smtClean="0"/>
              <a:t> </a:t>
            </a:r>
            <a:r>
              <a:rPr lang="en-US" sz="3600" dirty="0" err="1" smtClean="0"/>
              <a:t>artan</a:t>
            </a:r>
            <a:r>
              <a:rPr lang="en-US" sz="3600" dirty="0" smtClean="0"/>
              <a:t> </a:t>
            </a:r>
            <a:r>
              <a:rPr lang="en-US" sz="3600" dirty="0" err="1" smtClean="0"/>
              <a:t>riskler</a:t>
            </a:r>
            <a:r>
              <a:rPr lang="en-US" sz="3600" dirty="0" smtClean="0"/>
              <a:t>, </a:t>
            </a:r>
            <a:r>
              <a:rPr lang="en-US" sz="3600" dirty="0" err="1" smtClean="0"/>
              <a:t>riskli</a:t>
            </a:r>
            <a:r>
              <a:rPr lang="en-US" sz="3600" dirty="0" smtClean="0"/>
              <a:t> </a:t>
            </a:r>
            <a:r>
              <a:rPr lang="en-US" sz="3600" dirty="0" err="1" smtClean="0"/>
              <a:t>cinsel</a:t>
            </a:r>
            <a:r>
              <a:rPr lang="en-US" sz="3600" dirty="0" smtClean="0"/>
              <a:t> </a:t>
            </a:r>
            <a:r>
              <a:rPr lang="en-US" sz="3600" dirty="0" err="1" smtClean="0"/>
              <a:t>davranışlar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Sağlık</a:t>
            </a:r>
            <a:r>
              <a:rPr lang="en-US" sz="3600" dirty="0" smtClean="0"/>
              <a:t> </a:t>
            </a:r>
            <a:r>
              <a:rPr lang="en-US" sz="3600" dirty="0" err="1" smtClean="0"/>
              <a:t>sorunları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Hayat</a:t>
            </a:r>
            <a:r>
              <a:rPr lang="tr-TR" sz="3600" dirty="0" err="1" smtClean="0"/>
              <a:t>ındaki</a:t>
            </a:r>
            <a:r>
              <a:rPr lang="en-US" sz="3600" dirty="0" smtClean="0"/>
              <a:t> </a:t>
            </a:r>
            <a:r>
              <a:rPr lang="en-US" sz="3600" dirty="0" err="1" smtClean="0"/>
              <a:t>sonuçları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Bu</a:t>
            </a:r>
            <a:r>
              <a:rPr lang="tr-TR" sz="3600" dirty="0" err="1" smtClean="0"/>
              <a:t>nlar</a:t>
            </a:r>
            <a:r>
              <a:rPr lang="en-US" sz="3600" dirty="0" smtClean="0"/>
              <a:t>, </a:t>
            </a:r>
            <a:r>
              <a:rPr lang="en-US" sz="3600" dirty="0" err="1" smtClean="0"/>
              <a:t>yasadışı</a:t>
            </a:r>
            <a:r>
              <a:rPr lang="tr-TR" sz="3600" dirty="0" smtClean="0"/>
              <a:t> vb</a:t>
            </a:r>
            <a:r>
              <a:rPr lang="en-US" sz="3600" dirty="0" smtClean="0"/>
              <a:t> ...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007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7367" name="Oval 7"/>
          <p:cNvSpPr>
            <a:spLocks noChangeArrowheads="1"/>
          </p:cNvSpPr>
          <p:nvPr/>
        </p:nvSpPr>
        <p:spPr bwMode="auto">
          <a:xfrm>
            <a:off x="228600" y="1905000"/>
            <a:ext cx="1066800" cy="381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4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73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620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smtClean="0"/>
              <a:t>Risk </a:t>
            </a:r>
            <a:r>
              <a:rPr lang="en-US" sz="5400" b="1" dirty="0" err="1" smtClean="0"/>
              <a:t>Fa</a:t>
            </a:r>
            <a:r>
              <a:rPr lang="tr-TR" sz="5400" b="1" dirty="0" err="1" smtClean="0"/>
              <a:t>ktörleri</a:t>
            </a:r>
            <a:r>
              <a:rPr lang="en-US" dirty="0" smtClean="0"/>
              <a:t> </a:t>
            </a:r>
            <a:endParaRPr lang="en-US" sz="4000" b="1" dirty="0" smtClean="0">
              <a:solidFill>
                <a:srgbClr val="FFCC66"/>
              </a:solidFill>
            </a:endParaRPr>
          </a:p>
        </p:txBody>
      </p:sp>
      <p:sp>
        <p:nvSpPr>
          <p:cNvPr id="504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381875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tr-TR" sz="3600" dirty="0" smtClean="0"/>
              <a:t>Alkol ya da diğer uyuşturucuların  kullanımıyla ilgili ailenin öyküsü</a:t>
            </a:r>
          </a:p>
          <a:p>
            <a:pPr>
              <a:defRPr/>
            </a:pPr>
            <a:r>
              <a:rPr lang="tr-TR" sz="3600" dirty="0" smtClean="0"/>
              <a:t>Çocuk alkolikler uyuşturucu bağımlısı olmada 4 kat daha fazla risk taşırlar.</a:t>
            </a:r>
            <a:endParaRPr lang="en-US" sz="3200" dirty="0" smtClean="0"/>
          </a:p>
          <a:p>
            <a:pPr>
              <a:defRPr/>
            </a:pPr>
            <a:endParaRPr lang="en-US" sz="2800" dirty="0" smtClean="0"/>
          </a:p>
          <a:p>
            <a:pPr>
              <a:buFont typeface="Symbol" pitchFamily="18" charset="2"/>
              <a:buNone/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4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4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82000" cy="11620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Risk </a:t>
            </a:r>
            <a:r>
              <a:rPr lang="en-US" sz="6000" b="1" dirty="0" err="1" smtClean="0"/>
              <a:t>Fa</a:t>
            </a:r>
            <a:r>
              <a:rPr lang="tr-TR" sz="6000" b="1" dirty="0" err="1" smtClean="0"/>
              <a:t>ktörleri</a:t>
            </a:r>
            <a:r>
              <a:rPr lang="en-US" sz="6000" dirty="0" smtClean="0"/>
              <a:t> </a:t>
            </a:r>
            <a:endParaRPr lang="en-US" b="1" dirty="0" smtClean="0">
              <a:solidFill>
                <a:srgbClr val="FFCC66"/>
              </a:solidFill>
            </a:endParaRPr>
          </a:p>
        </p:txBody>
      </p:sp>
      <p:sp>
        <p:nvSpPr>
          <p:cNvPr id="523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15200" cy="4419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 smtClean="0"/>
              <a:t>Alkol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diğer</a:t>
            </a:r>
            <a:r>
              <a:rPr lang="en-US" sz="3600" dirty="0" smtClean="0"/>
              <a:t> </a:t>
            </a:r>
            <a:r>
              <a:rPr lang="en-US" sz="3600" dirty="0" err="1" smtClean="0"/>
              <a:t>uyuşturucu</a:t>
            </a:r>
            <a:r>
              <a:rPr lang="tr-TR" sz="3600" dirty="0" err="1" smtClean="0"/>
              <a:t>lara</a:t>
            </a:r>
            <a:r>
              <a:rPr lang="en-US" sz="3600" dirty="0" smtClean="0"/>
              <a:t> </a:t>
            </a:r>
            <a:r>
              <a:rPr lang="en-US" sz="3600" dirty="0" err="1" smtClean="0"/>
              <a:t>karşı</a:t>
            </a:r>
            <a:r>
              <a:rPr lang="en-US" sz="3600" dirty="0" smtClean="0"/>
              <a:t> </a:t>
            </a:r>
            <a:r>
              <a:rPr lang="en-US" sz="3600" dirty="0" err="1" smtClean="0"/>
              <a:t>olumlu</a:t>
            </a:r>
            <a:r>
              <a:rPr lang="en-US" sz="3600" dirty="0" smtClean="0"/>
              <a:t> </a:t>
            </a:r>
            <a:r>
              <a:rPr lang="en-US" sz="3600" dirty="0" err="1" smtClean="0"/>
              <a:t>tutum</a:t>
            </a:r>
            <a:r>
              <a:rPr lang="tr-TR" sz="3600" dirty="0" smtClean="0"/>
              <a:t> geliştirme,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3600" dirty="0" smtClean="0">
                <a:solidFill>
                  <a:srgbClr val="FFCC66"/>
                </a:solidFill>
              </a:rPr>
              <a:t>Alkolik ve uyuşturucu kullanan grupların cesaret aldıkları,kabul ettikleri ve inandıkları;</a:t>
            </a:r>
            <a:endParaRPr lang="en-US" sz="3600" dirty="0" smtClean="0">
              <a:solidFill>
                <a:srgbClr val="FFCC66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 smtClean="0"/>
              <a:t>	</a:t>
            </a:r>
            <a:r>
              <a:rPr lang="tr-TR" sz="3600" dirty="0" smtClean="0"/>
              <a:t>“Bana bir şey yapmaz</a:t>
            </a:r>
            <a:r>
              <a:rPr lang="en-US" sz="3600" dirty="0" smtClean="0"/>
              <a:t>”,  “</a:t>
            </a:r>
            <a:r>
              <a:rPr lang="tr-TR" sz="3600" dirty="0" smtClean="0"/>
              <a:t>Ben hallederim</a:t>
            </a:r>
            <a:r>
              <a:rPr lang="en-US" sz="3600" dirty="0" smtClean="0"/>
              <a:t>”  </a:t>
            </a:r>
            <a:r>
              <a:rPr lang="tr-TR" sz="3600" dirty="0" smtClean="0">
                <a:solidFill>
                  <a:srgbClr val="FFCC66"/>
                </a:solidFill>
              </a:rPr>
              <a:t>bunlar çok tehlikelidir.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3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3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3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93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dirty="0" smtClean="0"/>
              <a:t>Risk </a:t>
            </a:r>
            <a:r>
              <a:rPr lang="en-US" sz="6000" b="1" dirty="0" err="1" smtClean="0"/>
              <a:t>Fa</a:t>
            </a:r>
            <a:r>
              <a:rPr lang="tr-TR" sz="6000" b="1" dirty="0" err="1" smtClean="0"/>
              <a:t>ktörleri</a:t>
            </a:r>
            <a:r>
              <a:rPr lang="en-US" sz="6000" dirty="0" smtClean="0"/>
              <a:t> </a:t>
            </a:r>
            <a:endParaRPr lang="en-US" sz="6000" b="1" dirty="0" smtClean="0"/>
          </a:p>
        </p:txBody>
      </p:sp>
      <p:sp>
        <p:nvSpPr>
          <p:cNvPr id="5049347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Ebeveyn</a:t>
            </a:r>
            <a:r>
              <a:rPr lang="tr-TR" sz="3600" dirty="0" err="1" smtClean="0"/>
              <a:t>lerin</a:t>
            </a:r>
            <a:r>
              <a:rPr lang="en-US" sz="3600" dirty="0" smtClean="0"/>
              <a:t> </a:t>
            </a:r>
            <a:r>
              <a:rPr lang="tr-TR" sz="3600" dirty="0" smtClean="0"/>
              <a:t>uyuşturucu </a:t>
            </a:r>
            <a:r>
              <a:rPr lang="en-US" sz="3600" dirty="0" err="1" smtClean="0"/>
              <a:t>kullanımı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/ </a:t>
            </a:r>
            <a:r>
              <a:rPr lang="en-US" sz="3600" dirty="0" err="1" smtClean="0"/>
              <a:t>veya</a:t>
            </a:r>
            <a:r>
              <a:rPr lang="en-US" sz="3600" dirty="0" smtClean="0"/>
              <a:t> </a:t>
            </a:r>
            <a:r>
              <a:rPr lang="tr-TR" sz="3600" dirty="0" smtClean="0"/>
              <a:t>ilacı </a:t>
            </a:r>
            <a:r>
              <a:rPr lang="en-US" sz="3600" dirty="0" err="1" smtClean="0"/>
              <a:t>kötüye</a:t>
            </a:r>
            <a:r>
              <a:rPr lang="tr-TR" sz="3600" dirty="0" smtClean="0"/>
              <a:t> </a:t>
            </a:r>
            <a:r>
              <a:rPr lang="tr-TR" sz="3600" dirty="0" smtClean="0"/>
              <a:t>kullanımı, u</a:t>
            </a:r>
            <a:r>
              <a:rPr lang="en-US" sz="3600" dirty="0" err="1" smtClean="0"/>
              <a:t>yuşturucu</a:t>
            </a:r>
            <a:r>
              <a:rPr lang="en-US" sz="3600" dirty="0" smtClean="0"/>
              <a:t> </a:t>
            </a:r>
            <a:r>
              <a:rPr lang="en-US" sz="3600" dirty="0" err="1" smtClean="0"/>
              <a:t>kullanımı</a:t>
            </a:r>
            <a:r>
              <a:rPr lang="tr-TR" sz="3600" dirty="0" err="1" smtClean="0"/>
              <a:t>nın</a:t>
            </a:r>
            <a:r>
              <a:rPr lang="tr-TR" sz="3600" dirty="0" smtClean="0"/>
              <a:t> </a:t>
            </a:r>
            <a:r>
              <a:rPr lang="en-US" sz="3600" dirty="0" err="1" smtClean="0"/>
              <a:t>erken</a:t>
            </a:r>
            <a:r>
              <a:rPr lang="en-US" sz="3600" dirty="0" smtClean="0"/>
              <a:t> </a:t>
            </a:r>
            <a:r>
              <a:rPr lang="en-US" sz="3600" dirty="0" err="1" smtClean="0"/>
              <a:t>başla</a:t>
            </a:r>
            <a:r>
              <a:rPr lang="tr-TR" sz="3600" dirty="0" err="1" smtClean="0"/>
              <a:t>masına</a:t>
            </a:r>
            <a:r>
              <a:rPr lang="tr-TR" sz="3600" dirty="0" smtClean="0"/>
              <a:t> sebep olmakta.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D256D"/>
            </a:gs>
            <a:gs pos="50000">
              <a:srgbClr val="1B51EB"/>
            </a:gs>
            <a:gs pos="100000">
              <a:srgbClr val="0D25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139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tr-TR" sz="5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Kullanımın İlerlemesi</a:t>
            </a:r>
            <a:endParaRPr lang="en-US" sz="5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513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 "/>
              <a:defRPr/>
            </a:pPr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352800" y="2590800"/>
            <a:ext cx="2590800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0488" tIns="44450" rIns="90488" bIns="4445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tr-TR" sz="4000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tr-TR" sz="4000" dirty="0" smtClean="0">
                <a:solidFill>
                  <a:schemeClr val="tx1"/>
                </a:solidFill>
                <a:latin typeface="Times New Roman" pitchFamily="18" charset="0"/>
              </a:rPr>
              <a:t>lkol</a:t>
            </a:r>
            <a:endParaRPr lang="en-US" sz="40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tr-TR" sz="4000" dirty="0" smtClean="0">
                <a:solidFill>
                  <a:schemeClr val="tx1"/>
                </a:solidFill>
                <a:latin typeface="Times New Roman" pitchFamily="18" charset="0"/>
              </a:rPr>
              <a:t>  Parti    ilaçları</a:t>
            </a:r>
            <a:endParaRPr lang="en-US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016500" y="3286125"/>
            <a:ext cx="2698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276600"/>
            <a:ext cx="25654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0488" tIns="44450" rIns="90488" bIns="44450">
            <a:sp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Times New Roman" pitchFamily="18" charset="0"/>
              </a:rPr>
              <a:t>Esrar</a:t>
            </a:r>
            <a:endParaRPr lang="en-US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2667000" y="4876800"/>
            <a:ext cx="11969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781800" y="5105400"/>
            <a:ext cx="1676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0488" tIns="44450" rIns="90488" bIns="44450">
            <a:spAutoFit/>
          </a:bodyPr>
          <a:lstStyle/>
          <a:p>
            <a:r>
              <a:rPr lang="tr-TR" sz="4000" dirty="0" err="1">
                <a:solidFill>
                  <a:schemeClr val="tx1"/>
                </a:solidFill>
                <a:latin typeface="Times New Roman" pitchFamily="18" charset="0"/>
              </a:rPr>
              <a:t>E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</a:rPr>
              <a:t>roin</a:t>
            </a:r>
            <a:endParaRPr lang="en-US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5715000" y="5029200"/>
            <a:ext cx="225583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         </a:t>
            </a:r>
          </a:p>
          <a:p>
            <a:pPr latinLnBrk="1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2057400" y="5486400"/>
            <a:ext cx="3962400" cy="1143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286000" y="5791200"/>
            <a:ext cx="36290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lIns="90488" tIns="44450" rIns="90488" bIns="4445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Times New Roman" pitchFamily="18" charset="0"/>
              </a:rPr>
              <a:t>   Büyük Problemler</a:t>
            </a: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4495800" y="4724400"/>
            <a:ext cx="19573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90488" tIns="44450" rIns="90488" bIns="44450">
            <a:spAutoFit/>
          </a:bodyPr>
          <a:lstStyle/>
          <a:p>
            <a:r>
              <a:rPr lang="tr-TR" sz="4000" dirty="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tr-TR" sz="4000" dirty="0" smtClean="0">
                <a:solidFill>
                  <a:schemeClr val="tx1"/>
                </a:solidFill>
                <a:latin typeface="Times New Roman" pitchFamily="18" charset="0"/>
              </a:rPr>
              <a:t>okain</a:t>
            </a:r>
            <a:endParaRPr lang="en-US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3810000" y="2743200"/>
            <a:ext cx="1173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H="1">
            <a:off x="5791200" y="39624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7467600" y="4038600"/>
            <a:ext cx="0" cy="977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79888" name="Arc 16"/>
          <p:cNvSpPr>
            <a:spLocks/>
          </p:cNvSpPr>
          <p:nvPr/>
        </p:nvSpPr>
        <p:spPr bwMode="auto">
          <a:xfrm>
            <a:off x="5638800" y="3048000"/>
            <a:ext cx="1066800" cy="306388"/>
          </a:xfrm>
          <a:custGeom>
            <a:avLst/>
            <a:gdLst>
              <a:gd name="T0" fmla="*/ 0 w 22183"/>
              <a:gd name="T1" fmla="*/ 2147483647 h 21600"/>
              <a:gd name="T2" fmla="*/ 2147483647 w 22183"/>
              <a:gd name="T3" fmla="*/ 2147483647 h 21600"/>
              <a:gd name="T4" fmla="*/ 2147483647 w 22183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83" h="21600" fill="none" extrusionOk="0">
                <a:moveTo>
                  <a:pt x="-1" y="7"/>
                </a:moveTo>
                <a:cubicBezTo>
                  <a:pt x="194" y="2"/>
                  <a:pt x="388" y="-1"/>
                  <a:pt x="583" y="0"/>
                </a:cubicBezTo>
                <a:cubicBezTo>
                  <a:pt x="12512" y="0"/>
                  <a:pt x="22183" y="9670"/>
                  <a:pt x="22183" y="21600"/>
                </a:cubicBezTo>
              </a:path>
              <a:path w="22183" h="21600" stroke="0" extrusionOk="0">
                <a:moveTo>
                  <a:pt x="-1" y="7"/>
                </a:moveTo>
                <a:cubicBezTo>
                  <a:pt x="194" y="2"/>
                  <a:pt x="388" y="-1"/>
                  <a:pt x="583" y="0"/>
                </a:cubicBezTo>
                <a:cubicBezTo>
                  <a:pt x="12512" y="0"/>
                  <a:pt x="22183" y="9670"/>
                  <a:pt x="22183" y="21600"/>
                </a:cubicBezTo>
                <a:lnTo>
                  <a:pt x="583" y="21600"/>
                </a:lnTo>
                <a:lnTo>
                  <a:pt x="-1" y="7"/>
                </a:ln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381000" y="2057400"/>
            <a:ext cx="2895600" cy="3293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endParaRPr lang="tr-TR" sz="4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tr-TR" sz="4000" dirty="0" smtClean="0">
                <a:solidFill>
                  <a:schemeClr val="tx1"/>
                </a:solidFill>
                <a:latin typeface="Times New Roman" pitchFamily="18" charset="0"/>
              </a:rPr>
              <a:t>Tütün,</a:t>
            </a:r>
            <a:r>
              <a:rPr lang="tr-TR" sz="4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tr-TR" sz="4000" dirty="0" smtClean="0">
                <a:solidFill>
                  <a:schemeClr val="tx1"/>
                </a:solidFill>
                <a:latin typeface="Times New Roman" pitchFamily="18" charset="0"/>
              </a:rPr>
              <a:t>İlaçlar</a:t>
            </a:r>
            <a:endParaRPr lang="en-US" sz="44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44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2667000" y="2971800"/>
            <a:ext cx="762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1905000" y="1066800"/>
            <a:ext cx="5003800" cy="5334000"/>
            <a:chOff x="1872" y="720"/>
            <a:chExt cx="3168" cy="3360"/>
          </a:xfrm>
        </p:grpSpPr>
        <p:sp>
          <p:nvSpPr>
            <p:cNvPr id="80902" name="Freeform 3"/>
            <p:cNvSpPr>
              <a:spLocks/>
            </p:cNvSpPr>
            <p:nvPr/>
          </p:nvSpPr>
          <p:spPr bwMode="auto">
            <a:xfrm>
              <a:off x="2685" y="720"/>
              <a:ext cx="1040" cy="151"/>
            </a:xfrm>
            <a:custGeom>
              <a:avLst/>
              <a:gdLst>
                <a:gd name="T0" fmla="*/ 5938 w 836"/>
                <a:gd name="T1" fmla="*/ 1691 h 111"/>
                <a:gd name="T2" fmla="*/ 5938 w 836"/>
                <a:gd name="T3" fmla="*/ 1634 h 111"/>
                <a:gd name="T4" fmla="*/ 5938 w 836"/>
                <a:gd name="T5" fmla="*/ 1586 h 111"/>
                <a:gd name="T6" fmla="*/ 5946 w 836"/>
                <a:gd name="T7" fmla="*/ 1510 h 111"/>
                <a:gd name="T8" fmla="*/ 5955 w 836"/>
                <a:gd name="T9" fmla="*/ 1460 h 111"/>
                <a:gd name="T10" fmla="*/ 5955 w 836"/>
                <a:gd name="T11" fmla="*/ 1388 h 111"/>
                <a:gd name="T12" fmla="*/ 5966 w 836"/>
                <a:gd name="T13" fmla="*/ 1321 h 111"/>
                <a:gd name="T14" fmla="*/ 5955 w 836"/>
                <a:gd name="T15" fmla="*/ 1272 h 111"/>
                <a:gd name="T16" fmla="*/ 5955 w 836"/>
                <a:gd name="T17" fmla="*/ 1234 h 111"/>
                <a:gd name="T18" fmla="*/ 5946 w 836"/>
                <a:gd name="T19" fmla="*/ 1179 h 111"/>
                <a:gd name="T20" fmla="*/ 5837 w 836"/>
                <a:gd name="T21" fmla="*/ 966 h 111"/>
                <a:gd name="T22" fmla="*/ 5633 w 836"/>
                <a:gd name="T23" fmla="*/ 714 h 111"/>
                <a:gd name="T24" fmla="*/ 5351 w 836"/>
                <a:gd name="T25" fmla="*/ 494 h 111"/>
                <a:gd name="T26" fmla="*/ 5028 w 836"/>
                <a:gd name="T27" fmla="*/ 335 h 111"/>
                <a:gd name="T28" fmla="*/ 4669 w 836"/>
                <a:gd name="T29" fmla="*/ 209 h 111"/>
                <a:gd name="T30" fmla="*/ 4298 w 836"/>
                <a:gd name="T31" fmla="*/ 120 h 111"/>
                <a:gd name="T32" fmla="*/ 3919 w 836"/>
                <a:gd name="T33" fmla="*/ 48 h 111"/>
                <a:gd name="T34" fmla="*/ 3565 w 836"/>
                <a:gd name="T35" fmla="*/ 1 h 111"/>
                <a:gd name="T36" fmla="*/ 3246 w 836"/>
                <a:gd name="T37" fmla="*/ 1 h 111"/>
                <a:gd name="T38" fmla="*/ 2967 w 836"/>
                <a:gd name="T39" fmla="*/ 35 h 111"/>
                <a:gd name="T40" fmla="*/ 2775 w 836"/>
                <a:gd name="T41" fmla="*/ 88 h 111"/>
                <a:gd name="T42" fmla="*/ 2700 w 836"/>
                <a:gd name="T43" fmla="*/ 140 h 111"/>
                <a:gd name="T44" fmla="*/ 2630 w 836"/>
                <a:gd name="T45" fmla="*/ 235 h 111"/>
                <a:gd name="T46" fmla="*/ 2569 w 836"/>
                <a:gd name="T47" fmla="*/ 351 h 111"/>
                <a:gd name="T48" fmla="*/ 2493 w 836"/>
                <a:gd name="T49" fmla="*/ 494 h 111"/>
                <a:gd name="T50" fmla="*/ 2431 w 836"/>
                <a:gd name="T51" fmla="*/ 630 h 111"/>
                <a:gd name="T52" fmla="*/ 2367 w 836"/>
                <a:gd name="T53" fmla="*/ 789 h 111"/>
                <a:gd name="T54" fmla="*/ 2320 w 836"/>
                <a:gd name="T55" fmla="*/ 914 h 111"/>
                <a:gd name="T56" fmla="*/ 2273 w 836"/>
                <a:gd name="T57" fmla="*/ 1020 h 111"/>
                <a:gd name="T58" fmla="*/ 2232 w 836"/>
                <a:gd name="T59" fmla="*/ 1103 h 111"/>
                <a:gd name="T60" fmla="*/ 2212 w 836"/>
                <a:gd name="T61" fmla="*/ 1147 h 111"/>
                <a:gd name="T62" fmla="*/ 2110 w 836"/>
                <a:gd name="T63" fmla="*/ 1166 h 111"/>
                <a:gd name="T64" fmla="*/ 1985 w 836"/>
                <a:gd name="T65" fmla="*/ 1110 h 111"/>
                <a:gd name="T66" fmla="*/ 1839 w 836"/>
                <a:gd name="T67" fmla="*/ 1034 h 111"/>
                <a:gd name="T68" fmla="*/ 1687 w 836"/>
                <a:gd name="T69" fmla="*/ 935 h 111"/>
                <a:gd name="T70" fmla="*/ 1529 w 836"/>
                <a:gd name="T71" fmla="*/ 838 h 111"/>
                <a:gd name="T72" fmla="*/ 1356 w 836"/>
                <a:gd name="T73" fmla="*/ 710 h 111"/>
                <a:gd name="T74" fmla="*/ 1188 w 836"/>
                <a:gd name="T75" fmla="*/ 592 h 111"/>
                <a:gd name="T76" fmla="*/ 1019 w 836"/>
                <a:gd name="T77" fmla="*/ 494 h 111"/>
                <a:gd name="T78" fmla="*/ 867 w 836"/>
                <a:gd name="T79" fmla="*/ 435 h 111"/>
                <a:gd name="T80" fmla="*/ 710 w 836"/>
                <a:gd name="T81" fmla="*/ 386 h 111"/>
                <a:gd name="T82" fmla="*/ 571 w 836"/>
                <a:gd name="T83" fmla="*/ 400 h 111"/>
                <a:gd name="T84" fmla="*/ 490 w 836"/>
                <a:gd name="T85" fmla="*/ 435 h 111"/>
                <a:gd name="T86" fmla="*/ 419 w 836"/>
                <a:gd name="T87" fmla="*/ 456 h 111"/>
                <a:gd name="T88" fmla="*/ 355 w 836"/>
                <a:gd name="T89" fmla="*/ 525 h 111"/>
                <a:gd name="T90" fmla="*/ 302 w 836"/>
                <a:gd name="T91" fmla="*/ 592 h 111"/>
                <a:gd name="T92" fmla="*/ 243 w 836"/>
                <a:gd name="T93" fmla="*/ 683 h 111"/>
                <a:gd name="T94" fmla="*/ 184 w 836"/>
                <a:gd name="T95" fmla="*/ 789 h 111"/>
                <a:gd name="T96" fmla="*/ 136 w 836"/>
                <a:gd name="T97" fmla="*/ 914 h 111"/>
                <a:gd name="T98" fmla="*/ 95 w 836"/>
                <a:gd name="T99" fmla="*/ 1073 h 111"/>
                <a:gd name="T100" fmla="*/ 40 w 836"/>
                <a:gd name="T101" fmla="*/ 1243 h 111"/>
                <a:gd name="T102" fmla="*/ 0 w 836"/>
                <a:gd name="T103" fmla="*/ 1460 h 1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6"/>
                <a:gd name="T157" fmla="*/ 0 h 111"/>
                <a:gd name="T158" fmla="*/ 836 w 836"/>
                <a:gd name="T159" fmla="*/ 111 h 1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6" h="111">
                  <a:moveTo>
                    <a:pt x="832" y="110"/>
                  </a:moveTo>
                  <a:lnTo>
                    <a:pt x="832" y="107"/>
                  </a:lnTo>
                  <a:lnTo>
                    <a:pt x="832" y="106"/>
                  </a:lnTo>
                  <a:lnTo>
                    <a:pt x="832" y="105"/>
                  </a:lnTo>
                  <a:lnTo>
                    <a:pt x="832" y="104"/>
                  </a:lnTo>
                  <a:lnTo>
                    <a:pt x="832" y="103"/>
                  </a:lnTo>
                  <a:lnTo>
                    <a:pt x="832" y="101"/>
                  </a:lnTo>
                  <a:lnTo>
                    <a:pt x="832" y="100"/>
                  </a:lnTo>
                  <a:lnTo>
                    <a:pt x="832" y="99"/>
                  </a:lnTo>
                  <a:lnTo>
                    <a:pt x="833" y="97"/>
                  </a:lnTo>
                  <a:lnTo>
                    <a:pt x="833" y="96"/>
                  </a:lnTo>
                  <a:lnTo>
                    <a:pt x="833" y="95"/>
                  </a:lnTo>
                  <a:lnTo>
                    <a:pt x="834" y="93"/>
                  </a:lnTo>
                  <a:lnTo>
                    <a:pt x="834" y="92"/>
                  </a:lnTo>
                  <a:lnTo>
                    <a:pt x="834" y="91"/>
                  </a:lnTo>
                  <a:lnTo>
                    <a:pt x="834" y="89"/>
                  </a:lnTo>
                  <a:lnTo>
                    <a:pt x="834" y="88"/>
                  </a:lnTo>
                  <a:lnTo>
                    <a:pt x="834" y="87"/>
                  </a:lnTo>
                  <a:lnTo>
                    <a:pt x="834" y="86"/>
                  </a:lnTo>
                  <a:lnTo>
                    <a:pt x="835" y="85"/>
                  </a:lnTo>
                  <a:lnTo>
                    <a:pt x="835" y="83"/>
                  </a:lnTo>
                  <a:lnTo>
                    <a:pt x="835" y="82"/>
                  </a:lnTo>
                  <a:lnTo>
                    <a:pt x="835" y="81"/>
                  </a:lnTo>
                  <a:lnTo>
                    <a:pt x="834" y="80"/>
                  </a:lnTo>
                  <a:lnTo>
                    <a:pt x="834" y="79"/>
                  </a:lnTo>
                  <a:lnTo>
                    <a:pt x="834" y="78"/>
                  </a:lnTo>
                  <a:lnTo>
                    <a:pt x="834" y="77"/>
                  </a:lnTo>
                  <a:lnTo>
                    <a:pt x="834" y="76"/>
                  </a:lnTo>
                  <a:lnTo>
                    <a:pt x="833" y="75"/>
                  </a:lnTo>
                  <a:lnTo>
                    <a:pt x="833" y="74"/>
                  </a:lnTo>
                  <a:lnTo>
                    <a:pt x="832" y="73"/>
                  </a:lnTo>
                  <a:lnTo>
                    <a:pt x="832" y="72"/>
                  </a:lnTo>
                  <a:lnTo>
                    <a:pt x="818" y="60"/>
                  </a:lnTo>
                  <a:lnTo>
                    <a:pt x="810" y="55"/>
                  </a:lnTo>
                  <a:lnTo>
                    <a:pt x="800" y="49"/>
                  </a:lnTo>
                  <a:lnTo>
                    <a:pt x="789" y="45"/>
                  </a:lnTo>
                  <a:lnTo>
                    <a:pt x="777" y="40"/>
                  </a:lnTo>
                  <a:lnTo>
                    <a:pt x="764" y="35"/>
                  </a:lnTo>
                  <a:lnTo>
                    <a:pt x="750" y="31"/>
                  </a:lnTo>
                  <a:lnTo>
                    <a:pt x="736" y="27"/>
                  </a:lnTo>
                  <a:lnTo>
                    <a:pt x="720" y="24"/>
                  </a:lnTo>
                  <a:lnTo>
                    <a:pt x="705" y="21"/>
                  </a:lnTo>
                  <a:lnTo>
                    <a:pt x="688" y="18"/>
                  </a:lnTo>
                  <a:lnTo>
                    <a:pt x="672" y="15"/>
                  </a:lnTo>
                  <a:lnTo>
                    <a:pt x="654" y="13"/>
                  </a:lnTo>
                  <a:lnTo>
                    <a:pt x="637" y="10"/>
                  </a:lnTo>
                  <a:lnTo>
                    <a:pt x="620" y="8"/>
                  </a:lnTo>
                  <a:lnTo>
                    <a:pt x="602" y="7"/>
                  </a:lnTo>
                  <a:lnTo>
                    <a:pt x="584" y="5"/>
                  </a:lnTo>
                  <a:lnTo>
                    <a:pt x="567" y="4"/>
                  </a:lnTo>
                  <a:lnTo>
                    <a:pt x="549" y="3"/>
                  </a:lnTo>
                  <a:lnTo>
                    <a:pt x="532" y="2"/>
                  </a:lnTo>
                  <a:lnTo>
                    <a:pt x="516" y="1"/>
                  </a:lnTo>
                  <a:lnTo>
                    <a:pt x="499" y="1"/>
                  </a:lnTo>
                  <a:lnTo>
                    <a:pt x="484" y="0"/>
                  </a:lnTo>
                  <a:lnTo>
                    <a:pt x="468" y="0"/>
                  </a:lnTo>
                  <a:lnTo>
                    <a:pt x="454" y="1"/>
                  </a:lnTo>
                  <a:lnTo>
                    <a:pt x="441" y="1"/>
                  </a:lnTo>
                  <a:lnTo>
                    <a:pt x="428" y="1"/>
                  </a:lnTo>
                  <a:lnTo>
                    <a:pt x="416" y="2"/>
                  </a:lnTo>
                  <a:lnTo>
                    <a:pt x="406" y="3"/>
                  </a:lnTo>
                  <a:lnTo>
                    <a:pt x="396" y="4"/>
                  </a:lnTo>
                  <a:lnTo>
                    <a:pt x="388" y="5"/>
                  </a:lnTo>
                  <a:lnTo>
                    <a:pt x="383" y="7"/>
                  </a:lnTo>
                  <a:lnTo>
                    <a:pt x="380" y="8"/>
                  </a:lnTo>
                  <a:lnTo>
                    <a:pt x="378" y="9"/>
                  </a:lnTo>
                  <a:lnTo>
                    <a:pt x="375" y="11"/>
                  </a:lnTo>
                  <a:lnTo>
                    <a:pt x="372" y="13"/>
                  </a:lnTo>
                  <a:lnTo>
                    <a:pt x="369" y="15"/>
                  </a:lnTo>
                  <a:lnTo>
                    <a:pt x="366" y="17"/>
                  </a:lnTo>
                  <a:lnTo>
                    <a:pt x="363" y="20"/>
                  </a:lnTo>
                  <a:lnTo>
                    <a:pt x="360" y="22"/>
                  </a:lnTo>
                  <a:lnTo>
                    <a:pt x="356" y="25"/>
                  </a:lnTo>
                  <a:lnTo>
                    <a:pt x="354" y="28"/>
                  </a:lnTo>
                  <a:lnTo>
                    <a:pt x="350" y="31"/>
                  </a:lnTo>
                  <a:lnTo>
                    <a:pt x="347" y="34"/>
                  </a:lnTo>
                  <a:lnTo>
                    <a:pt x="344" y="37"/>
                  </a:lnTo>
                  <a:lnTo>
                    <a:pt x="341" y="40"/>
                  </a:lnTo>
                  <a:lnTo>
                    <a:pt x="338" y="43"/>
                  </a:lnTo>
                  <a:lnTo>
                    <a:pt x="336" y="46"/>
                  </a:lnTo>
                  <a:lnTo>
                    <a:pt x="332" y="49"/>
                  </a:lnTo>
                  <a:lnTo>
                    <a:pt x="330" y="51"/>
                  </a:lnTo>
                  <a:lnTo>
                    <a:pt x="327" y="54"/>
                  </a:lnTo>
                  <a:lnTo>
                    <a:pt x="325" y="57"/>
                  </a:lnTo>
                  <a:lnTo>
                    <a:pt x="322" y="59"/>
                  </a:lnTo>
                  <a:lnTo>
                    <a:pt x="320" y="62"/>
                  </a:lnTo>
                  <a:lnTo>
                    <a:pt x="318" y="64"/>
                  </a:lnTo>
                  <a:lnTo>
                    <a:pt x="316" y="66"/>
                  </a:lnTo>
                  <a:lnTo>
                    <a:pt x="315" y="67"/>
                  </a:lnTo>
                  <a:lnTo>
                    <a:pt x="313" y="69"/>
                  </a:lnTo>
                  <a:lnTo>
                    <a:pt x="312" y="70"/>
                  </a:lnTo>
                  <a:lnTo>
                    <a:pt x="310" y="71"/>
                  </a:lnTo>
                  <a:lnTo>
                    <a:pt x="310" y="72"/>
                  </a:lnTo>
                  <a:lnTo>
                    <a:pt x="309" y="72"/>
                  </a:lnTo>
                  <a:lnTo>
                    <a:pt x="300" y="73"/>
                  </a:lnTo>
                  <a:lnTo>
                    <a:pt x="295" y="73"/>
                  </a:lnTo>
                  <a:lnTo>
                    <a:pt x="289" y="72"/>
                  </a:lnTo>
                  <a:lnTo>
                    <a:pt x="284" y="71"/>
                  </a:lnTo>
                  <a:lnTo>
                    <a:pt x="278" y="70"/>
                  </a:lnTo>
                  <a:lnTo>
                    <a:pt x="271" y="69"/>
                  </a:lnTo>
                  <a:lnTo>
                    <a:pt x="265" y="67"/>
                  </a:lnTo>
                  <a:lnTo>
                    <a:pt x="258" y="65"/>
                  </a:lnTo>
                  <a:lnTo>
                    <a:pt x="251" y="63"/>
                  </a:lnTo>
                  <a:lnTo>
                    <a:pt x="244" y="61"/>
                  </a:lnTo>
                  <a:lnTo>
                    <a:pt x="236" y="59"/>
                  </a:lnTo>
                  <a:lnTo>
                    <a:pt x="229" y="57"/>
                  </a:lnTo>
                  <a:lnTo>
                    <a:pt x="222" y="54"/>
                  </a:lnTo>
                  <a:lnTo>
                    <a:pt x="214" y="52"/>
                  </a:lnTo>
                  <a:lnTo>
                    <a:pt x="206" y="49"/>
                  </a:lnTo>
                  <a:lnTo>
                    <a:pt x="198" y="47"/>
                  </a:lnTo>
                  <a:lnTo>
                    <a:pt x="190" y="44"/>
                  </a:lnTo>
                  <a:lnTo>
                    <a:pt x="182" y="42"/>
                  </a:lnTo>
                  <a:lnTo>
                    <a:pt x="174" y="39"/>
                  </a:lnTo>
                  <a:lnTo>
                    <a:pt x="166" y="37"/>
                  </a:lnTo>
                  <a:lnTo>
                    <a:pt x="159" y="35"/>
                  </a:lnTo>
                  <a:lnTo>
                    <a:pt x="151" y="33"/>
                  </a:lnTo>
                  <a:lnTo>
                    <a:pt x="143" y="31"/>
                  </a:lnTo>
                  <a:lnTo>
                    <a:pt x="136" y="29"/>
                  </a:lnTo>
                  <a:lnTo>
                    <a:pt x="128" y="28"/>
                  </a:lnTo>
                  <a:lnTo>
                    <a:pt x="121" y="27"/>
                  </a:lnTo>
                  <a:lnTo>
                    <a:pt x="114" y="25"/>
                  </a:lnTo>
                  <a:lnTo>
                    <a:pt x="107" y="25"/>
                  </a:lnTo>
                  <a:lnTo>
                    <a:pt x="100" y="24"/>
                  </a:lnTo>
                  <a:lnTo>
                    <a:pt x="94" y="24"/>
                  </a:lnTo>
                  <a:lnTo>
                    <a:pt x="88" y="25"/>
                  </a:lnTo>
                  <a:lnTo>
                    <a:pt x="80" y="25"/>
                  </a:lnTo>
                  <a:lnTo>
                    <a:pt x="76" y="25"/>
                  </a:lnTo>
                  <a:lnTo>
                    <a:pt x="72" y="26"/>
                  </a:lnTo>
                  <a:lnTo>
                    <a:pt x="69" y="27"/>
                  </a:lnTo>
                  <a:lnTo>
                    <a:pt x="66" y="27"/>
                  </a:lnTo>
                  <a:lnTo>
                    <a:pt x="62" y="28"/>
                  </a:lnTo>
                  <a:lnTo>
                    <a:pt x="59" y="29"/>
                  </a:lnTo>
                  <a:lnTo>
                    <a:pt x="56" y="30"/>
                  </a:lnTo>
                  <a:lnTo>
                    <a:pt x="53" y="31"/>
                  </a:lnTo>
                  <a:lnTo>
                    <a:pt x="50" y="33"/>
                  </a:lnTo>
                  <a:lnTo>
                    <a:pt x="47" y="34"/>
                  </a:lnTo>
                  <a:lnTo>
                    <a:pt x="44" y="35"/>
                  </a:lnTo>
                  <a:lnTo>
                    <a:pt x="42" y="37"/>
                  </a:lnTo>
                  <a:lnTo>
                    <a:pt x="39" y="39"/>
                  </a:lnTo>
                  <a:lnTo>
                    <a:pt x="36" y="41"/>
                  </a:lnTo>
                  <a:lnTo>
                    <a:pt x="34" y="43"/>
                  </a:lnTo>
                  <a:lnTo>
                    <a:pt x="31" y="45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4" y="52"/>
                  </a:lnTo>
                  <a:lnTo>
                    <a:pt x="22" y="55"/>
                  </a:lnTo>
                  <a:lnTo>
                    <a:pt x="19" y="57"/>
                  </a:lnTo>
                  <a:lnTo>
                    <a:pt x="17" y="61"/>
                  </a:lnTo>
                  <a:lnTo>
                    <a:pt x="15" y="64"/>
                  </a:lnTo>
                  <a:lnTo>
                    <a:pt x="13" y="67"/>
                  </a:lnTo>
                  <a:lnTo>
                    <a:pt x="11" y="71"/>
                  </a:lnTo>
                  <a:lnTo>
                    <a:pt x="8" y="74"/>
                  </a:lnTo>
                  <a:lnTo>
                    <a:pt x="6" y="78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0" y="9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03" name="Rectangle 4"/>
            <p:cNvSpPr>
              <a:spLocks noChangeArrowheads="1"/>
            </p:cNvSpPr>
            <p:nvPr/>
          </p:nvSpPr>
          <p:spPr bwMode="auto">
            <a:xfrm>
              <a:off x="2488" y="1631"/>
              <a:ext cx="149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04" name="Freeform 5"/>
            <p:cNvSpPr>
              <a:spLocks/>
            </p:cNvSpPr>
            <p:nvPr/>
          </p:nvSpPr>
          <p:spPr bwMode="auto">
            <a:xfrm>
              <a:off x="2833" y="2414"/>
              <a:ext cx="1816" cy="896"/>
            </a:xfrm>
            <a:custGeom>
              <a:avLst/>
              <a:gdLst>
                <a:gd name="T0" fmla="*/ 260 w 1457"/>
                <a:gd name="T1" fmla="*/ 3052 h 659"/>
                <a:gd name="T2" fmla="*/ 150 w 1457"/>
                <a:gd name="T3" fmla="*/ 3342 h 659"/>
                <a:gd name="T4" fmla="*/ 71 w 1457"/>
                <a:gd name="T5" fmla="*/ 3705 h 659"/>
                <a:gd name="T6" fmla="*/ 26 w 1457"/>
                <a:gd name="T7" fmla="*/ 4112 h 659"/>
                <a:gd name="T8" fmla="*/ 0 w 1457"/>
                <a:gd name="T9" fmla="*/ 4551 h 659"/>
                <a:gd name="T10" fmla="*/ 0 w 1457"/>
                <a:gd name="T11" fmla="*/ 5024 h 659"/>
                <a:gd name="T12" fmla="*/ 26 w 1457"/>
                <a:gd name="T13" fmla="*/ 5478 h 659"/>
                <a:gd name="T14" fmla="*/ 71 w 1457"/>
                <a:gd name="T15" fmla="*/ 5905 h 659"/>
                <a:gd name="T16" fmla="*/ 126 w 1457"/>
                <a:gd name="T17" fmla="*/ 6306 h 659"/>
                <a:gd name="T18" fmla="*/ 213 w 1457"/>
                <a:gd name="T19" fmla="*/ 6635 h 659"/>
                <a:gd name="T20" fmla="*/ 404 w 1457"/>
                <a:gd name="T21" fmla="*/ 7078 h 659"/>
                <a:gd name="T22" fmla="*/ 638 w 1457"/>
                <a:gd name="T23" fmla="*/ 7505 h 659"/>
                <a:gd name="T24" fmla="*/ 909 w 1457"/>
                <a:gd name="T25" fmla="*/ 7955 h 659"/>
                <a:gd name="T26" fmla="*/ 1207 w 1457"/>
                <a:gd name="T27" fmla="*/ 8413 h 659"/>
                <a:gd name="T28" fmla="*/ 1531 w 1457"/>
                <a:gd name="T29" fmla="*/ 8863 h 659"/>
                <a:gd name="T30" fmla="*/ 1860 w 1457"/>
                <a:gd name="T31" fmla="*/ 9274 h 659"/>
                <a:gd name="T32" fmla="*/ 2194 w 1457"/>
                <a:gd name="T33" fmla="*/ 9653 h 659"/>
                <a:gd name="T34" fmla="*/ 2508 w 1457"/>
                <a:gd name="T35" fmla="*/ 9976 h 659"/>
                <a:gd name="T36" fmla="*/ 2819 w 1457"/>
                <a:gd name="T37" fmla="*/ 10227 h 659"/>
                <a:gd name="T38" fmla="*/ 3091 w 1457"/>
                <a:gd name="T39" fmla="*/ 10385 h 659"/>
                <a:gd name="T40" fmla="*/ 3329 w 1457"/>
                <a:gd name="T41" fmla="*/ 10454 h 659"/>
                <a:gd name="T42" fmla="*/ 3562 w 1457"/>
                <a:gd name="T43" fmla="*/ 10454 h 659"/>
                <a:gd name="T44" fmla="*/ 3733 w 1457"/>
                <a:gd name="T45" fmla="*/ 10430 h 659"/>
                <a:gd name="T46" fmla="*/ 3921 w 1457"/>
                <a:gd name="T47" fmla="*/ 10415 h 659"/>
                <a:gd name="T48" fmla="*/ 4097 w 1457"/>
                <a:gd name="T49" fmla="*/ 10404 h 659"/>
                <a:gd name="T50" fmla="*/ 4281 w 1457"/>
                <a:gd name="T51" fmla="*/ 10348 h 659"/>
                <a:gd name="T52" fmla="*/ 4470 w 1457"/>
                <a:gd name="T53" fmla="*/ 10272 h 659"/>
                <a:gd name="T54" fmla="*/ 4635 w 1457"/>
                <a:gd name="T55" fmla="*/ 10156 h 659"/>
                <a:gd name="T56" fmla="*/ 4802 w 1457"/>
                <a:gd name="T57" fmla="*/ 10030 h 659"/>
                <a:gd name="T58" fmla="*/ 4967 w 1457"/>
                <a:gd name="T59" fmla="*/ 9842 h 659"/>
                <a:gd name="T60" fmla="*/ 5124 w 1457"/>
                <a:gd name="T61" fmla="*/ 9624 h 659"/>
                <a:gd name="T62" fmla="*/ 5250 w 1457"/>
                <a:gd name="T63" fmla="*/ 9364 h 659"/>
                <a:gd name="T64" fmla="*/ 5326 w 1457"/>
                <a:gd name="T65" fmla="*/ 9220 h 659"/>
                <a:gd name="T66" fmla="*/ 5386 w 1457"/>
                <a:gd name="T67" fmla="*/ 9058 h 659"/>
                <a:gd name="T68" fmla="*/ 5455 w 1457"/>
                <a:gd name="T69" fmla="*/ 8925 h 659"/>
                <a:gd name="T70" fmla="*/ 5510 w 1457"/>
                <a:gd name="T71" fmla="*/ 8798 h 659"/>
                <a:gd name="T72" fmla="*/ 5574 w 1457"/>
                <a:gd name="T73" fmla="*/ 8694 h 659"/>
                <a:gd name="T74" fmla="*/ 5641 w 1457"/>
                <a:gd name="T75" fmla="*/ 8574 h 659"/>
                <a:gd name="T76" fmla="*/ 5713 w 1457"/>
                <a:gd name="T77" fmla="*/ 8472 h 659"/>
                <a:gd name="T78" fmla="*/ 5798 w 1457"/>
                <a:gd name="T79" fmla="*/ 8350 h 659"/>
                <a:gd name="T80" fmla="*/ 5894 w 1457"/>
                <a:gd name="T81" fmla="*/ 8241 h 659"/>
                <a:gd name="T82" fmla="*/ 6070 w 1457"/>
                <a:gd name="T83" fmla="*/ 8049 h 659"/>
                <a:gd name="T84" fmla="*/ 6210 w 1457"/>
                <a:gd name="T85" fmla="*/ 7814 h 659"/>
                <a:gd name="T86" fmla="*/ 6340 w 1457"/>
                <a:gd name="T87" fmla="*/ 7498 h 659"/>
                <a:gd name="T88" fmla="*/ 6481 w 1457"/>
                <a:gd name="T89" fmla="*/ 7145 h 659"/>
                <a:gd name="T90" fmla="*/ 6601 w 1457"/>
                <a:gd name="T91" fmla="*/ 6759 h 659"/>
                <a:gd name="T92" fmla="*/ 6728 w 1457"/>
                <a:gd name="T93" fmla="*/ 6358 h 659"/>
                <a:gd name="T94" fmla="*/ 6868 w 1457"/>
                <a:gd name="T95" fmla="*/ 5952 h 659"/>
                <a:gd name="T96" fmla="*/ 7016 w 1457"/>
                <a:gd name="T97" fmla="*/ 5570 h 659"/>
                <a:gd name="T98" fmla="*/ 7167 w 1457"/>
                <a:gd name="T99" fmla="*/ 5206 h 659"/>
                <a:gd name="T100" fmla="*/ 7334 w 1457"/>
                <a:gd name="T101" fmla="*/ 4914 h 659"/>
                <a:gd name="T102" fmla="*/ 7520 w 1457"/>
                <a:gd name="T103" fmla="*/ 4677 h 659"/>
                <a:gd name="T104" fmla="*/ 7869 w 1457"/>
                <a:gd name="T105" fmla="*/ 4248 h 659"/>
                <a:gd name="T106" fmla="*/ 8140 w 1457"/>
                <a:gd name="T107" fmla="*/ 3789 h 659"/>
                <a:gd name="T108" fmla="*/ 8434 w 1457"/>
                <a:gd name="T109" fmla="*/ 3252 h 659"/>
                <a:gd name="T110" fmla="*/ 8725 w 1457"/>
                <a:gd name="T111" fmla="*/ 2689 h 659"/>
                <a:gd name="T112" fmla="*/ 9011 w 1457"/>
                <a:gd name="T113" fmla="*/ 2109 h 659"/>
                <a:gd name="T114" fmla="*/ 9313 w 1457"/>
                <a:gd name="T115" fmla="*/ 1532 h 659"/>
                <a:gd name="T116" fmla="*/ 9611 w 1457"/>
                <a:gd name="T117" fmla="*/ 1012 h 659"/>
                <a:gd name="T118" fmla="*/ 9903 w 1457"/>
                <a:gd name="T119" fmla="*/ 579 h 659"/>
                <a:gd name="T120" fmla="*/ 10193 w 1457"/>
                <a:gd name="T121" fmla="*/ 231 h 659"/>
                <a:gd name="T122" fmla="*/ 10473 w 1457"/>
                <a:gd name="T123" fmla="*/ 35 h 6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57"/>
                <a:gd name="T187" fmla="*/ 0 h 659"/>
                <a:gd name="T188" fmla="*/ 1457 w 1457"/>
                <a:gd name="T189" fmla="*/ 659 h 6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57" h="659">
                  <a:moveTo>
                    <a:pt x="55" y="180"/>
                  </a:moveTo>
                  <a:lnTo>
                    <a:pt x="42" y="188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5" y="204"/>
                  </a:lnTo>
                  <a:lnTo>
                    <a:pt x="21" y="210"/>
                  </a:lnTo>
                  <a:lnTo>
                    <a:pt x="17" y="218"/>
                  </a:lnTo>
                  <a:lnTo>
                    <a:pt x="14" y="225"/>
                  </a:lnTo>
                  <a:lnTo>
                    <a:pt x="10" y="233"/>
                  </a:lnTo>
                  <a:lnTo>
                    <a:pt x="8" y="241"/>
                  </a:lnTo>
                  <a:lnTo>
                    <a:pt x="5" y="250"/>
                  </a:lnTo>
                  <a:lnTo>
                    <a:pt x="4" y="259"/>
                  </a:lnTo>
                  <a:lnTo>
                    <a:pt x="2" y="268"/>
                  </a:lnTo>
                  <a:lnTo>
                    <a:pt x="1" y="278"/>
                  </a:lnTo>
                  <a:lnTo>
                    <a:pt x="0" y="287"/>
                  </a:lnTo>
                  <a:lnTo>
                    <a:pt x="0" y="297"/>
                  </a:lnTo>
                  <a:lnTo>
                    <a:pt x="0" y="306"/>
                  </a:lnTo>
                  <a:lnTo>
                    <a:pt x="0" y="316"/>
                  </a:lnTo>
                  <a:lnTo>
                    <a:pt x="1" y="326"/>
                  </a:lnTo>
                  <a:lnTo>
                    <a:pt x="2" y="336"/>
                  </a:lnTo>
                  <a:lnTo>
                    <a:pt x="4" y="345"/>
                  </a:lnTo>
                  <a:lnTo>
                    <a:pt x="5" y="354"/>
                  </a:lnTo>
                  <a:lnTo>
                    <a:pt x="7" y="364"/>
                  </a:lnTo>
                  <a:lnTo>
                    <a:pt x="10" y="372"/>
                  </a:lnTo>
                  <a:lnTo>
                    <a:pt x="12" y="381"/>
                  </a:lnTo>
                  <a:lnTo>
                    <a:pt x="15" y="389"/>
                  </a:lnTo>
                  <a:lnTo>
                    <a:pt x="18" y="397"/>
                  </a:lnTo>
                  <a:lnTo>
                    <a:pt x="22" y="404"/>
                  </a:lnTo>
                  <a:lnTo>
                    <a:pt x="26" y="411"/>
                  </a:lnTo>
                  <a:lnTo>
                    <a:pt x="30" y="418"/>
                  </a:lnTo>
                  <a:lnTo>
                    <a:pt x="34" y="424"/>
                  </a:lnTo>
                  <a:lnTo>
                    <a:pt x="39" y="429"/>
                  </a:lnTo>
                  <a:lnTo>
                    <a:pt x="56" y="446"/>
                  </a:lnTo>
                  <a:lnTo>
                    <a:pt x="66" y="454"/>
                  </a:lnTo>
                  <a:lnTo>
                    <a:pt x="76" y="464"/>
                  </a:lnTo>
                  <a:lnTo>
                    <a:pt x="88" y="473"/>
                  </a:lnTo>
                  <a:lnTo>
                    <a:pt x="100" y="482"/>
                  </a:lnTo>
                  <a:lnTo>
                    <a:pt x="112" y="492"/>
                  </a:lnTo>
                  <a:lnTo>
                    <a:pt x="125" y="501"/>
                  </a:lnTo>
                  <a:lnTo>
                    <a:pt x="138" y="511"/>
                  </a:lnTo>
                  <a:lnTo>
                    <a:pt x="152" y="520"/>
                  </a:lnTo>
                  <a:lnTo>
                    <a:pt x="166" y="530"/>
                  </a:lnTo>
                  <a:lnTo>
                    <a:pt x="181" y="539"/>
                  </a:lnTo>
                  <a:lnTo>
                    <a:pt x="196" y="548"/>
                  </a:lnTo>
                  <a:lnTo>
                    <a:pt x="210" y="558"/>
                  </a:lnTo>
                  <a:lnTo>
                    <a:pt x="226" y="567"/>
                  </a:lnTo>
                  <a:lnTo>
                    <a:pt x="241" y="576"/>
                  </a:lnTo>
                  <a:lnTo>
                    <a:pt x="256" y="584"/>
                  </a:lnTo>
                  <a:lnTo>
                    <a:pt x="272" y="592"/>
                  </a:lnTo>
                  <a:lnTo>
                    <a:pt x="287" y="600"/>
                  </a:lnTo>
                  <a:lnTo>
                    <a:pt x="302" y="608"/>
                  </a:lnTo>
                  <a:lnTo>
                    <a:pt x="317" y="615"/>
                  </a:lnTo>
                  <a:lnTo>
                    <a:pt x="332" y="622"/>
                  </a:lnTo>
                  <a:lnTo>
                    <a:pt x="346" y="628"/>
                  </a:lnTo>
                  <a:lnTo>
                    <a:pt x="360" y="634"/>
                  </a:lnTo>
                  <a:lnTo>
                    <a:pt x="374" y="639"/>
                  </a:lnTo>
                  <a:lnTo>
                    <a:pt x="388" y="644"/>
                  </a:lnTo>
                  <a:lnTo>
                    <a:pt x="401" y="648"/>
                  </a:lnTo>
                  <a:lnTo>
                    <a:pt x="414" y="651"/>
                  </a:lnTo>
                  <a:lnTo>
                    <a:pt x="426" y="654"/>
                  </a:lnTo>
                  <a:lnTo>
                    <a:pt x="437" y="656"/>
                  </a:lnTo>
                  <a:lnTo>
                    <a:pt x="448" y="657"/>
                  </a:lnTo>
                  <a:lnTo>
                    <a:pt x="458" y="658"/>
                  </a:lnTo>
                  <a:lnTo>
                    <a:pt x="474" y="658"/>
                  </a:lnTo>
                  <a:lnTo>
                    <a:pt x="482" y="658"/>
                  </a:lnTo>
                  <a:lnTo>
                    <a:pt x="490" y="658"/>
                  </a:lnTo>
                  <a:lnTo>
                    <a:pt x="498" y="658"/>
                  </a:lnTo>
                  <a:lnTo>
                    <a:pt x="506" y="658"/>
                  </a:lnTo>
                  <a:lnTo>
                    <a:pt x="514" y="657"/>
                  </a:lnTo>
                  <a:lnTo>
                    <a:pt x="523" y="657"/>
                  </a:lnTo>
                  <a:lnTo>
                    <a:pt x="531" y="657"/>
                  </a:lnTo>
                  <a:lnTo>
                    <a:pt x="540" y="656"/>
                  </a:lnTo>
                  <a:lnTo>
                    <a:pt x="548" y="656"/>
                  </a:lnTo>
                  <a:lnTo>
                    <a:pt x="556" y="656"/>
                  </a:lnTo>
                  <a:lnTo>
                    <a:pt x="565" y="655"/>
                  </a:lnTo>
                  <a:lnTo>
                    <a:pt x="573" y="654"/>
                  </a:lnTo>
                  <a:lnTo>
                    <a:pt x="582" y="653"/>
                  </a:lnTo>
                  <a:lnTo>
                    <a:pt x="590" y="652"/>
                  </a:lnTo>
                  <a:lnTo>
                    <a:pt x="598" y="650"/>
                  </a:lnTo>
                  <a:lnTo>
                    <a:pt x="607" y="649"/>
                  </a:lnTo>
                  <a:lnTo>
                    <a:pt x="615" y="647"/>
                  </a:lnTo>
                  <a:lnTo>
                    <a:pt x="623" y="645"/>
                  </a:lnTo>
                  <a:lnTo>
                    <a:pt x="631" y="643"/>
                  </a:lnTo>
                  <a:lnTo>
                    <a:pt x="639" y="640"/>
                  </a:lnTo>
                  <a:lnTo>
                    <a:pt x="647" y="638"/>
                  </a:lnTo>
                  <a:lnTo>
                    <a:pt x="655" y="635"/>
                  </a:lnTo>
                  <a:lnTo>
                    <a:pt x="662" y="632"/>
                  </a:lnTo>
                  <a:lnTo>
                    <a:pt x="670" y="628"/>
                  </a:lnTo>
                  <a:lnTo>
                    <a:pt x="677" y="624"/>
                  </a:lnTo>
                  <a:lnTo>
                    <a:pt x="684" y="620"/>
                  </a:lnTo>
                  <a:lnTo>
                    <a:pt x="691" y="616"/>
                  </a:lnTo>
                  <a:lnTo>
                    <a:pt x="698" y="611"/>
                  </a:lnTo>
                  <a:lnTo>
                    <a:pt x="705" y="606"/>
                  </a:lnTo>
                  <a:lnTo>
                    <a:pt x="712" y="600"/>
                  </a:lnTo>
                  <a:lnTo>
                    <a:pt x="719" y="593"/>
                  </a:lnTo>
                  <a:lnTo>
                    <a:pt x="723" y="590"/>
                  </a:lnTo>
                  <a:lnTo>
                    <a:pt x="726" y="586"/>
                  </a:lnTo>
                  <a:lnTo>
                    <a:pt x="730" y="583"/>
                  </a:lnTo>
                  <a:lnTo>
                    <a:pt x="733" y="580"/>
                  </a:lnTo>
                  <a:lnTo>
                    <a:pt x="736" y="577"/>
                  </a:lnTo>
                  <a:lnTo>
                    <a:pt x="739" y="574"/>
                  </a:lnTo>
                  <a:lnTo>
                    <a:pt x="742" y="571"/>
                  </a:lnTo>
                  <a:lnTo>
                    <a:pt x="745" y="568"/>
                  </a:lnTo>
                  <a:lnTo>
                    <a:pt x="748" y="565"/>
                  </a:lnTo>
                  <a:lnTo>
                    <a:pt x="751" y="562"/>
                  </a:lnTo>
                  <a:lnTo>
                    <a:pt x="754" y="560"/>
                  </a:lnTo>
                  <a:lnTo>
                    <a:pt x="756" y="557"/>
                  </a:lnTo>
                  <a:lnTo>
                    <a:pt x="759" y="554"/>
                  </a:lnTo>
                  <a:lnTo>
                    <a:pt x="762" y="552"/>
                  </a:lnTo>
                  <a:lnTo>
                    <a:pt x="765" y="550"/>
                  </a:lnTo>
                  <a:lnTo>
                    <a:pt x="768" y="547"/>
                  </a:lnTo>
                  <a:lnTo>
                    <a:pt x="770" y="544"/>
                  </a:lnTo>
                  <a:lnTo>
                    <a:pt x="774" y="542"/>
                  </a:lnTo>
                  <a:lnTo>
                    <a:pt x="777" y="540"/>
                  </a:lnTo>
                  <a:lnTo>
                    <a:pt x="780" y="537"/>
                  </a:lnTo>
                  <a:lnTo>
                    <a:pt x="783" y="535"/>
                  </a:lnTo>
                  <a:lnTo>
                    <a:pt x="787" y="533"/>
                  </a:lnTo>
                  <a:lnTo>
                    <a:pt x="791" y="530"/>
                  </a:lnTo>
                  <a:lnTo>
                    <a:pt x="794" y="528"/>
                  </a:lnTo>
                  <a:lnTo>
                    <a:pt x="798" y="526"/>
                  </a:lnTo>
                  <a:lnTo>
                    <a:pt x="803" y="524"/>
                  </a:lnTo>
                  <a:lnTo>
                    <a:pt x="807" y="521"/>
                  </a:lnTo>
                  <a:lnTo>
                    <a:pt x="812" y="519"/>
                  </a:lnTo>
                  <a:lnTo>
                    <a:pt x="817" y="516"/>
                  </a:lnTo>
                  <a:lnTo>
                    <a:pt x="822" y="514"/>
                  </a:lnTo>
                  <a:lnTo>
                    <a:pt x="836" y="507"/>
                  </a:lnTo>
                  <a:lnTo>
                    <a:pt x="842" y="502"/>
                  </a:lnTo>
                  <a:lnTo>
                    <a:pt x="849" y="497"/>
                  </a:lnTo>
                  <a:lnTo>
                    <a:pt x="855" y="492"/>
                  </a:lnTo>
                  <a:lnTo>
                    <a:pt x="861" y="486"/>
                  </a:lnTo>
                  <a:lnTo>
                    <a:pt x="868" y="479"/>
                  </a:lnTo>
                  <a:lnTo>
                    <a:pt x="874" y="472"/>
                  </a:lnTo>
                  <a:lnTo>
                    <a:pt x="880" y="465"/>
                  </a:lnTo>
                  <a:lnTo>
                    <a:pt x="886" y="458"/>
                  </a:lnTo>
                  <a:lnTo>
                    <a:pt x="892" y="450"/>
                  </a:lnTo>
                  <a:lnTo>
                    <a:pt x="897" y="442"/>
                  </a:lnTo>
                  <a:lnTo>
                    <a:pt x="903" y="434"/>
                  </a:lnTo>
                  <a:lnTo>
                    <a:pt x="909" y="426"/>
                  </a:lnTo>
                  <a:lnTo>
                    <a:pt x="915" y="417"/>
                  </a:lnTo>
                  <a:lnTo>
                    <a:pt x="921" y="409"/>
                  </a:lnTo>
                  <a:lnTo>
                    <a:pt x="927" y="400"/>
                  </a:lnTo>
                  <a:lnTo>
                    <a:pt x="934" y="392"/>
                  </a:lnTo>
                  <a:lnTo>
                    <a:pt x="940" y="383"/>
                  </a:lnTo>
                  <a:lnTo>
                    <a:pt x="946" y="375"/>
                  </a:lnTo>
                  <a:lnTo>
                    <a:pt x="952" y="367"/>
                  </a:lnTo>
                  <a:lnTo>
                    <a:pt x="959" y="358"/>
                  </a:lnTo>
                  <a:lnTo>
                    <a:pt x="966" y="351"/>
                  </a:lnTo>
                  <a:lnTo>
                    <a:pt x="973" y="343"/>
                  </a:lnTo>
                  <a:lnTo>
                    <a:pt x="980" y="336"/>
                  </a:lnTo>
                  <a:lnTo>
                    <a:pt x="987" y="328"/>
                  </a:lnTo>
                  <a:lnTo>
                    <a:pt x="995" y="322"/>
                  </a:lnTo>
                  <a:lnTo>
                    <a:pt x="1003" y="316"/>
                  </a:lnTo>
                  <a:lnTo>
                    <a:pt x="1010" y="310"/>
                  </a:lnTo>
                  <a:lnTo>
                    <a:pt x="1019" y="304"/>
                  </a:lnTo>
                  <a:lnTo>
                    <a:pt x="1027" y="299"/>
                  </a:lnTo>
                  <a:lnTo>
                    <a:pt x="1036" y="295"/>
                  </a:lnTo>
                  <a:lnTo>
                    <a:pt x="1060" y="282"/>
                  </a:lnTo>
                  <a:lnTo>
                    <a:pt x="1072" y="275"/>
                  </a:lnTo>
                  <a:lnTo>
                    <a:pt x="1084" y="267"/>
                  </a:lnTo>
                  <a:lnTo>
                    <a:pt x="1097" y="258"/>
                  </a:lnTo>
                  <a:lnTo>
                    <a:pt x="1110" y="248"/>
                  </a:lnTo>
                  <a:lnTo>
                    <a:pt x="1122" y="238"/>
                  </a:lnTo>
                  <a:lnTo>
                    <a:pt x="1135" y="227"/>
                  </a:lnTo>
                  <a:lnTo>
                    <a:pt x="1148" y="216"/>
                  </a:lnTo>
                  <a:lnTo>
                    <a:pt x="1162" y="205"/>
                  </a:lnTo>
                  <a:lnTo>
                    <a:pt x="1175" y="193"/>
                  </a:lnTo>
                  <a:lnTo>
                    <a:pt x="1188" y="181"/>
                  </a:lnTo>
                  <a:lnTo>
                    <a:pt x="1202" y="169"/>
                  </a:lnTo>
                  <a:lnTo>
                    <a:pt x="1215" y="157"/>
                  </a:lnTo>
                  <a:lnTo>
                    <a:pt x="1229" y="145"/>
                  </a:lnTo>
                  <a:lnTo>
                    <a:pt x="1242" y="133"/>
                  </a:lnTo>
                  <a:lnTo>
                    <a:pt x="1256" y="120"/>
                  </a:lnTo>
                  <a:lnTo>
                    <a:pt x="1270" y="109"/>
                  </a:lnTo>
                  <a:lnTo>
                    <a:pt x="1283" y="97"/>
                  </a:lnTo>
                  <a:lnTo>
                    <a:pt x="1297" y="86"/>
                  </a:lnTo>
                  <a:lnTo>
                    <a:pt x="1310" y="75"/>
                  </a:lnTo>
                  <a:lnTo>
                    <a:pt x="1324" y="64"/>
                  </a:lnTo>
                  <a:lnTo>
                    <a:pt x="1338" y="54"/>
                  </a:lnTo>
                  <a:lnTo>
                    <a:pt x="1351" y="45"/>
                  </a:lnTo>
                  <a:lnTo>
                    <a:pt x="1364" y="36"/>
                  </a:lnTo>
                  <a:lnTo>
                    <a:pt x="1378" y="28"/>
                  </a:lnTo>
                  <a:lnTo>
                    <a:pt x="1391" y="21"/>
                  </a:lnTo>
                  <a:lnTo>
                    <a:pt x="1404" y="15"/>
                  </a:lnTo>
                  <a:lnTo>
                    <a:pt x="1417" y="10"/>
                  </a:lnTo>
                  <a:lnTo>
                    <a:pt x="1430" y="5"/>
                  </a:lnTo>
                  <a:lnTo>
                    <a:pt x="1443" y="2"/>
                  </a:lnTo>
                  <a:lnTo>
                    <a:pt x="1456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05" name="Freeform 6"/>
            <p:cNvSpPr>
              <a:spLocks/>
            </p:cNvSpPr>
            <p:nvPr/>
          </p:nvSpPr>
          <p:spPr bwMode="auto">
            <a:xfrm>
              <a:off x="4450" y="1453"/>
              <a:ext cx="510" cy="968"/>
            </a:xfrm>
            <a:custGeom>
              <a:avLst/>
              <a:gdLst>
                <a:gd name="T0" fmla="*/ 96 w 409"/>
                <a:gd name="T1" fmla="*/ 173 h 711"/>
                <a:gd name="T2" fmla="*/ 209 w 409"/>
                <a:gd name="T3" fmla="*/ 88 h 711"/>
                <a:gd name="T4" fmla="*/ 325 w 409"/>
                <a:gd name="T5" fmla="*/ 35 h 711"/>
                <a:gd name="T6" fmla="*/ 440 w 409"/>
                <a:gd name="T7" fmla="*/ 0 h 711"/>
                <a:gd name="T8" fmla="*/ 550 w 409"/>
                <a:gd name="T9" fmla="*/ 0 h 711"/>
                <a:gd name="T10" fmla="*/ 668 w 409"/>
                <a:gd name="T11" fmla="*/ 35 h 711"/>
                <a:gd name="T12" fmla="*/ 779 w 409"/>
                <a:gd name="T13" fmla="*/ 93 h 711"/>
                <a:gd name="T14" fmla="*/ 893 w 409"/>
                <a:gd name="T15" fmla="*/ 173 h 711"/>
                <a:gd name="T16" fmla="*/ 990 w 409"/>
                <a:gd name="T17" fmla="*/ 294 h 711"/>
                <a:gd name="T18" fmla="*/ 1096 w 409"/>
                <a:gd name="T19" fmla="*/ 437 h 711"/>
                <a:gd name="T20" fmla="*/ 1183 w 409"/>
                <a:gd name="T21" fmla="*/ 595 h 711"/>
                <a:gd name="T22" fmla="*/ 1271 w 409"/>
                <a:gd name="T23" fmla="*/ 762 h 711"/>
                <a:gd name="T24" fmla="*/ 1342 w 409"/>
                <a:gd name="T25" fmla="*/ 983 h 711"/>
                <a:gd name="T26" fmla="*/ 1412 w 409"/>
                <a:gd name="T27" fmla="*/ 1199 h 711"/>
                <a:gd name="T28" fmla="*/ 1455 w 409"/>
                <a:gd name="T29" fmla="*/ 1432 h 711"/>
                <a:gd name="T30" fmla="*/ 1500 w 409"/>
                <a:gd name="T31" fmla="*/ 1685 h 711"/>
                <a:gd name="T32" fmla="*/ 1560 w 409"/>
                <a:gd name="T33" fmla="*/ 2082 h 711"/>
                <a:gd name="T34" fmla="*/ 1616 w 409"/>
                <a:gd name="T35" fmla="*/ 2327 h 711"/>
                <a:gd name="T36" fmla="*/ 1687 w 409"/>
                <a:gd name="T37" fmla="*/ 2575 h 711"/>
                <a:gd name="T38" fmla="*/ 1768 w 409"/>
                <a:gd name="T39" fmla="*/ 2806 h 711"/>
                <a:gd name="T40" fmla="*/ 1843 w 409"/>
                <a:gd name="T41" fmla="*/ 3037 h 711"/>
                <a:gd name="T42" fmla="*/ 1919 w 409"/>
                <a:gd name="T43" fmla="*/ 3278 h 711"/>
                <a:gd name="T44" fmla="*/ 2010 w 409"/>
                <a:gd name="T45" fmla="*/ 3506 h 711"/>
                <a:gd name="T46" fmla="*/ 2102 w 409"/>
                <a:gd name="T47" fmla="*/ 3726 h 711"/>
                <a:gd name="T48" fmla="*/ 2181 w 409"/>
                <a:gd name="T49" fmla="*/ 3960 h 711"/>
                <a:gd name="T50" fmla="*/ 2262 w 409"/>
                <a:gd name="T51" fmla="*/ 4216 h 711"/>
                <a:gd name="T52" fmla="*/ 2332 w 409"/>
                <a:gd name="T53" fmla="*/ 4441 h 711"/>
                <a:gd name="T54" fmla="*/ 2393 w 409"/>
                <a:gd name="T55" fmla="*/ 4698 h 711"/>
                <a:gd name="T56" fmla="*/ 2449 w 409"/>
                <a:gd name="T57" fmla="*/ 4969 h 711"/>
                <a:gd name="T58" fmla="*/ 2488 w 409"/>
                <a:gd name="T59" fmla="*/ 5235 h 711"/>
                <a:gd name="T60" fmla="*/ 2518 w 409"/>
                <a:gd name="T61" fmla="*/ 5522 h 711"/>
                <a:gd name="T62" fmla="*/ 2546 w 409"/>
                <a:gd name="T63" fmla="*/ 5950 h 711"/>
                <a:gd name="T64" fmla="*/ 2576 w 409"/>
                <a:gd name="T65" fmla="*/ 6235 h 711"/>
                <a:gd name="T66" fmla="*/ 2621 w 409"/>
                <a:gd name="T67" fmla="*/ 6523 h 711"/>
                <a:gd name="T68" fmla="*/ 2652 w 409"/>
                <a:gd name="T69" fmla="*/ 6815 h 711"/>
                <a:gd name="T70" fmla="*/ 2695 w 409"/>
                <a:gd name="T71" fmla="*/ 7119 h 711"/>
                <a:gd name="T72" fmla="*/ 2740 w 409"/>
                <a:gd name="T73" fmla="*/ 7416 h 711"/>
                <a:gd name="T74" fmla="*/ 2784 w 409"/>
                <a:gd name="T75" fmla="*/ 7717 h 711"/>
                <a:gd name="T76" fmla="*/ 2832 w 409"/>
                <a:gd name="T77" fmla="*/ 8035 h 711"/>
                <a:gd name="T78" fmla="*/ 2867 w 409"/>
                <a:gd name="T79" fmla="*/ 8321 h 711"/>
                <a:gd name="T80" fmla="*/ 2897 w 409"/>
                <a:gd name="T81" fmla="*/ 8630 h 711"/>
                <a:gd name="T82" fmla="*/ 2939 w 409"/>
                <a:gd name="T83" fmla="*/ 8942 h 711"/>
                <a:gd name="T84" fmla="*/ 2958 w 409"/>
                <a:gd name="T85" fmla="*/ 9239 h 711"/>
                <a:gd name="T86" fmla="*/ 2978 w 409"/>
                <a:gd name="T87" fmla="*/ 9549 h 711"/>
                <a:gd name="T88" fmla="*/ 2978 w 409"/>
                <a:gd name="T89" fmla="*/ 9835 h 711"/>
                <a:gd name="T90" fmla="*/ 2958 w 409"/>
                <a:gd name="T91" fmla="*/ 10129 h 711"/>
                <a:gd name="T92" fmla="*/ 2939 w 409"/>
                <a:gd name="T93" fmla="*/ 10415 h 711"/>
                <a:gd name="T94" fmla="*/ 2867 w 409"/>
                <a:gd name="T95" fmla="*/ 10731 h 711"/>
                <a:gd name="T96" fmla="*/ 2797 w 409"/>
                <a:gd name="T97" fmla="*/ 10911 h 711"/>
                <a:gd name="T98" fmla="*/ 2703 w 409"/>
                <a:gd name="T99" fmla="*/ 11065 h 711"/>
                <a:gd name="T100" fmla="*/ 2599 w 409"/>
                <a:gd name="T101" fmla="*/ 11169 h 711"/>
                <a:gd name="T102" fmla="*/ 2468 w 409"/>
                <a:gd name="T103" fmla="*/ 11262 h 711"/>
                <a:gd name="T104" fmla="*/ 2341 w 409"/>
                <a:gd name="T105" fmla="*/ 11329 h 711"/>
                <a:gd name="T106" fmla="*/ 2205 w 409"/>
                <a:gd name="T107" fmla="*/ 11375 h 711"/>
                <a:gd name="T108" fmla="*/ 2055 w 409"/>
                <a:gd name="T109" fmla="*/ 11416 h 711"/>
                <a:gd name="T110" fmla="*/ 1917 w 409"/>
                <a:gd name="T111" fmla="*/ 11416 h 711"/>
                <a:gd name="T112" fmla="*/ 1769 w 409"/>
                <a:gd name="T113" fmla="*/ 11416 h 711"/>
                <a:gd name="T114" fmla="*/ 1632 w 409"/>
                <a:gd name="T115" fmla="*/ 11375 h 711"/>
                <a:gd name="T116" fmla="*/ 1500 w 409"/>
                <a:gd name="T117" fmla="*/ 11346 h 711"/>
                <a:gd name="T118" fmla="*/ 1389 w 409"/>
                <a:gd name="T119" fmla="*/ 11308 h 711"/>
                <a:gd name="T120" fmla="*/ 1273 w 409"/>
                <a:gd name="T121" fmla="*/ 11262 h 711"/>
                <a:gd name="T122" fmla="*/ 1185 w 409"/>
                <a:gd name="T123" fmla="*/ 11206 h 7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9"/>
                <a:gd name="T187" fmla="*/ 0 h 711"/>
                <a:gd name="T188" fmla="*/ 409 w 409"/>
                <a:gd name="T189" fmla="*/ 711 h 7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9" h="711">
                  <a:moveTo>
                    <a:pt x="0" y="19"/>
                  </a:moveTo>
                  <a:lnTo>
                    <a:pt x="14" y="11"/>
                  </a:lnTo>
                  <a:lnTo>
                    <a:pt x="22" y="8"/>
                  </a:lnTo>
                  <a:lnTo>
                    <a:pt x="29" y="5"/>
                  </a:lnTo>
                  <a:lnTo>
                    <a:pt x="37" y="3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4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7" y="6"/>
                  </a:lnTo>
                  <a:lnTo>
                    <a:pt x="114" y="8"/>
                  </a:lnTo>
                  <a:lnTo>
                    <a:pt x="122" y="11"/>
                  </a:lnTo>
                  <a:lnTo>
                    <a:pt x="129" y="15"/>
                  </a:lnTo>
                  <a:lnTo>
                    <a:pt x="136" y="18"/>
                  </a:lnTo>
                  <a:lnTo>
                    <a:pt x="143" y="22"/>
                  </a:lnTo>
                  <a:lnTo>
                    <a:pt x="150" y="27"/>
                  </a:lnTo>
                  <a:lnTo>
                    <a:pt x="156" y="32"/>
                  </a:lnTo>
                  <a:lnTo>
                    <a:pt x="162" y="37"/>
                  </a:lnTo>
                  <a:lnTo>
                    <a:pt x="168" y="42"/>
                  </a:lnTo>
                  <a:lnTo>
                    <a:pt x="174" y="48"/>
                  </a:lnTo>
                  <a:lnTo>
                    <a:pt x="179" y="54"/>
                  </a:lnTo>
                  <a:lnTo>
                    <a:pt x="184" y="61"/>
                  </a:lnTo>
                  <a:lnTo>
                    <a:pt x="188" y="67"/>
                  </a:lnTo>
                  <a:lnTo>
                    <a:pt x="193" y="74"/>
                  </a:lnTo>
                  <a:lnTo>
                    <a:pt x="196" y="82"/>
                  </a:lnTo>
                  <a:lnTo>
                    <a:pt x="200" y="89"/>
                  </a:lnTo>
                  <a:lnTo>
                    <a:pt x="203" y="97"/>
                  </a:lnTo>
                  <a:lnTo>
                    <a:pt x="206" y="105"/>
                  </a:lnTo>
                  <a:lnTo>
                    <a:pt x="211" y="121"/>
                  </a:lnTo>
                  <a:lnTo>
                    <a:pt x="214" y="129"/>
                  </a:lnTo>
                  <a:lnTo>
                    <a:pt x="218" y="137"/>
                  </a:lnTo>
                  <a:lnTo>
                    <a:pt x="222" y="145"/>
                  </a:lnTo>
                  <a:lnTo>
                    <a:pt x="227" y="152"/>
                  </a:lnTo>
                  <a:lnTo>
                    <a:pt x="232" y="160"/>
                  </a:lnTo>
                  <a:lnTo>
                    <a:pt x="237" y="167"/>
                  </a:lnTo>
                  <a:lnTo>
                    <a:pt x="242" y="175"/>
                  </a:lnTo>
                  <a:lnTo>
                    <a:pt x="247" y="182"/>
                  </a:lnTo>
                  <a:lnTo>
                    <a:pt x="253" y="189"/>
                  </a:lnTo>
                  <a:lnTo>
                    <a:pt x="258" y="196"/>
                  </a:lnTo>
                  <a:lnTo>
                    <a:pt x="264" y="204"/>
                  </a:lnTo>
                  <a:lnTo>
                    <a:pt x="270" y="211"/>
                  </a:lnTo>
                  <a:lnTo>
                    <a:pt x="276" y="218"/>
                  </a:lnTo>
                  <a:lnTo>
                    <a:pt x="282" y="225"/>
                  </a:lnTo>
                  <a:lnTo>
                    <a:pt x="288" y="232"/>
                  </a:lnTo>
                  <a:lnTo>
                    <a:pt x="293" y="239"/>
                  </a:lnTo>
                  <a:lnTo>
                    <a:pt x="299" y="247"/>
                  </a:lnTo>
                  <a:lnTo>
                    <a:pt x="304" y="254"/>
                  </a:lnTo>
                  <a:lnTo>
                    <a:pt x="310" y="262"/>
                  </a:lnTo>
                  <a:lnTo>
                    <a:pt x="315" y="269"/>
                  </a:lnTo>
                  <a:lnTo>
                    <a:pt x="320" y="277"/>
                  </a:lnTo>
                  <a:lnTo>
                    <a:pt x="324" y="285"/>
                  </a:lnTo>
                  <a:lnTo>
                    <a:pt x="329" y="292"/>
                  </a:lnTo>
                  <a:lnTo>
                    <a:pt x="333" y="301"/>
                  </a:lnTo>
                  <a:lnTo>
                    <a:pt x="336" y="309"/>
                  </a:lnTo>
                  <a:lnTo>
                    <a:pt x="340" y="317"/>
                  </a:lnTo>
                  <a:lnTo>
                    <a:pt x="342" y="326"/>
                  </a:lnTo>
                  <a:lnTo>
                    <a:pt x="345" y="335"/>
                  </a:lnTo>
                  <a:lnTo>
                    <a:pt x="346" y="344"/>
                  </a:lnTo>
                  <a:lnTo>
                    <a:pt x="348" y="353"/>
                  </a:lnTo>
                  <a:lnTo>
                    <a:pt x="350" y="370"/>
                  </a:lnTo>
                  <a:lnTo>
                    <a:pt x="352" y="379"/>
                  </a:lnTo>
                  <a:lnTo>
                    <a:pt x="354" y="388"/>
                  </a:lnTo>
                  <a:lnTo>
                    <a:pt x="356" y="397"/>
                  </a:lnTo>
                  <a:lnTo>
                    <a:pt x="359" y="406"/>
                  </a:lnTo>
                  <a:lnTo>
                    <a:pt x="361" y="415"/>
                  </a:lnTo>
                  <a:lnTo>
                    <a:pt x="364" y="424"/>
                  </a:lnTo>
                  <a:lnTo>
                    <a:pt x="367" y="434"/>
                  </a:lnTo>
                  <a:lnTo>
                    <a:pt x="370" y="443"/>
                  </a:lnTo>
                  <a:lnTo>
                    <a:pt x="373" y="452"/>
                  </a:lnTo>
                  <a:lnTo>
                    <a:pt x="376" y="462"/>
                  </a:lnTo>
                  <a:lnTo>
                    <a:pt x="379" y="471"/>
                  </a:lnTo>
                  <a:lnTo>
                    <a:pt x="382" y="480"/>
                  </a:lnTo>
                  <a:lnTo>
                    <a:pt x="385" y="490"/>
                  </a:lnTo>
                  <a:lnTo>
                    <a:pt x="388" y="500"/>
                  </a:lnTo>
                  <a:lnTo>
                    <a:pt x="391" y="509"/>
                  </a:lnTo>
                  <a:lnTo>
                    <a:pt x="394" y="518"/>
                  </a:lnTo>
                  <a:lnTo>
                    <a:pt x="396" y="528"/>
                  </a:lnTo>
                  <a:lnTo>
                    <a:pt x="398" y="537"/>
                  </a:lnTo>
                  <a:lnTo>
                    <a:pt x="401" y="547"/>
                  </a:lnTo>
                  <a:lnTo>
                    <a:pt x="403" y="556"/>
                  </a:lnTo>
                  <a:lnTo>
                    <a:pt x="404" y="566"/>
                  </a:lnTo>
                  <a:lnTo>
                    <a:pt x="406" y="575"/>
                  </a:lnTo>
                  <a:lnTo>
                    <a:pt x="407" y="584"/>
                  </a:lnTo>
                  <a:lnTo>
                    <a:pt x="408" y="594"/>
                  </a:lnTo>
                  <a:lnTo>
                    <a:pt x="408" y="603"/>
                  </a:lnTo>
                  <a:lnTo>
                    <a:pt x="408" y="612"/>
                  </a:lnTo>
                  <a:lnTo>
                    <a:pt x="407" y="621"/>
                  </a:lnTo>
                  <a:lnTo>
                    <a:pt x="406" y="630"/>
                  </a:lnTo>
                  <a:lnTo>
                    <a:pt x="405" y="639"/>
                  </a:lnTo>
                  <a:lnTo>
                    <a:pt x="403" y="648"/>
                  </a:lnTo>
                  <a:lnTo>
                    <a:pt x="398" y="662"/>
                  </a:lnTo>
                  <a:lnTo>
                    <a:pt x="394" y="668"/>
                  </a:lnTo>
                  <a:lnTo>
                    <a:pt x="389" y="674"/>
                  </a:lnTo>
                  <a:lnTo>
                    <a:pt x="384" y="679"/>
                  </a:lnTo>
                  <a:lnTo>
                    <a:pt x="378" y="684"/>
                  </a:lnTo>
                  <a:lnTo>
                    <a:pt x="371" y="688"/>
                  </a:lnTo>
                  <a:lnTo>
                    <a:pt x="364" y="692"/>
                  </a:lnTo>
                  <a:lnTo>
                    <a:pt x="356" y="695"/>
                  </a:lnTo>
                  <a:lnTo>
                    <a:pt x="348" y="698"/>
                  </a:lnTo>
                  <a:lnTo>
                    <a:pt x="339" y="701"/>
                  </a:lnTo>
                  <a:lnTo>
                    <a:pt x="330" y="703"/>
                  </a:lnTo>
                  <a:lnTo>
                    <a:pt x="321" y="705"/>
                  </a:lnTo>
                  <a:lnTo>
                    <a:pt x="312" y="707"/>
                  </a:lnTo>
                  <a:lnTo>
                    <a:pt x="302" y="708"/>
                  </a:lnTo>
                  <a:lnTo>
                    <a:pt x="292" y="709"/>
                  </a:lnTo>
                  <a:lnTo>
                    <a:pt x="282" y="710"/>
                  </a:lnTo>
                  <a:lnTo>
                    <a:pt x="273" y="710"/>
                  </a:lnTo>
                  <a:lnTo>
                    <a:pt x="263" y="710"/>
                  </a:lnTo>
                  <a:lnTo>
                    <a:pt x="253" y="710"/>
                  </a:lnTo>
                  <a:lnTo>
                    <a:pt x="243" y="710"/>
                  </a:lnTo>
                  <a:lnTo>
                    <a:pt x="234" y="709"/>
                  </a:lnTo>
                  <a:lnTo>
                    <a:pt x="224" y="708"/>
                  </a:lnTo>
                  <a:lnTo>
                    <a:pt x="215" y="708"/>
                  </a:lnTo>
                  <a:lnTo>
                    <a:pt x="206" y="706"/>
                  </a:lnTo>
                  <a:lnTo>
                    <a:pt x="198" y="705"/>
                  </a:lnTo>
                  <a:lnTo>
                    <a:pt x="190" y="704"/>
                  </a:lnTo>
                  <a:lnTo>
                    <a:pt x="182" y="702"/>
                  </a:lnTo>
                  <a:lnTo>
                    <a:pt x="175" y="701"/>
                  </a:lnTo>
                  <a:lnTo>
                    <a:pt x="169" y="699"/>
                  </a:lnTo>
                  <a:lnTo>
                    <a:pt x="163" y="698"/>
                  </a:lnTo>
                  <a:lnTo>
                    <a:pt x="158" y="69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06" name="Freeform 7"/>
            <p:cNvSpPr>
              <a:spLocks/>
            </p:cNvSpPr>
            <p:nvPr/>
          </p:nvSpPr>
          <p:spPr bwMode="auto">
            <a:xfrm>
              <a:off x="3996" y="3018"/>
              <a:ext cx="545" cy="361"/>
            </a:xfrm>
            <a:custGeom>
              <a:avLst/>
              <a:gdLst>
                <a:gd name="T0" fmla="*/ 77 w 437"/>
                <a:gd name="T1" fmla="*/ 1 h 265"/>
                <a:gd name="T2" fmla="*/ 172 w 437"/>
                <a:gd name="T3" fmla="*/ 0 h 265"/>
                <a:gd name="T4" fmla="*/ 268 w 437"/>
                <a:gd name="T5" fmla="*/ 35 h 265"/>
                <a:gd name="T6" fmla="*/ 379 w 437"/>
                <a:gd name="T7" fmla="*/ 89 h 265"/>
                <a:gd name="T8" fmla="*/ 491 w 437"/>
                <a:gd name="T9" fmla="*/ 142 h 265"/>
                <a:gd name="T10" fmla="*/ 610 w 437"/>
                <a:gd name="T11" fmla="*/ 225 h 265"/>
                <a:gd name="T12" fmla="*/ 717 w 437"/>
                <a:gd name="T13" fmla="*/ 321 h 265"/>
                <a:gd name="T14" fmla="*/ 833 w 437"/>
                <a:gd name="T15" fmla="*/ 455 h 265"/>
                <a:gd name="T16" fmla="*/ 952 w 437"/>
                <a:gd name="T17" fmla="*/ 569 h 265"/>
                <a:gd name="T18" fmla="*/ 1068 w 437"/>
                <a:gd name="T19" fmla="*/ 717 h 265"/>
                <a:gd name="T20" fmla="*/ 1184 w 437"/>
                <a:gd name="T21" fmla="*/ 845 h 265"/>
                <a:gd name="T22" fmla="*/ 1295 w 437"/>
                <a:gd name="T23" fmla="*/ 977 h 265"/>
                <a:gd name="T24" fmla="*/ 1389 w 437"/>
                <a:gd name="T25" fmla="*/ 1105 h 265"/>
                <a:gd name="T26" fmla="*/ 1477 w 437"/>
                <a:gd name="T27" fmla="*/ 1234 h 265"/>
                <a:gd name="T28" fmla="*/ 1556 w 437"/>
                <a:gd name="T29" fmla="*/ 1342 h 265"/>
                <a:gd name="T30" fmla="*/ 1616 w 437"/>
                <a:gd name="T31" fmla="*/ 1464 h 265"/>
                <a:gd name="T32" fmla="*/ 1711 w 437"/>
                <a:gd name="T33" fmla="*/ 1635 h 265"/>
                <a:gd name="T34" fmla="*/ 1761 w 437"/>
                <a:gd name="T35" fmla="*/ 1759 h 265"/>
                <a:gd name="T36" fmla="*/ 1792 w 437"/>
                <a:gd name="T37" fmla="*/ 1891 h 265"/>
                <a:gd name="T38" fmla="*/ 1802 w 437"/>
                <a:gd name="T39" fmla="*/ 2018 h 265"/>
                <a:gd name="T40" fmla="*/ 1821 w 437"/>
                <a:gd name="T41" fmla="*/ 2150 h 265"/>
                <a:gd name="T42" fmla="*/ 1821 w 437"/>
                <a:gd name="T43" fmla="*/ 2280 h 265"/>
                <a:gd name="T44" fmla="*/ 1821 w 437"/>
                <a:gd name="T45" fmla="*/ 2413 h 265"/>
                <a:gd name="T46" fmla="*/ 1821 w 437"/>
                <a:gd name="T47" fmla="*/ 2541 h 265"/>
                <a:gd name="T48" fmla="*/ 1821 w 437"/>
                <a:gd name="T49" fmla="*/ 2670 h 265"/>
                <a:gd name="T50" fmla="*/ 1827 w 437"/>
                <a:gd name="T51" fmla="*/ 2793 h 265"/>
                <a:gd name="T52" fmla="*/ 1830 w 437"/>
                <a:gd name="T53" fmla="*/ 2929 h 265"/>
                <a:gd name="T54" fmla="*/ 1857 w 437"/>
                <a:gd name="T55" fmla="*/ 3034 h 265"/>
                <a:gd name="T56" fmla="*/ 1886 w 437"/>
                <a:gd name="T57" fmla="*/ 3173 h 265"/>
                <a:gd name="T58" fmla="*/ 1921 w 437"/>
                <a:gd name="T59" fmla="*/ 3287 h 265"/>
                <a:gd name="T60" fmla="*/ 1987 w 437"/>
                <a:gd name="T61" fmla="*/ 3392 h 265"/>
                <a:gd name="T62" fmla="*/ 2090 w 437"/>
                <a:gd name="T63" fmla="*/ 3534 h 265"/>
                <a:gd name="T64" fmla="*/ 2160 w 437"/>
                <a:gd name="T65" fmla="*/ 3637 h 265"/>
                <a:gd name="T66" fmla="*/ 2235 w 437"/>
                <a:gd name="T67" fmla="*/ 3705 h 265"/>
                <a:gd name="T68" fmla="*/ 2298 w 437"/>
                <a:gd name="T69" fmla="*/ 3805 h 265"/>
                <a:gd name="T70" fmla="*/ 2371 w 437"/>
                <a:gd name="T71" fmla="*/ 3895 h 265"/>
                <a:gd name="T72" fmla="*/ 2441 w 437"/>
                <a:gd name="T73" fmla="*/ 3964 h 265"/>
                <a:gd name="T74" fmla="*/ 2512 w 437"/>
                <a:gd name="T75" fmla="*/ 4042 h 265"/>
                <a:gd name="T76" fmla="*/ 2575 w 437"/>
                <a:gd name="T77" fmla="*/ 4090 h 265"/>
                <a:gd name="T78" fmla="*/ 2651 w 437"/>
                <a:gd name="T79" fmla="*/ 4133 h 265"/>
                <a:gd name="T80" fmla="*/ 2721 w 437"/>
                <a:gd name="T81" fmla="*/ 4185 h 265"/>
                <a:gd name="T82" fmla="*/ 2796 w 437"/>
                <a:gd name="T83" fmla="*/ 4222 h 265"/>
                <a:gd name="T84" fmla="*/ 2866 w 437"/>
                <a:gd name="T85" fmla="*/ 4250 h 265"/>
                <a:gd name="T86" fmla="*/ 2943 w 437"/>
                <a:gd name="T87" fmla="*/ 4271 h 265"/>
                <a:gd name="T88" fmla="*/ 3019 w 437"/>
                <a:gd name="T89" fmla="*/ 4271 h 265"/>
                <a:gd name="T90" fmla="*/ 3102 w 437"/>
                <a:gd name="T91" fmla="*/ 4250 h 265"/>
                <a:gd name="T92" fmla="*/ 3184 w 437"/>
                <a:gd name="T93" fmla="*/ 4222 h 2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7"/>
                <a:gd name="T142" fmla="*/ 0 h 265"/>
                <a:gd name="T143" fmla="*/ 437 w 437"/>
                <a:gd name="T144" fmla="*/ 265 h 2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7" h="265">
                  <a:moveTo>
                    <a:pt x="0" y="4"/>
                  </a:moveTo>
                  <a:lnTo>
                    <a:pt x="11" y="1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2" y="5"/>
                  </a:lnTo>
                  <a:lnTo>
                    <a:pt x="59" y="6"/>
                  </a:lnTo>
                  <a:lnTo>
                    <a:pt x="67" y="9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1" y="17"/>
                  </a:lnTo>
                  <a:lnTo>
                    <a:pt x="99" y="20"/>
                  </a:lnTo>
                  <a:lnTo>
                    <a:pt x="107" y="24"/>
                  </a:lnTo>
                  <a:lnTo>
                    <a:pt x="115" y="28"/>
                  </a:lnTo>
                  <a:lnTo>
                    <a:pt x="123" y="32"/>
                  </a:lnTo>
                  <a:lnTo>
                    <a:pt x="131" y="35"/>
                  </a:lnTo>
                  <a:lnTo>
                    <a:pt x="139" y="39"/>
                  </a:lnTo>
                  <a:lnTo>
                    <a:pt x="147" y="44"/>
                  </a:lnTo>
                  <a:lnTo>
                    <a:pt x="155" y="48"/>
                  </a:lnTo>
                  <a:lnTo>
                    <a:pt x="162" y="52"/>
                  </a:lnTo>
                  <a:lnTo>
                    <a:pt x="169" y="56"/>
                  </a:lnTo>
                  <a:lnTo>
                    <a:pt x="177" y="60"/>
                  </a:lnTo>
                  <a:lnTo>
                    <a:pt x="183" y="64"/>
                  </a:lnTo>
                  <a:lnTo>
                    <a:pt x="190" y="68"/>
                  </a:lnTo>
                  <a:lnTo>
                    <a:pt x="196" y="72"/>
                  </a:lnTo>
                  <a:lnTo>
                    <a:pt x="202" y="76"/>
                  </a:lnTo>
                  <a:lnTo>
                    <a:pt x="208" y="80"/>
                  </a:lnTo>
                  <a:lnTo>
                    <a:pt x="213" y="83"/>
                  </a:lnTo>
                  <a:lnTo>
                    <a:pt x="218" y="86"/>
                  </a:lnTo>
                  <a:lnTo>
                    <a:pt x="222" y="90"/>
                  </a:lnTo>
                  <a:lnTo>
                    <a:pt x="231" y="97"/>
                  </a:lnTo>
                  <a:lnTo>
                    <a:pt x="235" y="101"/>
                  </a:lnTo>
                  <a:lnTo>
                    <a:pt x="238" y="105"/>
                  </a:lnTo>
                  <a:lnTo>
                    <a:pt x="241" y="109"/>
                  </a:lnTo>
                  <a:lnTo>
                    <a:pt x="243" y="113"/>
                  </a:lnTo>
                  <a:lnTo>
                    <a:pt x="245" y="117"/>
                  </a:lnTo>
                  <a:lnTo>
                    <a:pt x="246" y="121"/>
                  </a:lnTo>
                  <a:lnTo>
                    <a:pt x="247" y="125"/>
                  </a:lnTo>
                  <a:lnTo>
                    <a:pt x="248" y="129"/>
                  </a:lnTo>
                  <a:lnTo>
                    <a:pt x="249" y="133"/>
                  </a:lnTo>
                  <a:lnTo>
                    <a:pt x="249" y="137"/>
                  </a:lnTo>
                  <a:lnTo>
                    <a:pt x="249" y="141"/>
                  </a:lnTo>
                  <a:lnTo>
                    <a:pt x="249" y="145"/>
                  </a:lnTo>
                  <a:lnTo>
                    <a:pt x="249" y="149"/>
                  </a:lnTo>
                  <a:lnTo>
                    <a:pt x="249" y="153"/>
                  </a:lnTo>
                  <a:lnTo>
                    <a:pt x="249" y="157"/>
                  </a:lnTo>
                  <a:lnTo>
                    <a:pt x="249" y="161"/>
                  </a:lnTo>
                  <a:lnTo>
                    <a:pt x="249" y="165"/>
                  </a:lnTo>
                  <a:lnTo>
                    <a:pt x="250" y="169"/>
                  </a:lnTo>
                  <a:lnTo>
                    <a:pt x="250" y="173"/>
                  </a:lnTo>
                  <a:lnTo>
                    <a:pt x="251" y="177"/>
                  </a:lnTo>
                  <a:lnTo>
                    <a:pt x="251" y="181"/>
                  </a:lnTo>
                  <a:lnTo>
                    <a:pt x="253" y="185"/>
                  </a:lnTo>
                  <a:lnTo>
                    <a:pt x="254" y="188"/>
                  </a:lnTo>
                  <a:lnTo>
                    <a:pt x="256" y="192"/>
                  </a:lnTo>
                  <a:lnTo>
                    <a:pt x="258" y="196"/>
                  </a:lnTo>
                  <a:lnTo>
                    <a:pt x="261" y="200"/>
                  </a:lnTo>
                  <a:lnTo>
                    <a:pt x="264" y="203"/>
                  </a:lnTo>
                  <a:lnTo>
                    <a:pt x="268" y="207"/>
                  </a:lnTo>
                  <a:lnTo>
                    <a:pt x="272" y="210"/>
                  </a:lnTo>
                  <a:lnTo>
                    <a:pt x="277" y="214"/>
                  </a:lnTo>
                  <a:lnTo>
                    <a:pt x="287" y="219"/>
                  </a:lnTo>
                  <a:lnTo>
                    <a:pt x="291" y="222"/>
                  </a:lnTo>
                  <a:lnTo>
                    <a:pt x="296" y="225"/>
                  </a:lnTo>
                  <a:lnTo>
                    <a:pt x="301" y="228"/>
                  </a:lnTo>
                  <a:lnTo>
                    <a:pt x="306" y="230"/>
                  </a:lnTo>
                  <a:lnTo>
                    <a:pt x="311" y="233"/>
                  </a:lnTo>
                  <a:lnTo>
                    <a:pt x="315" y="236"/>
                  </a:lnTo>
                  <a:lnTo>
                    <a:pt x="320" y="238"/>
                  </a:lnTo>
                  <a:lnTo>
                    <a:pt x="325" y="241"/>
                  </a:lnTo>
                  <a:lnTo>
                    <a:pt x="329" y="243"/>
                  </a:lnTo>
                  <a:lnTo>
                    <a:pt x="334" y="245"/>
                  </a:lnTo>
                  <a:lnTo>
                    <a:pt x="339" y="248"/>
                  </a:lnTo>
                  <a:lnTo>
                    <a:pt x="344" y="250"/>
                  </a:lnTo>
                  <a:lnTo>
                    <a:pt x="349" y="252"/>
                  </a:lnTo>
                  <a:lnTo>
                    <a:pt x="353" y="253"/>
                  </a:lnTo>
                  <a:lnTo>
                    <a:pt x="358" y="255"/>
                  </a:lnTo>
                  <a:lnTo>
                    <a:pt x="363" y="256"/>
                  </a:lnTo>
                  <a:lnTo>
                    <a:pt x="368" y="258"/>
                  </a:lnTo>
                  <a:lnTo>
                    <a:pt x="373" y="259"/>
                  </a:lnTo>
                  <a:lnTo>
                    <a:pt x="378" y="260"/>
                  </a:lnTo>
                  <a:lnTo>
                    <a:pt x="383" y="261"/>
                  </a:lnTo>
                  <a:lnTo>
                    <a:pt x="388" y="262"/>
                  </a:lnTo>
                  <a:lnTo>
                    <a:pt x="393" y="263"/>
                  </a:lnTo>
                  <a:lnTo>
                    <a:pt x="398" y="263"/>
                  </a:lnTo>
                  <a:lnTo>
                    <a:pt x="403" y="264"/>
                  </a:lnTo>
                  <a:lnTo>
                    <a:pt x="409" y="264"/>
                  </a:lnTo>
                  <a:lnTo>
                    <a:pt x="414" y="264"/>
                  </a:lnTo>
                  <a:lnTo>
                    <a:pt x="419" y="263"/>
                  </a:lnTo>
                  <a:lnTo>
                    <a:pt x="425" y="263"/>
                  </a:lnTo>
                  <a:lnTo>
                    <a:pt x="430" y="262"/>
                  </a:lnTo>
                  <a:lnTo>
                    <a:pt x="436" y="26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07" name="Freeform 8"/>
            <p:cNvSpPr>
              <a:spLocks/>
            </p:cNvSpPr>
            <p:nvPr/>
          </p:nvSpPr>
          <p:spPr bwMode="auto">
            <a:xfrm>
              <a:off x="3701" y="864"/>
              <a:ext cx="818" cy="605"/>
            </a:xfrm>
            <a:custGeom>
              <a:avLst/>
              <a:gdLst>
                <a:gd name="T0" fmla="*/ 4689 w 657"/>
                <a:gd name="T1" fmla="*/ 6686 h 444"/>
                <a:gd name="T2" fmla="*/ 4715 w 657"/>
                <a:gd name="T3" fmla="*/ 6190 h 444"/>
                <a:gd name="T4" fmla="*/ 4639 w 657"/>
                <a:gd name="T5" fmla="*/ 5703 h 444"/>
                <a:gd name="T6" fmla="*/ 4508 w 657"/>
                <a:gd name="T7" fmla="*/ 5238 h 444"/>
                <a:gd name="T8" fmla="*/ 4310 w 657"/>
                <a:gd name="T9" fmla="*/ 4781 h 444"/>
                <a:gd name="T10" fmla="*/ 4076 w 657"/>
                <a:gd name="T11" fmla="*/ 4362 h 444"/>
                <a:gd name="T12" fmla="*/ 3819 w 657"/>
                <a:gd name="T13" fmla="*/ 4003 h 444"/>
                <a:gd name="T14" fmla="*/ 3567 w 657"/>
                <a:gd name="T15" fmla="*/ 3676 h 444"/>
                <a:gd name="T16" fmla="*/ 3326 w 657"/>
                <a:gd name="T17" fmla="*/ 3420 h 444"/>
                <a:gd name="T18" fmla="*/ 3118 w 657"/>
                <a:gd name="T19" fmla="*/ 3216 h 444"/>
                <a:gd name="T20" fmla="*/ 2931 w 657"/>
                <a:gd name="T21" fmla="*/ 3086 h 444"/>
                <a:gd name="T22" fmla="*/ 2834 w 657"/>
                <a:gd name="T23" fmla="*/ 2950 h 444"/>
                <a:gd name="T24" fmla="*/ 2757 w 657"/>
                <a:gd name="T25" fmla="*/ 2785 h 444"/>
                <a:gd name="T26" fmla="*/ 2671 w 657"/>
                <a:gd name="T27" fmla="*/ 2594 h 444"/>
                <a:gd name="T28" fmla="*/ 2608 w 657"/>
                <a:gd name="T29" fmla="*/ 2385 h 444"/>
                <a:gd name="T30" fmla="*/ 2539 w 657"/>
                <a:gd name="T31" fmla="*/ 2190 h 444"/>
                <a:gd name="T32" fmla="*/ 2465 w 657"/>
                <a:gd name="T33" fmla="*/ 1970 h 444"/>
                <a:gd name="T34" fmla="*/ 2384 w 657"/>
                <a:gd name="T35" fmla="*/ 1799 h 444"/>
                <a:gd name="T36" fmla="*/ 2285 w 657"/>
                <a:gd name="T37" fmla="*/ 1642 h 444"/>
                <a:gd name="T38" fmla="*/ 2175 w 657"/>
                <a:gd name="T39" fmla="*/ 1519 h 444"/>
                <a:gd name="T40" fmla="*/ 2049 w 657"/>
                <a:gd name="T41" fmla="*/ 1465 h 444"/>
                <a:gd name="T42" fmla="*/ 1987 w 657"/>
                <a:gd name="T43" fmla="*/ 1465 h 444"/>
                <a:gd name="T44" fmla="*/ 1915 w 657"/>
                <a:gd name="T45" fmla="*/ 1466 h 444"/>
                <a:gd name="T46" fmla="*/ 1854 w 657"/>
                <a:gd name="T47" fmla="*/ 1466 h 444"/>
                <a:gd name="T48" fmla="*/ 1778 w 657"/>
                <a:gd name="T49" fmla="*/ 1514 h 444"/>
                <a:gd name="T50" fmla="*/ 1699 w 657"/>
                <a:gd name="T51" fmla="*/ 1519 h 444"/>
                <a:gd name="T52" fmla="*/ 1609 w 657"/>
                <a:gd name="T53" fmla="*/ 1537 h 444"/>
                <a:gd name="T54" fmla="*/ 1536 w 657"/>
                <a:gd name="T55" fmla="*/ 1537 h 444"/>
                <a:gd name="T56" fmla="*/ 1473 w 657"/>
                <a:gd name="T57" fmla="*/ 1537 h 444"/>
                <a:gd name="T58" fmla="*/ 1416 w 657"/>
                <a:gd name="T59" fmla="*/ 1514 h 444"/>
                <a:gd name="T60" fmla="*/ 1372 w 657"/>
                <a:gd name="T61" fmla="*/ 1466 h 444"/>
                <a:gd name="T62" fmla="*/ 1302 w 657"/>
                <a:gd name="T63" fmla="*/ 1300 h 444"/>
                <a:gd name="T64" fmla="*/ 1258 w 657"/>
                <a:gd name="T65" fmla="*/ 1128 h 444"/>
                <a:gd name="T66" fmla="*/ 1229 w 657"/>
                <a:gd name="T67" fmla="*/ 987 h 444"/>
                <a:gd name="T68" fmla="*/ 1206 w 657"/>
                <a:gd name="T69" fmla="*/ 818 h 444"/>
                <a:gd name="T70" fmla="*/ 1196 w 657"/>
                <a:gd name="T71" fmla="*/ 676 h 444"/>
                <a:gd name="T72" fmla="*/ 1175 w 657"/>
                <a:gd name="T73" fmla="*/ 531 h 444"/>
                <a:gd name="T74" fmla="*/ 1150 w 657"/>
                <a:gd name="T75" fmla="*/ 403 h 444"/>
                <a:gd name="T76" fmla="*/ 1112 w 657"/>
                <a:gd name="T77" fmla="*/ 307 h 444"/>
                <a:gd name="T78" fmla="*/ 1061 w 657"/>
                <a:gd name="T79" fmla="*/ 193 h 444"/>
                <a:gd name="T80" fmla="*/ 974 w 657"/>
                <a:gd name="T81" fmla="*/ 121 h 444"/>
                <a:gd name="T82" fmla="*/ 853 w 657"/>
                <a:gd name="T83" fmla="*/ 48 h 444"/>
                <a:gd name="T84" fmla="*/ 773 w 657"/>
                <a:gd name="T85" fmla="*/ 1 h 444"/>
                <a:gd name="T86" fmla="*/ 695 w 657"/>
                <a:gd name="T87" fmla="*/ 0 h 444"/>
                <a:gd name="T88" fmla="*/ 608 w 657"/>
                <a:gd name="T89" fmla="*/ 0 h 444"/>
                <a:gd name="T90" fmla="*/ 518 w 657"/>
                <a:gd name="T91" fmla="*/ 0 h 444"/>
                <a:gd name="T92" fmla="*/ 423 w 657"/>
                <a:gd name="T93" fmla="*/ 1 h 444"/>
                <a:gd name="T94" fmla="*/ 340 w 657"/>
                <a:gd name="T95" fmla="*/ 1 h 444"/>
                <a:gd name="T96" fmla="*/ 254 w 657"/>
                <a:gd name="T97" fmla="*/ 48 h 444"/>
                <a:gd name="T98" fmla="*/ 167 w 657"/>
                <a:gd name="T99" fmla="*/ 48 h 444"/>
                <a:gd name="T100" fmla="*/ 77 w 657"/>
                <a:gd name="T101" fmla="*/ 65 h 444"/>
                <a:gd name="T102" fmla="*/ 0 w 657"/>
                <a:gd name="T103" fmla="*/ 65 h 4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7"/>
                <a:gd name="T157" fmla="*/ 0 h 444"/>
                <a:gd name="T158" fmla="*/ 657 w 657"/>
                <a:gd name="T159" fmla="*/ 444 h 4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7" h="444">
                  <a:moveTo>
                    <a:pt x="633" y="443"/>
                  </a:moveTo>
                  <a:lnTo>
                    <a:pt x="648" y="423"/>
                  </a:lnTo>
                  <a:lnTo>
                    <a:pt x="652" y="413"/>
                  </a:lnTo>
                  <a:lnTo>
                    <a:pt x="655" y="403"/>
                  </a:lnTo>
                  <a:lnTo>
                    <a:pt x="656" y="392"/>
                  </a:lnTo>
                  <a:lnTo>
                    <a:pt x="656" y="382"/>
                  </a:lnTo>
                  <a:lnTo>
                    <a:pt x="654" y="372"/>
                  </a:lnTo>
                  <a:lnTo>
                    <a:pt x="650" y="362"/>
                  </a:lnTo>
                  <a:lnTo>
                    <a:pt x="646" y="352"/>
                  </a:lnTo>
                  <a:lnTo>
                    <a:pt x="641" y="342"/>
                  </a:lnTo>
                  <a:lnTo>
                    <a:pt x="634" y="333"/>
                  </a:lnTo>
                  <a:lnTo>
                    <a:pt x="627" y="323"/>
                  </a:lnTo>
                  <a:lnTo>
                    <a:pt x="618" y="313"/>
                  </a:lnTo>
                  <a:lnTo>
                    <a:pt x="609" y="304"/>
                  </a:lnTo>
                  <a:lnTo>
                    <a:pt x="599" y="295"/>
                  </a:lnTo>
                  <a:lnTo>
                    <a:pt x="589" y="286"/>
                  </a:lnTo>
                  <a:lnTo>
                    <a:pt x="578" y="278"/>
                  </a:lnTo>
                  <a:lnTo>
                    <a:pt x="567" y="269"/>
                  </a:lnTo>
                  <a:lnTo>
                    <a:pt x="555" y="261"/>
                  </a:lnTo>
                  <a:lnTo>
                    <a:pt x="543" y="254"/>
                  </a:lnTo>
                  <a:lnTo>
                    <a:pt x="531" y="247"/>
                  </a:lnTo>
                  <a:lnTo>
                    <a:pt x="520" y="239"/>
                  </a:lnTo>
                  <a:lnTo>
                    <a:pt x="508" y="233"/>
                  </a:lnTo>
                  <a:lnTo>
                    <a:pt x="496" y="227"/>
                  </a:lnTo>
                  <a:lnTo>
                    <a:pt x="484" y="221"/>
                  </a:lnTo>
                  <a:lnTo>
                    <a:pt x="473" y="216"/>
                  </a:lnTo>
                  <a:lnTo>
                    <a:pt x="463" y="211"/>
                  </a:lnTo>
                  <a:lnTo>
                    <a:pt x="452" y="207"/>
                  </a:lnTo>
                  <a:lnTo>
                    <a:pt x="443" y="203"/>
                  </a:lnTo>
                  <a:lnTo>
                    <a:pt x="434" y="199"/>
                  </a:lnTo>
                  <a:lnTo>
                    <a:pt x="426" y="197"/>
                  </a:lnTo>
                  <a:lnTo>
                    <a:pt x="420" y="195"/>
                  </a:lnTo>
                  <a:lnTo>
                    <a:pt x="408" y="191"/>
                  </a:lnTo>
                  <a:lnTo>
                    <a:pt x="404" y="188"/>
                  </a:lnTo>
                  <a:lnTo>
                    <a:pt x="399" y="185"/>
                  </a:lnTo>
                  <a:lnTo>
                    <a:pt x="394" y="182"/>
                  </a:lnTo>
                  <a:lnTo>
                    <a:pt x="390" y="179"/>
                  </a:lnTo>
                  <a:lnTo>
                    <a:pt x="386" y="175"/>
                  </a:lnTo>
                  <a:lnTo>
                    <a:pt x="383" y="172"/>
                  </a:lnTo>
                  <a:lnTo>
                    <a:pt x="379" y="168"/>
                  </a:lnTo>
                  <a:lnTo>
                    <a:pt x="376" y="164"/>
                  </a:lnTo>
                  <a:lnTo>
                    <a:pt x="372" y="160"/>
                  </a:lnTo>
                  <a:lnTo>
                    <a:pt x="369" y="156"/>
                  </a:lnTo>
                  <a:lnTo>
                    <a:pt x="366" y="152"/>
                  </a:lnTo>
                  <a:lnTo>
                    <a:pt x="362" y="147"/>
                  </a:lnTo>
                  <a:lnTo>
                    <a:pt x="359" y="143"/>
                  </a:lnTo>
                  <a:lnTo>
                    <a:pt x="356" y="139"/>
                  </a:lnTo>
                  <a:lnTo>
                    <a:pt x="353" y="135"/>
                  </a:lnTo>
                  <a:lnTo>
                    <a:pt x="350" y="130"/>
                  </a:lnTo>
                  <a:lnTo>
                    <a:pt x="346" y="126"/>
                  </a:lnTo>
                  <a:lnTo>
                    <a:pt x="343" y="122"/>
                  </a:lnTo>
                  <a:lnTo>
                    <a:pt x="339" y="118"/>
                  </a:lnTo>
                  <a:lnTo>
                    <a:pt x="336" y="114"/>
                  </a:lnTo>
                  <a:lnTo>
                    <a:pt x="332" y="111"/>
                  </a:lnTo>
                  <a:lnTo>
                    <a:pt x="328" y="107"/>
                  </a:lnTo>
                  <a:lnTo>
                    <a:pt x="323" y="104"/>
                  </a:lnTo>
                  <a:lnTo>
                    <a:pt x="318" y="101"/>
                  </a:lnTo>
                  <a:lnTo>
                    <a:pt x="314" y="99"/>
                  </a:lnTo>
                  <a:lnTo>
                    <a:pt x="308" y="96"/>
                  </a:lnTo>
                  <a:lnTo>
                    <a:pt x="303" y="94"/>
                  </a:lnTo>
                  <a:lnTo>
                    <a:pt x="297" y="92"/>
                  </a:lnTo>
                  <a:lnTo>
                    <a:pt x="291" y="91"/>
                  </a:lnTo>
                  <a:lnTo>
                    <a:pt x="285" y="90"/>
                  </a:lnTo>
                  <a:lnTo>
                    <a:pt x="281" y="90"/>
                  </a:lnTo>
                  <a:lnTo>
                    <a:pt x="278" y="90"/>
                  </a:lnTo>
                  <a:lnTo>
                    <a:pt x="276" y="90"/>
                  </a:lnTo>
                  <a:lnTo>
                    <a:pt x="273" y="90"/>
                  </a:lnTo>
                  <a:lnTo>
                    <a:pt x="270" y="90"/>
                  </a:lnTo>
                  <a:lnTo>
                    <a:pt x="267" y="91"/>
                  </a:lnTo>
                  <a:lnTo>
                    <a:pt x="264" y="91"/>
                  </a:lnTo>
                  <a:lnTo>
                    <a:pt x="261" y="91"/>
                  </a:lnTo>
                  <a:lnTo>
                    <a:pt x="258" y="91"/>
                  </a:lnTo>
                  <a:lnTo>
                    <a:pt x="254" y="92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3" y="93"/>
                  </a:lnTo>
                  <a:lnTo>
                    <a:pt x="239" y="93"/>
                  </a:lnTo>
                  <a:lnTo>
                    <a:pt x="236" y="94"/>
                  </a:lnTo>
                  <a:lnTo>
                    <a:pt x="232" y="94"/>
                  </a:lnTo>
                  <a:lnTo>
                    <a:pt x="228" y="95"/>
                  </a:lnTo>
                  <a:lnTo>
                    <a:pt x="224" y="95"/>
                  </a:lnTo>
                  <a:lnTo>
                    <a:pt x="221" y="95"/>
                  </a:lnTo>
                  <a:lnTo>
                    <a:pt x="218" y="95"/>
                  </a:lnTo>
                  <a:lnTo>
                    <a:pt x="214" y="95"/>
                  </a:lnTo>
                  <a:lnTo>
                    <a:pt x="211" y="95"/>
                  </a:lnTo>
                  <a:lnTo>
                    <a:pt x="208" y="95"/>
                  </a:lnTo>
                  <a:lnTo>
                    <a:pt x="205" y="95"/>
                  </a:lnTo>
                  <a:lnTo>
                    <a:pt x="202" y="95"/>
                  </a:lnTo>
                  <a:lnTo>
                    <a:pt x="199" y="94"/>
                  </a:lnTo>
                  <a:lnTo>
                    <a:pt x="197" y="93"/>
                  </a:lnTo>
                  <a:lnTo>
                    <a:pt x="195" y="93"/>
                  </a:lnTo>
                  <a:lnTo>
                    <a:pt x="193" y="92"/>
                  </a:lnTo>
                  <a:lnTo>
                    <a:pt x="191" y="91"/>
                  </a:lnTo>
                  <a:lnTo>
                    <a:pt x="190" y="90"/>
                  </a:lnTo>
                  <a:lnTo>
                    <a:pt x="184" y="83"/>
                  </a:lnTo>
                  <a:lnTo>
                    <a:pt x="181" y="80"/>
                  </a:lnTo>
                  <a:lnTo>
                    <a:pt x="179" y="77"/>
                  </a:lnTo>
                  <a:lnTo>
                    <a:pt x="177" y="73"/>
                  </a:lnTo>
                  <a:lnTo>
                    <a:pt x="175" y="70"/>
                  </a:lnTo>
                  <a:lnTo>
                    <a:pt x="174" y="67"/>
                  </a:lnTo>
                  <a:lnTo>
                    <a:pt x="172" y="64"/>
                  </a:lnTo>
                  <a:lnTo>
                    <a:pt x="171" y="61"/>
                  </a:lnTo>
                  <a:lnTo>
                    <a:pt x="170" y="57"/>
                  </a:lnTo>
                  <a:lnTo>
                    <a:pt x="169" y="54"/>
                  </a:lnTo>
                  <a:lnTo>
                    <a:pt x="168" y="51"/>
                  </a:lnTo>
                  <a:lnTo>
                    <a:pt x="168" y="48"/>
                  </a:lnTo>
                  <a:lnTo>
                    <a:pt x="167" y="45"/>
                  </a:lnTo>
                  <a:lnTo>
                    <a:pt x="166" y="42"/>
                  </a:lnTo>
                  <a:lnTo>
                    <a:pt x="165" y="39"/>
                  </a:lnTo>
                  <a:lnTo>
                    <a:pt x="164" y="36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1" y="28"/>
                  </a:lnTo>
                  <a:lnTo>
                    <a:pt x="160" y="25"/>
                  </a:lnTo>
                  <a:lnTo>
                    <a:pt x="158" y="23"/>
                  </a:lnTo>
                  <a:lnTo>
                    <a:pt x="157" y="21"/>
                  </a:lnTo>
                  <a:lnTo>
                    <a:pt x="155" y="19"/>
                  </a:lnTo>
                  <a:lnTo>
                    <a:pt x="152" y="16"/>
                  </a:lnTo>
                  <a:lnTo>
                    <a:pt x="150" y="14"/>
                  </a:lnTo>
                  <a:lnTo>
                    <a:pt x="147" y="12"/>
                  </a:lnTo>
                  <a:lnTo>
                    <a:pt x="144" y="10"/>
                  </a:lnTo>
                  <a:lnTo>
                    <a:pt x="140" y="9"/>
                  </a:lnTo>
                  <a:lnTo>
                    <a:pt x="136" y="7"/>
                  </a:lnTo>
                  <a:lnTo>
                    <a:pt x="131" y="5"/>
                  </a:lnTo>
                  <a:lnTo>
                    <a:pt x="126" y="4"/>
                  </a:lnTo>
                  <a:lnTo>
                    <a:pt x="119" y="3"/>
                  </a:lnTo>
                  <a:lnTo>
                    <a:pt x="115" y="2"/>
                  </a:lnTo>
                  <a:lnTo>
                    <a:pt x="112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1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3" y="2"/>
                  </a:lnTo>
                  <a:lnTo>
                    <a:pt x="39" y="2"/>
                  </a:lnTo>
                  <a:lnTo>
                    <a:pt x="35" y="3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08" name="Freeform 9"/>
            <p:cNvSpPr>
              <a:spLocks/>
            </p:cNvSpPr>
            <p:nvPr/>
          </p:nvSpPr>
          <p:spPr bwMode="auto">
            <a:xfrm>
              <a:off x="4441" y="3373"/>
              <a:ext cx="316" cy="418"/>
            </a:xfrm>
            <a:custGeom>
              <a:avLst/>
              <a:gdLst>
                <a:gd name="T0" fmla="*/ 0 w 254"/>
                <a:gd name="T1" fmla="*/ 0 h 306"/>
                <a:gd name="T2" fmla="*/ 88 w 254"/>
                <a:gd name="T3" fmla="*/ 372 h 306"/>
                <a:gd name="T4" fmla="*/ 136 w 254"/>
                <a:gd name="T5" fmla="*/ 557 h 306"/>
                <a:gd name="T6" fmla="*/ 184 w 254"/>
                <a:gd name="T7" fmla="*/ 731 h 306"/>
                <a:gd name="T8" fmla="*/ 229 w 254"/>
                <a:gd name="T9" fmla="*/ 922 h 306"/>
                <a:gd name="T10" fmla="*/ 284 w 254"/>
                <a:gd name="T11" fmla="*/ 1116 h 306"/>
                <a:gd name="T12" fmla="*/ 325 w 254"/>
                <a:gd name="T13" fmla="*/ 1265 h 306"/>
                <a:gd name="T14" fmla="*/ 379 w 254"/>
                <a:gd name="T15" fmla="*/ 1455 h 306"/>
                <a:gd name="T16" fmla="*/ 429 w 254"/>
                <a:gd name="T17" fmla="*/ 1627 h 306"/>
                <a:gd name="T18" fmla="*/ 474 w 254"/>
                <a:gd name="T19" fmla="*/ 1791 h 306"/>
                <a:gd name="T20" fmla="*/ 527 w 254"/>
                <a:gd name="T21" fmla="*/ 1952 h 306"/>
                <a:gd name="T22" fmla="*/ 582 w 254"/>
                <a:gd name="T23" fmla="*/ 2117 h 306"/>
                <a:gd name="T24" fmla="*/ 638 w 254"/>
                <a:gd name="T25" fmla="*/ 2262 h 306"/>
                <a:gd name="T26" fmla="*/ 684 w 254"/>
                <a:gd name="T27" fmla="*/ 2444 h 306"/>
                <a:gd name="T28" fmla="*/ 740 w 254"/>
                <a:gd name="T29" fmla="*/ 2590 h 306"/>
                <a:gd name="T30" fmla="*/ 794 w 254"/>
                <a:gd name="T31" fmla="*/ 2751 h 306"/>
                <a:gd name="T32" fmla="*/ 851 w 254"/>
                <a:gd name="T33" fmla="*/ 2892 h 306"/>
                <a:gd name="T34" fmla="*/ 908 w 254"/>
                <a:gd name="T35" fmla="*/ 3071 h 306"/>
                <a:gd name="T36" fmla="*/ 963 w 254"/>
                <a:gd name="T37" fmla="*/ 3198 h 306"/>
                <a:gd name="T38" fmla="*/ 1019 w 254"/>
                <a:gd name="T39" fmla="*/ 3351 h 306"/>
                <a:gd name="T40" fmla="*/ 1079 w 254"/>
                <a:gd name="T41" fmla="*/ 3492 h 306"/>
                <a:gd name="T42" fmla="*/ 1146 w 254"/>
                <a:gd name="T43" fmla="*/ 3642 h 306"/>
                <a:gd name="T44" fmla="*/ 1198 w 254"/>
                <a:gd name="T45" fmla="*/ 3798 h 306"/>
                <a:gd name="T46" fmla="*/ 1263 w 254"/>
                <a:gd name="T47" fmla="*/ 3927 h 306"/>
                <a:gd name="T48" fmla="*/ 1324 w 254"/>
                <a:gd name="T49" fmla="*/ 4072 h 306"/>
                <a:gd name="T50" fmla="*/ 1395 w 254"/>
                <a:gd name="T51" fmla="*/ 4221 h 306"/>
                <a:gd name="T52" fmla="*/ 1457 w 254"/>
                <a:gd name="T53" fmla="*/ 4348 h 306"/>
                <a:gd name="T54" fmla="*/ 1529 w 254"/>
                <a:gd name="T55" fmla="*/ 4485 h 306"/>
                <a:gd name="T56" fmla="*/ 1591 w 254"/>
                <a:gd name="T57" fmla="*/ 4631 h 306"/>
                <a:gd name="T58" fmla="*/ 1666 w 254"/>
                <a:gd name="T59" fmla="*/ 4770 h 306"/>
                <a:gd name="T60" fmla="*/ 1736 w 254"/>
                <a:gd name="T61" fmla="*/ 4924 h 306"/>
                <a:gd name="T62" fmla="*/ 1808 w 254"/>
                <a:gd name="T63" fmla="*/ 5061 h 3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306"/>
                <a:gd name="T98" fmla="*/ 254 w 254"/>
                <a:gd name="T99" fmla="*/ 306 h 3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306">
                  <a:moveTo>
                    <a:pt x="0" y="0"/>
                  </a:moveTo>
                  <a:lnTo>
                    <a:pt x="12" y="23"/>
                  </a:lnTo>
                  <a:lnTo>
                    <a:pt x="19" y="34"/>
                  </a:lnTo>
                  <a:lnTo>
                    <a:pt x="26" y="45"/>
                  </a:lnTo>
                  <a:lnTo>
                    <a:pt x="32" y="56"/>
                  </a:lnTo>
                  <a:lnTo>
                    <a:pt x="39" y="67"/>
                  </a:lnTo>
                  <a:lnTo>
                    <a:pt x="46" y="77"/>
                  </a:lnTo>
                  <a:lnTo>
                    <a:pt x="53" y="88"/>
                  </a:lnTo>
                  <a:lnTo>
                    <a:pt x="60" y="98"/>
                  </a:lnTo>
                  <a:lnTo>
                    <a:pt x="67" y="108"/>
                  </a:lnTo>
                  <a:lnTo>
                    <a:pt x="74" y="118"/>
                  </a:lnTo>
                  <a:lnTo>
                    <a:pt x="81" y="128"/>
                  </a:lnTo>
                  <a:lnTo>
                    <a:pt x="89" y="137"/>
                  </a:lnTo>
                  <a:lnTo>
                    <a:pt x="96" y="147"/>
                  </a:lnTo>
                  <a:lnTo>
                    <a:pt x="104" y="157"/>
                  </a:lnTo>
                  <a:lnTo>
                    <a:pt x="111" y="166"/>
                  </a:lnTo>
                  <a:lnTo>
                    <a:pt x="119" y="175"/>
                  </a:lnTo>
                  <a:lnTo>
                    <a:pt x="127" y="185"/>
                  </a:lnTo>
                  <a:lnTo>
                    <a:pt x="135" y="193"/>
                  </a:lnTo>
                  <a:lnTo>
                    <a:pt x="143" y="203"/>
                  </a:lnTo>
                  <a:lnTo>
                    <a:pt x="151" y="211"/>
                  </a:lnTo>
                  <a:lnTo>
                    <a:pt x="160" y="220"/>
                  </a:lnTo>
                  <a:lnTo>
                    <a:pt x="168" y="229"/>
                  </a:lnTo>
                  <a:lnTo>
                    <a:pt x="177" y="237"/>
                  </a:lnTo>
                  <a:lnTo>
                    <a:pt x="186" y="246"/>
                  </a:lnTo>
                  <a:lnTo>
                    <a:pt x="195" y="255"/>
                  </a:lnTo>
                  <a:lnTo>
                    <a:pt x="204" y="263"/>
                  </a:lnTo>
                  <a:lnTo>
                    <a:pt x="214" y="271"/>
                  </a:lnTo>
                  <a:lnTo>
                    <a:pt x="223" y="280"/>
                  </a:lnTo>
                  <a:lnTo>
                    <a:pt x="233" y="288"/>
                  </a:lnTo>
                  <a:lnTo>
                    <a:pt x="243" y="297"/>
                  </a:lnTo>
                  <a:lnTo>
                    <a:pt x="253" y="30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09" name="Line 10"/>
            <p:cNvSpPr>
              <a:spLocks noChangeShapeType="1"/>
            </p:cNvSpPr>
            <p:nvPr/>
          </p:nvSpPr>
          <p:spPr bwMode="auto">
            <a:xfrm flipV="1">
              <a:off x="4540" y="3334"/>
              <a:ext cx="38" cy="14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10" name="Freeform 11"/>
            <p:cNvSpPr>
              <a:spLocks/>
            </p:cNvSpPr>
            <p:nvPr/>
          </p:nvSpPr>
          <p:spPr bwMode="auto">
            <a:xfrm>
              <a:off x="4797" y="3141"/>
              <a:ext cx="59" cy="79"/>
            </a:xfrm>
            <a:custGeom>
              <a:avLst/>
              <a:gdLst>
                <a:gd name="T0" fmla="*/ 301 w 48"/>
                <a:gd name="T1" fmla="*/ 0 h 58"/>
                <a:gd name="T2" fmla="*/ 270 w 48"/>
                <a:gd name="T3" fmla="*/ 1 h 58"/>
                <a:gd name="T4" fmla="*/ 257 w 48"/>
                <a:gd name="T5" fmla="*/ 35 h 58"/>
                <a:gd name="T6" fmla="*/ 245 w 48"/>
                <a:gd name="T7" fmla="*/ 35 h 58"/>
                <a:gd name="T8" fmla="*/ 224 w 48"/>
                <a:gd name="T9" fmla="*/ 48 h 58"/>
                <a:gd name="T10" fmla="*/ 210 w 48"/>
                <a:gd name="T11" fmla="*/ 65 h 58"/>
                <a:gd name="T12" fmla="*/ 199 w 48"/>
                <a:gd name="T13" fmla="*/ 89 h 58"/>
                <a:gd name="T14" fmla="*/ 186 w 48"/>
                <a:gd name="T15" fmla="*/ 93 h 58"/>
                <a:gd name="T16" fmla="*/ 171 w 48"/>
                <a:gd name="T17" fmla="*/ 127 h 58"/>
                <a:gd name="T18" fmla="*/ 162 w 48"/>
                <a:gd name="T19" fmla="*/ 142 h 58"/>
                <a:gd name="T20" fmla="*/ 156 w 48"/>
                <a:gd name="T21" fmla="*/ 165 h 58"/>
                <a:gd name="T22" fmla="*/ 139 w 48"/>
                <a:gd name="T23" fmla="*/ 193 h 58"/>
                <a:gd name="T24" fmla="*/ 132 w 48"/>
                <a:gd name="T25" fmla="*/ 217 h 58"/>
                <a:gd name="T26" fmla="*/ 119 w 48"/>
                <a:gd name="T27" fmla="*/ 236 h 58"/>
                <a:gd name="T28" fmla="*/ 111 w 48"/>
                <a:gd name="T29" fmla="*/ 263 h 58"/>
                <a:gd name="T30" fmla="*/ 92 w 48"/>
                <a:gd name="T31" fmla="*/ 296 h 58"/>
                <a:gd name="T32" fmla="*/ 90 w 48"/>
                <a:gd name="T33" fmla="*/ 321 h 58"/>
                <a:gd name="T34" fmla="*/ 87 w 48"/>
                <a:gd name="T35" fmla="*/ 358 h 58"/>
                <a:gd name="T36" fmla="*/ 73 w 48"/>
                <a:gd name="T37" fmla="*/ 390 h 58"/>
                <a:gd name="T38" fmla="*/ 61 w 48"/>
                <a:gd name="T39" fmla="*/ 417 h 58"/>
                <a:gd name="T40" fmla="*/ 59 w 48"/>
                <a:gd name="T41" fmla="*/ 455 h 58"/>
                <a:gd name="T42" fmla="*/ 48 w 48"/>
                <a:gd name="T43" fmla="*/ 488 h 58"/>
                <a:gd name="T44" fmla="*/ 48 w 48"/>
                <a:gd name="T45" fmla="*/ 531 h 58"/>
                <a:gd name="T46" fmla="*/ 32 w 48"/>
                <a:gd name="T47" fmla="*/ 568 h 58"/>
                <a:gd name="T48" fmla="*/ 32 w 48"/>
                <a:gd name="T49" fmla="*/ 620 h 58"/>
                <a:gd name="T50" fmla="*/ 26 w 48"/>
                <a:gd name="T51" fmla="*/ 647 h 58"/>
                <a:gd name="T52" fmla="*/ 21 w 48"/>
                <a:gd name="T53" fmla="*/ 676 h 58"/>
                <a:gd name="T54" fmla="*/ 2 w 48"/>
                <a:gd name="T55" fmla="*/ 723 h 58"/>
                <a:gd name="T56" fmla="*/ 1 w 48"/>
                <a:gd name="T57" fmla="*/ 774 h 58"/>
                <a:gd name="T58" fmla="*/ 1 w 48"/>
                <a:gd name="T59" fmla="*/ 816 h 58"/>
                <a:gd name="T60" fmla="*/ 0 w 48"/>
                <a:gd name="T61" fmla="*/ 881 h 58"/>
                <a:gd name="T62" fmla="*/ 0 w 48"/>
                <a:gd name="T63" fmla="*/ 921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58"/>
                <a:gd name="T98" fmla="*/ 48 w 48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58">
                  <a:moveTo>
                    <a:pt x="47" y="0"/>
                  </a:moveTo>
                  <a:lnTo>
                    <a:pt x="42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11" name="Freeform 12"/>
            <p:cNvSpPr>
              <a:spLocks/>
            </p:cNvSpPr>
            <p:nvPr/>
          </p:nvSpPr>
          <p:spPr bwMode="auto">
            <a:xfrm>
              <a:off x="2664" y="844"/>
              <a:ext cx="436" cy="974"/>
            </a:xfrm>
            <a:custGeom>
              <a:avLst/>
              <a:gdLst>
                <a:gd name="T0" fmla="*/ 118 w 350"/>
                <a:gd name="T1" fmla="*/ 93 h 716"/>
                <a:gd name="T2" fmla="*/ 207 w 350"/>
                <a:gd name="T3" fmla="*/ 284 h 716"/>
                <a:gd name="T4" fmla="*/ 258 w 350"/>
                <a:gd name="T5" fmla="*/ 522 h 716"/>
                <a:gd name="T6" fmla="*/ 284 w 350"/>
                <a:gd name="T7" fmla="*/ 789 h 716"/>
                <a:gd name="T8" fmla="*/ 304 w 350"/>
                <a:gd name="T9" fmla="*/ 1095 h 716"/>
                <a:gd name="T10" fmla="*/ 321 w 350"/>
                <a:gd name="T11" fmla="*/ 1407 h 716"/>
                <a:gd name="T12" fmla="*/ 330 w 350"/>
                <a:gd name="T13" fmla="*/ 1721 h 716"/>
                <a:gd name="T14" fmla="*/ 354 w 350"/>
                <a:gd name="T15" fmla="*/ 2041 h 716"/>
                <a:gd name="T16" fmla="*/ 384 w 350"/>
                <a:gd name="T17" fmla="*/ 2338 h 716"/>
                <a:gd name="T18" fmla="*/ 452 w 350"/>
                <a:gd name="T19" fmla="*/ 2583 h 716"/>
                <a:gd name="T20" fmla="*/ 563 w 350"/>
                <a:gd name="T21" fmla="*/ 2802 h 716"/>
                <a:gd name="T22" fmla="*/ 627 w 350"/>
                <a:gd name="T23" fmla="*/ 2921 h 716"/>
                <a:gd name="T24" fmla="*/ 695 w 350"/>
                <a:gd name="T25" fmla="*/ 2995 h 716"/>
                <a:gd name="T26" fmla="*/ 757 w 350"/>
                <a:gd name="T27" fmla="*/ 3087 h 716"/>
                <a:gd name="T28" fmla="*/ 820 w 350"/>
                <a:gd name="T29" fmla="*/ 3152 h 716"/>
                <a:gd name="T30" fmla="*/ 873 w 350"/>
                <a:gd name="T31" fmla="*/ 3221 h 716"/>
                <a:gd name="T32" fmla="*/ 931 w 350"/>
                <a:gd name="T33" fmla="*/ 3307 h 716"/>
                <a:gd name="T34" fmla="*/ 984 w 350"/>
                <a:gd name="T35" fmla="*/ 3414 h 716"/>
                <a:gd name="T36" fmla="*/ 1023 w 350"/>
                <a:gd name="T37" fmla="*/ 3550 h 716"/>
                <a:gd name="T38" fmla="*/ 1061 w 350"/>
                <a:gd name="T39" fmla="*/ 3733 h 716"/>
                <a:gd name="T40" fmla="*/ 1088 w 350"/>
                <a:gd name="T41" fmla="*/ 3945 h 716"/>
                <a:gd name="T42" fmla="*/ 1114 w 350"/>
                <a:gd name="T43" fmla="*/ 4333 h 716"/>
                <a:gd name="T44" fmla="*/ 1114 w 350"/>
                <a:gd name="T45" fmla="*/ 4644 h 716"/>
                <a:gd name="T46" fmla="*/ 1107 w 350"/>
                <a:gd name="T47" fmla="*/ 4954 h 716"/>
                <a:gd name="T48" fmla="*/ 1095 w 350"/>
                <a:gd name="T49" fmla="*/ 5275 h 716"/>
                <a:gd name="T50" fmla="*/ 1085 w 350"/>
                <a:gd name="T51" fmla="*/ 5581 h 716"/>
                <a:gd name="T52" fmla="*/ 1079 w 350"/>
                <a:gd name="T53" fmla="*/ 5894 h 716"/>
                <a:gd name="T54" fmla="*/ 1079 w 350"/>
                <a:gd name="T55" fmla="*/ 6224 h 716"/>
                <a:gd name="T56" fmla="*/ 1088 w 350"/>
                <a:gd name="T57" fmla="*/ 6506 h 716"/>
                <a:gd name="T58" fmla="*/ 1116 w 350"/>
                <a:gd name="T59" fmla="*/ 6803 h 716"/>
                <a:gd name="T60" fmla="*/ 1175 w 350"/>
                <a:gd name="T61" fmla="*/ 7068 h 716"/>
                <a:gd name="T62" fmla="*/ 1274 w 350"/>
                <a:gd name="T63" fmla="*/ 7365 h 716"/>
                <a:gd name="T64" fmla="*/ 1355 w 350"/>
                <a:gd name="T65" fmla="*/ 7539 h 716"/>
                <a:gd name="T66" fmla="*/ 1440 w 350"/>
                <a:gd name="T67" fmla="*/ 7705 h 716"/>
                <a:gd name="T68" fmla="*/ 1517 w 350"/>
                <a:gd name="T69" fmla="*/ 7846 h 716"/>
                <a:gd name="T70" fmla="*/ 1587 w 350"/>
                <a:gd name="T71" fmla="*/ 8000 h 716"/>
                <a:gd name="T72" fmla="*/ 1668 w 350"/>
                <a:gd name="T73" fmla="*/ 8146 h 716"/>
                <a:gd name="T74" fmla="*/ 1718 w 350"/>
                <a:gd name="T75" fmla="*/ 8325 h 716"/>
                <a:gd name="T76" fmla="*/ 1768 w 350"/>
                <a:gd name="T77" fmla="*/ 8516 h 716"/>
                <a:gd name="T78" fmla="*/ 1800 w 350"/>
                <a:gd name="T79" fmla="*/ 8755 h 716"/>
                <a:gd name="T80" fmla="*/ 1824 w 350"/>
                <a:gd name="T81" fmla="*/ 9039 h 716"/>
                <a:gd name="T82" fmla="*/ 1834 w 350"/>
                <a:gd name="T83" fmla="*/ 9427 h 716"/>
                <a:gd name="T84" fmla="*/ 1824 w 350"/>
                <a:gd name="T85" fmla="*/ 9639 h 716"/>
                <a:gd name="T86" fmla="*/ 1824 w 350"/>
                <a:gd name="T87" fmla="*/ 9828 h 716"/>
                <a:gd name="T88" fmla="*/ 1820 w 350"/>
                <a:gd name="T89" fmla="*/ 9990 h 716"/>
                <a:gd name="T90" fmla="*/ 1820 w 350"/>
                <a:gd name="T91" fmla="*/ 10148 h 716"/>
                <a:gd name="T92" fmla="*/ 1834 w 350"/>
                <a:gd name="T93" fmla="*/ 10309 h 716"/>
                <a:gd name="T94" fmla="*/ 1851 w 350"/>
                <a:gd name="T95" fmla="*/ 10435 h 716"/>
                <a:gd name="T96" fmla="*/ 1881 w 350"/>
                <a:gd name="T97" fmla="*/ 10570 h 716"/>
                <a:gd name="T98" fmla="*/ 1918 w 350"/>
                <a:gd name="T99" fmla="*/ 10679 h 716"/>
                <a:gd name="T100" fmla="*/ 1977 w 350"/>
                <a:gd name="T101" fmla="*/ 10812 h 716"/>
                <a:gd name="T102" fmla="*/ 2064 w 350"/>
                <a:gd name="T103" fmla="*/ 10960 h 716"/>
                <a:gd name="T104" fmla="*/ 2306 w 350"/>
                <a:gd name="T105" fmla="*/ 11289 h 716"/>
                <a:gd name="T106" fmla="*/ 2369 w 350"/>
                <a:gd name="T107" fmla="*/ 11364 h 716"/>
                <a:gd name="T108" fmla="*/ 2382 w 350"/>
                <a:gd name="T109" fmla="*/ 11325 h 716"/>
                <a:gd name="T110" fmla="*/ 2343 w 350"/>
                <a:gd name="T111" fmla="*/ 11205 h 716"/>
                <a:gd name="T112" fmla="*/ 2272 w 350"/>
                <a:gd name="T113" fmla="*/ 11073 h 716"/>
                <a:gd name="T114" fmla="*/ 2217 w 350"/>
                <a:gd name="T115" fmla="*/ 10938 h 716"/>
                <a:gd name="T116" fmla="*/ 2178 w 350"/>
                <a:gd name="T117" fmla="*/ 10845 h 716"/>
                <a:gd name="T118" fmla="*/ 2186 w 350"/>
                <a:gd name="T119" fmla="*/ 10845 h 716"/>
                <a:gd name="T120" fmla="*/ 2267 w 350"/>
                <a:gd name="T121" fmla="*/ 10975 h 716"/>
                <a:gd name="T122" fmla="*/ 2438 w 350"/>
                <a:gd name="T123" fmla="*/ 11261 h 7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0"/>
                <a:gd name="T187" fmla="*/ 0 h 716"/>
                <a:gd name="T188" fmla="*/ 350 w 350"/>
                <a:gd name="T189" fmla="*/ 716 h 7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0" h="716">
                  <a:moveTo>
                    <a:pt x="0" y="0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21" y="10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30" y="22"/>
                  </a:lnTo>
                  <a:lnTo>
                    <a:pt x="33" y="27"/>
                  </a:lnTo>
                  <a:lnTo>
                    <a:pt x="35" y="32"/>
                  </a:lnTo>
                  <a:lnTo>
                    <a:pt x="37" y="37"/>
                  </a:lnTo>
                  <a:lnTo>
                    <a:pt x="38" y="43"/>
                  </a:lnTo>
                  <a:lnTo>
                    <a:pt x="39" y="49"/>
                  </a:lnTo>
                  <a:lnTo>
                    <a:pt x="40" y="55"/>
                  </a:lnTo>
                  <a:lnTo>
                    <a:pt x="41" y="62"/>
                  </a:lnTo>
                  <a:lnTo>
                    <a:pt x="42" y="68"/>
                  </a:lnTo>
                  <a:lnTo>
                    <a:pt x="42" y="74"/>
                  </a:lnTo>
                  <a:lnTo>
                    <a:pt x="43" y="81"/>
                  </a:lnTo>
                  <a:lnTo>
                    <a:pt x="44" y="88"/>
                  </a:lnTo>
                  <a:lnTo>
                    <a:pt x="44" y="94"/>
                  </a:lnTo>
                  <a:lnTo>
                    <a:pt x="45" y="101"/>
                  </a:lnTo>
                  <a:lnTo>
                    <a:pt x="46" y="108"/>
                  </a:lnTo>
                  <a:lnTo>
                    <a:pt x="46" y="115"/>
                  </a:lnTo>
                  <a:lnTo>
                    <a:pt x="48" y="121"/>
                  </a:lnTo>
                  <a:lnTo>
                    <a:pt x="49" y="128"/>
                  </a:lnTo>
                  <a:lnTo>
                    <a:pt x="50" y="134"/>
                  </a:lnTo>
                  <a:lnTo>
                    <a:pt x="52" y="140"/>
                  </a:lnTo>
                  <a:lnTo>
                    <a:pt x="54" y="146"/>
                  </a:lnTo>
                  <a:lnTo>
                    <a:pt x="57" y="152"/>
                  </a:lnTo>
                  <a:lnTo>
                    <a:pt x="60" y="157"/>
                  </a:lnTo>
                  <a:lnTo>
                    <a:pt x="63" y="162"/>
                  </a:lnTo>
                  <a:lnTo>
                    <a:pt x="67" y="167"/>
                  </a:lnTo>
                  <a:lnTo>
                    <a:pt x="72" y="172"/>
                  </a:lnTo>
                  <a:lnTo>
                    <a:pt x="78" y="176"/>
                  </a:lnTo>
                  <a:lnTo>
                    <a:pt x="81" y="179"/>
                  </a:lnTo>
                  <a:lnTo>
                    <a:pt x="84" y="181"/>
                  </a:lnTo>
                  <a:lnTo>
                    <a:pt x="87" y="183"/>
                  </a:lnTo>
                  <a:lnTo>
                    <a:pt x="90" y="185"/>
                  </a:lnTo>
                  <a:lnTo>
                    <a:pt x="93" y="186"/>
                  </a:lnTo>
                  <a:lnTo>
                    <a:pt x="96" y="188"/>
                  </a:lnTo>
                  <a:lnTo>
                    <a:pt x="99" y="190"/>
                  </a:lnTo>
                  <a:lnTo>
                    <a:pt x="102" y="191"/>
                  </a:lnTo>
                  <a:lnTo>
                    <a:pt x="105" y="193"/>
                  </a:lnTo>
                  <a:lnTo>
                    <a:pt x="108" y="194"/>
                  </a:lnTo>
                  <a:lnTo>
                    <a:pt x="110" y="196"/>
                  </a:lnTo>
                  <a:lnTo>
                    <a:pt x="113" y="197"/>
                  </a:lnTo>
                  <a:lnTo>
                    <a:pt x="116" y="198"/>
                  </a:lnTo>
                  <a:lnTo>
                    <a:pt x="119" y="200"/>
                  </a:lnTo>
                  <a:lnTo>
                    <a:pt x="121" y="202"/>
                  </a:lnTo>
                  <a:lnTo>
                    <a:pt x="124" y="203"/>
                  </a:lnTo>
                  <a:lnTo>
                    <a:pt x="126" y="205"/>
                  </a:lnTo>
                  <a:lnTo>
                    <a:pt x="129" y="207"/>
                  </a:lnTo>
                  <a:lnTo>
                    <a:pt x="131" y="209"/>
                  </a:lnTo>
                  <a:lnTo>
                    <a:pt x="133" y="212"/>
                  </a:lnTo>
                  <a:lnTo>
                    <a:pt x="136" y="214"/>
                  </a:lnTo>
                  <a:lnTo>
                    <a:pt x="138" y="217"/>
                  </a:lnTo>
                  <a:lnTo>
                    <a:pt x="140" y="220"/>
                  </a:lnTo>
                  <a:lnTo>
                    <a:pt x="142" y="223"/>
                  </a:lnTo>
                  <a:lnTo>
                    <a:pt x="143" y="226"/>
                  </a:lnTo>
                  <a:lnTo>
                    <a:pt x="145" y="230"/>
                  </a:lnTo>
                  <a:lnTo>
                    <a:pt x="147" y="234"/>
                  </a:lnTo>
                  <a:lnTo>
                    <a:pt x="148" y="238"/>
                  </a:lnTo>
                  <a:lnTo>
                    <a:pt x="150" y="243"/>
                  </a:lnTo>
                  <a:lnTo>
                    <a:pt x="151" y="248"/>
                  </a:lnTo>
                  <a:lnTo>
                    <a:pt x="153" y="260"/>
                  </a:lnTo>
                  <a:lnTo>
                    <a:pt x="154" y="266"/>
                  </a:lnTo>
                  <a:lnTo>
                    <a:pt x="154" y="272"/>
                  </a:lnTo>
                  <a:lnTo>
                    <a:pt x="154" y="278"/>
                  </a:lnTo>
                  <a:lnTo>
                    <a:pt x="154" y="285"/>
                  </a:lnTo>
                  <a:lnTo>
                    <a:pt x="154" y="291"/>
                  </a:lnTo>
                  <a:lnTo>
                    <a:pt x="154" y="298"/>
                  </a:lnTo>
                  <a:lnTo>
                    <a:pt x="154" y="304"/>
                  </a:lnTo>
                  <a:lnTo>
                    <a:pt x="153" y="311"/>
                  </a:lnTo>
                  <a:lnTo>
                    <a:pt x="153" y="318"/>
                  </a:lnTo>
                  <a:lnTo>
                    <a:pt x="152" y="324"/>
                  </a:lnTo>
                  <a:lnTo>
                    <a:pt x="152" y="331"/>
                  </a:lnTo>
                  <a:lnTo>
                    <a:pt x="151" y="337"/>
                  </a:lnTo>
                  <a:lnTo>
                    <a:pt x="150" y="344"/>
                  </a:lnTo>
                  <a:lnTo>
                    <a:pt x="150" y="350"/>
                  </a:lnTo>
                  <a:lnTo>
                    <a:pt x="149" y="357"/>
                  </a:lnTo>
                  <a:lnTo>
                    <a:pt x="149" y="364"/>
                  </a:lnTo>
                  <a:lnTo>
                    <a:pt x="149" y="370"/>
                  </a:lnTo>
                  <a:lnTo>
                    <a:pt x="148" y="377"/>
                  </a:lnTo>
                  <a:lnTo>
                    <a:pt x="148" y="383"/>
                  </a:lnTo>
                  <a:lnTo>
                    <a:pt x="149" y="390"/>
                  </a:lnTo>
                  <a:lnTo>
                    <a:pt x="149" y="396"/>
                  </a:lnTo>
                  <a:lnTo>
                    <a:pt x="150" y="402"/>
                  </a:lnTo>
                  <a:lnTo>
                    <a:pt x="151" y="408"/>
                  </a:lnTo>
                  <a:lnTo>
                    <a:pt x="152" y="414"/>
                  </a:lnTo>
                  <a:lnTo>
                    <a:pt x="154" y="420"/>
                  </a:lnTo>
                  <a:lnTo>
                    <a:pt x="155" y="426"/>
                  </a:lnTo>
                  <a:lnTo>
                    <a:pt x="158" y="432"/>
                  </a:lnTo>
                  <a:lnTo>
                    <a:pt x="160" y="437"/>
                  </a:lnTo>
                  <a:lnTo>
                    <a:pt x="163" y="443"/>
                  </a:lnTo>
                  <a:lnTo>
                    <a:pt x="167" y="448"/>
                  </a:lnTo>
                  <a:lnTo>
                    <a:pt x="174" y="458"/>
                  </a:lnTo>
                  <a:lnTo>
                    <a:pt x="177" y="462"/>
                  </a:lnTo>
                  <a:lnTo>
                    <a:pt x="181" y="466"/>
                  </a:lnTo>
                  <a:lnTo>
                    <a:pt x="184" y="470"/>
                  </a:lnTo>
                  <a:lnTo>
                    <a:pt x="188" y="473"/>
                  </a:lnTo>
                  <a:lnTo>
                    <a:pt x="192" y="477"/>
                  </a:lnTo>
                  <a:lnTo>
                    <a:pt x="196" y="480"/>
                  </a:lnTo>
                  <a:lnTo>
                    <a:pt x="199" y="483"/>
                  </a:lnTo>
                  <a:lnTo>
                    <a:pt x="203" y="486"/>
                  </a:lnTo>
                  <a:lnTo>
                    <a:pt x="207" y="489"/>
                  </a:lnTo>
                  <a:lnTo>
                    <a:pt x="210" y="492"/>
                  </a:lnTo>
                  <a:lnTo>
                    <a:pt x="214" y="495"/>
                  </a:lnTo>
                  <a:lnTo>
                    <a:pt x="217" y="498"/>
                  </a:lnTo>
                  <a:lnTo>
                    <a:pt x="220" y="501"/>
                  </a:lnTo>
                  <a:lnTo>
                    <a:pt x="224" y="504"/>
                  </a:lnTo>
                  <a:lnTo>
                    <a:pt x="227" y="508"/>
                  </a:lnTo>
                  <a:lnTo>
                    <a:pt x="230" y="511"/>
                  </a:lnTo>
                  <a:lnTo>
                    <a:pt x="233" y="514"/>
                  </a:lnTo>
                  <a:lnTo>
                    <a:pt x="236" y="518"/>
                  </a:lnTo>
                  <a:lnTo>
                    <a:pt x="238" y="522"/>
                  </a:lnTo>
                  <a:lnTo>
                    <a:pt x="241" y="525"/>
                  </a:lnTo>
                  <a:lnTo>
                    <a:pt x="243" y="530"/>
                  </a:lnTo>
                  <a:lnTo>
                    <a:pt x="245" y="534"/>
                  </a:lnTo>
                  <a:lnTo>
                    <a:pt x="247" y="539"/>
                  </a:lnTo>
                  <a:lnTo>
                    <a:pt x="249" y="544"/>
                  </a:lnTo>
                  <a:lnTo>
                    <a:pt x="250" y="549"/>
                  </a:lnTo>
                  <a:lnTo>
                    <a:pt x="252" y="555"/>
                  </a:lnTo>
                  <a:lnTo>
                    <a:pt x="252" y="561"/>
                  </a:lnTo>
                  <a:lnTo>
                    <a:pt x="253" y="567"/>
                  </a:lnTo>
                  <a:lnTo>
                    <a:pt x="254" y="574"/>
                  </a:lnTo>
                  <a:lnTo>
                    <a:pt x="254" y="582"/>
                  </a:lnTo>
                  <a:lnTo>
                    <a:pt x="254" y="591"/>
                  </a:lnTo>
                  <a:lnTo>
                    <a:pt x="254" y="595"/>
                  </a:lnTo>
                  <a:lnTo>
                    <a:pt x="253" y="600"/>
                  </a:lnTo>
                  <a:lnTo>
                    <a:pt x="253" y="604"/>
                  </a:lnTo>
                  <a:lnTo>
                    <a:pt x="253" y="608"/>
                  </a:lnTo>
                  <a:lnTo>
                    <a:pt x="253" y="612"/>
                  </a:lnTo>
                  <a:lnTo>
                    <a:pt x="253" y="616"/>
                  </a:lnTo>
                  <a:lnTo>
                    <a:pt x="252" y="620"/>
                  </a:lnTo>
                  <a:lnTo>
                    <a:pt x="252" y="623"/>
                  </a:lnTo>
                  <a:lnTo>
                    <a:pt x="252" y="626"/>
                  </a:lnTo>
                  <a:lnTo>
                    <a:pt x="252" y="630"/>
                  </a:lnTo>
                  <a:lnTo>
                    <a:pt x="252" y="633"/>
                  </a:lnTo>
                  <a:lnTo>
                    <a:pt x="252" y="636"/>
                  </a:lnTo>
                  <a:lnTo>
                    <a:pt x="253" y="640"/>
                  </a:lnTo>
                  <a:lnTo>
                    <a:pt x="253" y="642"/>
                  </a:lnTo>
                  <a:lnTo>
                    <a:pt x="254" y="646"/>
                  </a:lnTo>
                  <a:lnTo>
                    <a:pt x="254" y="648"/>
                  </a:lnTo>
                  <a:lnTo>
                    <a:pt x="255" y="651"/>
                  </a:lnTo>
                  <a:lnTo>
                    <a:pt x="256" y="654"/>
                  </a:lnTo>
                  <a:lnTo>
                    <a:pt x="257" y="657"/>
                  </a:lnTo>
                  <a:lnTo>
                    <a:pt x="259" y="660"/>
                  </a:lnTo>
                  <a:lnTo>
                    <a:pt x="260" y="662"/>
                  </a:lnTo>
                  <a:lnTo>
                    <a:pt x="262" y="665"/>
                  </a:lnTo>
                  <a:lnTo>
                    <a:pt x="264" y="668"/>
                  </a:lnTo>
                  <a:lnTo>
                    <a:pt x="266" y="670"/>
                  </a:lnTo>
                  <a:lnTo>
                    <a:pt x="269" y="673"/>
                  </a:lnTo>
                  <a:lnTo>
                    <a:pt x="272" y="676"/>
                  </a:lnTo>
                  <a:lnTo>
                    <a:pt x="274" y="678"/>
                  </a:lnTo>
                  <a:lnTo>
                    <a:pt x="278" y="681"/>
                  </a:lnTo>
                  <a:lnTo>
                    <a:pt x="282" y="684"/>
                  </a:lnTo>
                  <a:lnTo>
                    <a:pt x="286" y="687"/>
                  </a:lnTo>
                  <a:lnTo>
                    <a:pt x="305" y="700"/>
                  </a:lnTo>
                  <a:lnTo>
                    <a:pt x="313" y="704"/>
                  </a:lnTo>
                  <a:lnTo>
                    <a:pt x="319" y="708"/>
                  </a:lnTo>
                  <a:lnTo>
                    <a:pt x="323" y="710"/>
                  </a:lnTo>
                  <a:lnTo>
                    <a:pt x="326" y="711"/>
                  </a:lnTo>
                  <a:lnTo>
                    <a:pt x="328" y="712"/>
                  </a:lnTo>
                  <a:lnTo>
                    <a:pt x="330" y="712"/>
                  </a:lnTo>
                  <a:lnTo>
                    <a:pt x="330" y="711"/>
                  </a:lnTo>
                  <a:lnTo>
                    <a:pt x="329" y="710"/>
                  </a:lnTo>
                  <a:lnTo>
                    <a:pt x="328" y="708"/>
                  </a:lnTo>
                  <a:lnTo>
                    <a:pt x="326" y="705"/>
                  </a:lnTo>
                  <a:lnTo>
                    <a:pt x="324" y="703"/>
                  </a:lnTo>
                  <a:lnTo>
                    <a:pt x="321" y="700"/>
                  </a:lnTo>
                  <a:lnTo>
                    <a:pt x="318" y="697"/>
                  </a:lnTo>
                  <a:lnTo>
                    <a:pt x="315" y="694"/>
                  </a:lnTo>
                  <a:lnTo>
                    <a:pt x="312" y="691"/>
                  </a:lnTo>
                  <a:lnTo>
                    <a:pt x="309" y="688"/>
                  </a:lnTo>
                  <a:lnTo>
                    <a:pt x="307" y="686"/>
                  </a:lnTo>
                  <a:lnTo>
                    <a:pt x="304" y="683"/>
                  </a:lnTo>
                  <a:lnTo>
                    <a:pt x="303" y="682"/>
                  </a:lnTo>
                  <a:lnTo>
                    <a:pt x="302" y="680"/>
                  </a:lnTo>
                  <a:lnTo>
                    <a:pt x="301" y="679"/>
                  </a:lnTo>
                  <a:lnTo>
                    <a:pt x="302" y="680"/>
                  </a:lnTo>
                  <a:lnTo>
                    <a:pt x="303" y="680"/>
                  </a:lnTo>
                  <a:lnTo>
                    <a:pt x="305" y="682"/>
                  </a:lnTo>
                  <a:lnTo>
                    <a:pt x="309" y="684"/>
                  </a:lnTo>
                  <a:lnTo>
                    <a:pt x="314" y="688"/>
                  </a:lnTo>
                  <a:lnTo>
                    <a:pt x="320" y="693"/>
                  </a:lnTo>
                  <a:lnTo>
                    <a:pt x="328" y="699"/>
                  </a:lnTo>
                  <a:lnTo>
                    <a:pt x="337" y="706"/>
                  </a:lnTo>
                  <a:lnTo>
                    <a:pt x="349" y="71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12" name="Freeform 13"/>
            <p:cNvSpPr>
              <a:spLocks/>
            </p:cNvSpPr>
            <p:nvPr/>
          </p:nvSpPr>
          <p:spPr bwMode="auto">
            <a:xfrm>
              <a:off x="4341" y="3204"/>
              <a:ext cx="238" cy="106"/>
            </a:xfrm>
            <a:custGeom>
              <a:avLst/>
              <a:gdLst>
                <a:gd name="T0" fmla="*/ 0 w 191"/>
                <a:gd name="T1" fmla="*/ 0 h 78"/>
                <a:gd name="T2" fmla="*/ 88 w 191"/>
                <a:gd name="T3" fmla="*/ 88 h 78"/>
                <a:gd name="T4" fmla="*/ 126 w 191"/>
                <a:gd name="T5" fmla="*/ 120 h 78"/>
                <a:gd name="T6" fmla="*/ 171 w 191"/>
                <a:gd name="T7" fmla="*/ 163 h 78"/>
                <a:gd name="T8" fmla="*/ 213 w 191"/>
                <a:gd name="T9" fmla="*/ 209 h 78"/>
                <a:gd name="T10" fmla="*/ 258 w 191"/>
                <a:gd name="T11" fmla="*/ 231 h 78"/>
                <a:gd name="T12" fmla="*/ 302 w 191"/>
                <a:gd name="T13" fmla="*/ 284 h 78"/>
                <a:gd name="T14" fmla="*/ 345 w 191"/>
                <a:gd name="T15" fmla="*/ 334 h 78"/>
                <a:gd name="T16" fmla="*/ 380 w 191"/>
                <a:gd name="T17" fmla="*/ 386 h 78"/>
                <a:gd name="T18" fmla="*/ 419 w 191"/>
                <a:gd name="T19" fmla="*/ 427 h 78"/>
                <a:gd name="T20" fmla="*/ 469 w 191"/>
                <a:gd name="T21" fmla="*/ 477 h 78"/>
                <a:gd name="T22" fmla="*/ 503 w 191"/>
                <a:gd name="T23" fmla="*/ 525 h 78"/>
                <a:gd name="T24" fmla="*/ 550 w 191"/>
                <a:gd name="T25" fmla="*/ 557 h 78"/>
                <a:gd name="T26" fmla="*/ 591 w 191"/>
                <a:gd name="T27" fmla="*/ 617 h 78"/>
                <a:gd name="T28" fmla="*/ 638 w 191"/>
                <a:gd name="T29" fmla="*/ 648 h 78"/>
                <a:gd name="T30" fmla="*/ 683 w 191"/>
                <a:gd name="T31" fmla="*/ 700 h 78"/>
                <a:gd name="T32" fmla="*/ 728 w 191"/>
                <a:gd name="T33" fmla="*/ 741 h 78"/>
                <a:gd name="T34" fmla="*/ 761 w 191"/>
                <a:gd name="T35" fmla="*/ 788 h 78"/>
                <a:gd name="T36" fmla="*/ 802 w 191"/>
                <a:gd name="T37" fmla="*/ 824 h 78"/>
                <a:gd name="T38" fmla="*/ 851 w 191"/>
                <a:gd name="T39" fmla="*/ 875 h 78"/>
                <a:gd name="T40" fmla="*/ 891 w 191"/>
                <a:gd name="T41" fmla="*/ 901 h 78"/>
                <a:gd name="T42" fmla="*/ 938 w 191"/>
                <a:gd name="T43" fmla="*/ 951 h 78"/>
                <a:gd name="T44" fmla="*/ 973 w 191"/>
                <a:gd name="T45" fmla="*/ 978 h 78"/>
                <a:gd name="T46" fmla="*/ 1022 w 191"/>
                <a:gd name="T47" fmla="*/ 1007 h 78"/>
                <a:gd name="T48" fmla="*/ 1064 w 191"/>
                <a:gd name="T49" fmla="*/ 1048 h 78"/>
                <a:gd name="T50" fmla="*/ 1110 w 191"/>
                <a:gd name="T51" fmla="*/ 1071 h 78"/>
                <a:gd name="T52" fmla="*/ 1154 w 191"/>
                <a:gd name="T53" fmla="*/ 1102 h 78"/>
                <a:gd name="T54" fmla="*/ 1197 w 191"/>
                <a:gd name="T55" fmla="*/ 1139 h 78"/>
                <a:gd name="T56" fmla="*/ 1245 w 191"/>
                <a:gd name="T57" fmla="*/ 1152 h 78"/>
                <a:gd name="T58" fmla="*/ 1292 w 191"/>
                <a:gd name="T59" fmla="*/ 1189 h 78"/>
                <a:gd name="T60" fmla="*/ 1330 w 191"/>
                <a:gd name="T61" fmla="*/ 1189 h 78"/>
                <a:gd name="T62" fmla="*/ 1379 w 191"/>
                <a:gd name="T63" fmla="*/ 1224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1"/>
                <a:gd name="T97" fmla="*/ 0 h 78"/>
                <a:gd name="T98" fmla="*/ 191 w 191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1" h="78">
                  <a:moveTo>
                    <a:pt x="0" y="0"/>
                  </a:moveTo>
                  <a:lnTo>
                    <a:pt x="12" y="5"/>
                  </a:lnTo>
                  <a:lnTo>
                    <a:pt x="18" y="7"/>
                  </a:lnTo>
                  <a:lnTo>
                    <a:pt x="24" y="10"/>
                  </a:lnTo>
                  <a:lnTo>
                    <a:pt x="30" y="13"/>
                  </a:lnTo>
                  <a:lnTo>
                    <a:pt x="35" y="15"/>
                  </a:lnTo>
                  <a:lnTo>
                    <a:pt x="41" y="18"/>
                  </a:lnTo>
                  <a:lnTo>
                    <a:pt x="47" y="21"/>
                  </a:lnTo>
                  <a:lnTo>
                    <a:pt x="53" y="24"/>
                  </a:lnTo>
                  <a:lnTo>
                    <a:pt x="58" y="27"/>
                  </a:lnTo>
                  <a:lnTo>
                    <a:pt x="64" y="30"/>
                  </a:lnTo>
                  <a:lnTo>
                    <a:pt x="70" y="33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88" y="41"/>
                  </a:lnTo>
                  <a:lnTo>
                    <a:pt x="94" y="44"/>
                  </a:lnTo>
                  <a:lnTo>
                    <a:pt x="100" y="47"/>
                  </a:lnTo>
                  <a:lnTo>
                    <a:pt x="105" y="50"/>
                  </a:lnTo>
                  <a:lnTo>
                    <a:pt x="111" y="52"/>
                  </a:lnTo>
                  <a:lnTo>
                    <a:pt x="117" y="55"/>
                  </a:lnTo>
                  <a:lnTo>
                    <a:pt x="123" y="57"/>
                  </a:lnTo>
                  <a:lnTo>
                    <a:pt x="129" y="60"/>
                  </a:lnTo>
                  <a:lnTo>
                    <a:pt x="135" y="62"/>
                  </a:lnTo>
                  <a:lnTo>
                    <a:pt x="141" y="64"/>
                  </a:lnTo>
                  <a:lnTo>
                    <a:pt x="147" y="66"/>
                  </a:lnTo>
                  <a:lnTo>
                    <a:pt x="153" y="68"/>
                  </a:lnTo>
                  <a:lnTo>
                    <a:pt x="159" y="70"/>
                  </a:lnTo>
                  <a:lnTo>
                    <a:pt x="165" y="72"/>
                  </a:lnTo>
                  <a:lnTo>
                    <a:pt x="172" y="73"/>
                  </a:lnTo>
                  <a:lnTo>
                    <a:pt x="178" y="75"/>
                  </a:lnTo>
                  <a:lnTo>
                    <a:pt x="184" y="75"/>
                  </a:lnTo>
                  <a:lnTo>
                    <a:pt x="190" y="7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13" name="Freeform 14"/>
            <p:cNvSpPr>
              <a:spLocks/>
            </p:cNvSpPr>
            <p:nvPr/>
          </p:nvSpPr>
          <p:spPr bwMode="auto">
            <a:xfrm>
              <a:off x="4372" y="3103"/>
              <a:ext cx="396" cy="117"/>
            </a:xfrm>
            <a:custGeom>
              <a:avLst/>
              <a:gdLst>
                <a:gd name="T0" fmla="*/ 0 w 318"/>
                <a:gd name="T1" fmla="*/ 0 h 87"/>
                <a:gd name="T2" fmla="*/ 147 w 318"/>
                <a:gd name="T3" fmla="*/ 73 h 87"/>
                <a:gd name="T4" fmla="*/ 213 w 318"/>
                <a:gd name="T5" fmla="*/ 117 h 87"/>
                <a:gd name="T6" fmla="*/ 289 w 318"/>
                <a:gd name="T7" fmla="*/ 157 h 87"/>
                <a:gd name="T8" fmla="*/ 354 w 318"/>
                <a:gd name="T9" fmla="*/ 206 h 87"/>
                <a:gd name="T10" fmla="*/ 423 w 318"/>
                <a:gd name="T11" fmla="*/ 246 h 87"/>
                <a:gd name="T12" fmla="*/ 498 w 318"/>
                <a:gd name="T13" fmla="*/ 304 h 87"/>
                <a:gd name="T14" fmla="*/ 562 w 318"/>
                <a:gd name="T15" fmla="*/ 344 h 87"/>
                <a:gd name="T16" fmla="*/ 638 w 318"/>
                <a:gd name="T17" fmla="*/ 382 h 87"/>
                <a:gd name="T18" fmla="*/ 706 w 318"/>
                <a:gd name="T19" fmla="*/ 445 h 87"/>
                <a:gd name="T20" fmla="*/ 772 w 318"/>
                <a:gd name="T21" fmla="*/ 494 h 87"/>
                <a:gd name="T22" fmla="*/ 833 w 318"/>
                <a:gd name="T23" fmla="*/ 534 h 87"/>
                <a:gd name="T24" fmla="*/ 912 w 318"/>
                <a:gd name="T25" fmla="*/ 588 h 87"/>
                <a:gd name="T26" fmla="*/ 978 w 318"/>
                <a:gd name="T27" fmla="*/ 628 h 87"/>
                <a:gd name="T28" fmla="*/ 1047 w 318"/>
                <a:gd name="T29" fmla="*/ 675 h 87"/>
                <a:gd name="T30" fmla="*/ 1115 w 318"/>
                <a:gd name="T31" fmla="*/ 740 h 87"/>
                <a:gd name="T32" fmla="*/ 1181 w 318"/>
                <a:gd name="T33" fmla="*/ 781 h 87"/>
                <a:gd name="T34" fmla="*/ 1253 w 318"/>
                <a:gd name="T35" fmla="*/ 827 h 87"/>
                <a:gd name="T36" fmla="*/ 1322 w 318"/>
                <a:gd name="T37" fmla="*/ 870 h 87"/>
                <a:gd name="T38" fmla="*/ 1400 w 318"/>
                <a:gd name="T39" fmla="*/ 908 h 87"/>
                <a:gd name="T40" fmla="*/ 1462 w 318"/>
                <a:gd name="T41" fmla="*/ 956 h 87"/>
                <a:gd name="T42" fmla="*/ 1534 w 318"/>
                <a:gd name="T43" fmla="*/ 995 h 87"/>
                <a:gd name="T44" fmla="*/ 1608 w 318"/>
                <a:gd name="T45" fmla="*/ 1017 h 87"/>
                <a:gd name="T46" fmla="*/ 1676 w 318"/>
                <a:gd name="T47" fmla="*/ 1050 h 87"/>
                <a:gd name="T48" fmla="*/ 1747 w 318"/>
                <a:gd name="T49" fmla="*/ 1085 h 87"/>
                <a:gd name="T50" fmla="*/ 1832 w 318"/>
                <a:gd name="T51" fmla="*/ 1127 h 87"/>
                <a:gd name="T52" fmla="*/ 1904 w 318"/>
                <a:gd name="T53" fmla="*/ 1136 h 87"/>
                <a:gd name="T54" fmla="*/ 1974 w 318"/>
                <a:gd name="T55" fmla="*/ 1170 h 87"/>
                <a:gd name="T56" fmla="*/ 2050 w 318"/>
                <a:gd name="T57" fmla="*/ 1201 h 87"/>
                <a:gd name="T58" fmla="*/ 2124 w 318"/>
                <a:gd name="T59" fmla="*/ 1205 h 87"/>
                <a:gd name="T60" fmla="*/ 2199 w 318"/>
                <a:gd name="T61" fmla="*/ 1221 h 87"/>
                <a:gd name="T62" fmla="*/ 2284 w 318"/>
                <a:gd name="T63" fmla="*/ 1241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8"/>
                <a:gd name="T97" fmla="*/ 0 h 87"/>
                <a:gd name="T98" fmla="*/ 318 w 318"/>
                <a:gd name="T99" fmla="*/ 87 h 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8" h="87">
                  <a:moveTo>
                    <a:pt x="0" y="0"/>
                  </a:moveTo>
                  <a:lnTo>
                    <a:pt x="20" y="5"/>
                  </a:lnTo>
                  <a:lnTo>
                    <a:pt x="30" y="8"/>
                  </a:lnTo>
                  <a:lnTo>
                    <a:pt x="40" y="11"/>
                  </a:lnTo>
                  <a:lnTo>
                    <a:pt x="49" y="14"/>
                  </a:lnTo>
                  <a:lnTo>
                    <a:pt x="59" y="17"/>
                  </a:lnTo>
                  <a:lnTo>
                    <a:pt x="69" y="21"/>
                  </a:lnTo>
                  <a:lnTo>
                    <a:pt x="78" y="24"/>
                  </a:lnTo>
                  <a:lnTo>
                    <a:pt x="88" y="27"/>
                  </a:lnTo>
                  <a:lnTo>
                    <a:pt x="98" y="31"/>
                  </a:lnTo>
                  <a:lnTo>
                    <a:pt x="107" y="34"/>
                  </a:lnTo>
                  <a:lnTo>
                    <a:pt x="116" y="37"/>
                  </a:lnTo>
                  <a:lnTo>
                    <a:pt x="126" y="41"/>
                  </a:lnTo>
                  <a:lnTo>
                    <a:pt x="136" y="44"/>
                  </a:lnTo>
                  <a:lnTo>
                    <a:pt x="145" y="47"/>
                  </a:lnTo>
                  <a:lnTo>
                    <a:pt x="155" y="51"/>
                  </a:lnTo>
                  <a:lnTo>
                    <a:pt x="164" y="54"/>
                  </a:lnTo>
                  <a:lnTo>
                    <a:pt x="174" y="57"/>
                  </a:lnTo>
                  <a:lnTo>
                    <a:pt x="184" y="60"/>
                  </a:lnTo>
                  <a:lnTo>
                    <a:pt x="194" y="63"/>
                  </a:lnTo>
                  <a:lnTo>
                    <a:pt x="203" y="66"/>
                  </a:lnTo>
                  <a:lnTo>
                    <a:pt x="213" y="69"/>
                  </a:lnTo>
                  <a:lnTo>
                    <a:pt x="223" y="71"/>
                  </a:lnTo>
                  <a:lnTo>
                    <a:pt x="233" y="73"/>
                  </a:lnTo>
                  <a:lnTo>
                    <a:pt x="243" y="76"/>
                  </a:lnTo>
                  <a:lnTo>
                    <a:pt x="254" y="78"/>
                  </a:lnTo>
                  <a:lnTo>
                    <a:pt x="264" y="79"/>
                  </a:lnTo>
                  <a:lnTo>
                    <a:pt x="274" y="81"/>
                  </a:lnTo>
                  <a:lnTo>
                    <a:pt x="285" y="83"/>
                  </a:lnTo>
                  <a:lnTo>
                    <a:pt x="295" y="84"/>
                  </a:lnTo>
                  <a:lnTo>
                    <a:pt x="306" y="85"/>
                  </a:lnTo>
                  <a:lnTo>
                    <a:pt x="317" y="8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14" name="Freeform 15"/>
            <p:cNvSpPr>
              <a:spLocks/>
            </p:cNvSpPr>
            <p:nvPr/>
          </p:nvSpPr>
          <p:spPr bwMode="auto">
            <a:xfrm>
              <a:off x="4313" y="3113"/>
              <a:ext cx="79" cy="30"/>
            </a:xfrm>
            <a:custGeom>
              <a:avLst/>
              <a:gdLst>
                <a:gd name="T0" fmla="*/ 418 w 64"/>
                <a:gd name="T1" fmla="*/ 27 h 23"/>
                <a:gd name="T2" fmla="*/ 393 w 64"/>
                <a:gd name="T3" fmla="*/ 1 h 23"/>
                <a:gd name="T4" fmla="*/ 376 w 64"/>
                <a:gd name="T5" fmla="*/ 1 h 23"/>
                <a:gd name="T6" fmla="*/ 367 w 64"/>
                <a:gd name="T7" fmla="*/ 1 h 23"/>
                <a:gd name="T8" fmla="*/ 346 w 64"/>
                <a:gd name="T9" fmla="*/ 0 h 23"/>
                <a:gd name="T10" fmla="*/ 336 w 64"/>
                <a:gd name="T11" fmla="*/ 0 h 23"/>
                <a:gd name="T12" fmla="*/ 318 w 64"/>
                <a:gd name="T13" fmla="*/ 0 h 23"/>
                <a:gd name="T14" fmla="*/ 305 w 64"/>
                <a:gd name="T15" fmla="*/ 0 h 23"/>
                <a:gd name="T16" fmla="*/ 294 w 64"/>
                <a:gd name="T17" fmla="*/ 0 h 23"/>
                <a:gd name="T18" fmla="*/ 280 w 64"/>
                <a:gd name="T19" fmla="*/ 0 h 23"/>
                <a:gd name="T20" fmla="*/ 259 w 64"/>
                <a:gd name="T21" fmla="*/ 1 h 23"/>
                <a:gd name="T22" fmla="*/ 256 w 64"/>
                <a:gd name="T23" fmla="*/ 1 h 23"/>
                <a:gd name="T24" fmla="*/ 238 w 64"/>
                <a:gd name="T25" fmla="*/ 1 h 23"/>
                <a:gd name="T26" fmla="*/ 223 w 64"/>
                <a:gd name="T27" fmla="*/ 27 h 23"/>
                <a:gd name="T28" fmla="*/ 207 w 64"/>
                <a:gd name="T29" fmla="*/ 27 h 23"/>
                <a:gd name="T30" fmla="*/ 200 w 64"/>
                <a:gd name="T31" fmla="*/ 35 h 23"/>
                <a:gd name="T32" fmla="*/ 181 w 64"/>
                <a:gd name="T33" fmla="*/ 46 h 23"/>
                <a:gd name="T34" fmla="*/ 170 w 64"/>
                <a:gd name="T35" fmla="*/ 46 h 23"/>
                <a:gd name="T36" fmla="*/ 162 w 64"/>
                <a:gd name="T37" fmla="*/ 60 h 23"/>
                <a:gd name="T38" fmla="*/ 147 w 64"/>
                <a:gd name="T39" fmla="*/ 65 h 23"/>
                <a:gd name="T40" fmla="*/ 136 w 64"/>
                <a:gd name="T41" fmla="*/ 78 h 23"/>
                <a:gd name="T42" fmla="*/ 119 w 64"/>
                <a:gd name="T43" fmla="*/ 85 h 23"/>
                <a:gd name="T44" fmla="*/ 110 w 64"/>
                <a:gd name="T45" fmla="*/ 102 h 23"/>
                <a:gd name="T46" fmla="*/ 91 w 64"/>
                <a:gd name="T47" fmla="*/ 111 h 23"/>
                <a:gd name="T48" fmla="*/ 80 w 64"/>
                <a:gd name="T49" fmla="*/ 113 h 23"/>
                <a:gd name="T50" fmla="*/ 74 w 64"/>
                <a:gd name="T51" fmla="*/ 133 h 23"/>
                <a:gd name="T52" fmla="*/ 60 w 64"/>
                <a:gd name="T53" fmla="*/ 147 h 23"/>
                <a:gd name="T54" fmla="*/ 49 w 64"/>
                <a:gd name="T55" fmla="*/ 166 h 23"/>
                <a:gd name="T56" fmla="*/ 32 w 64"/>
                <a:gd name="T57" fmla="*/ 173 h 23"/>
                <a:gd name="T58" fmla="*/ 21 w 64"/>
                <a:gd name="T59" fmla="*/ 192 h 23"/>
                <a:gd name="T60" fmla="*/ 1 w 64"/>
                <a:gd name="T61" fmla="*/ 217 h 23"/>
                <a:gd name="T62" fmla="*/ 0 w 64"/>
                <a:gd name="T63" fmla="*/ 247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23"/>
                <a:gd name="T98" fmla="*/ 64 w 64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23">
                  <a:moveTo>
                    <a:pt x="63" y="2"/>
                  </a:moveTo>
                  <a:lnTo>
                    <a:pt x="59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8" y="8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2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15" name="Freeform 16"/>
            <p:cNvSpPr>
              <a:spLocks/>
            </p:cNvSpPr>
            <p:nvPr/>
          </p:nvSpPr>
          <p:spPr bwMode="auto">
            <a:xfrm>
              <a:off x="4372" y="3037"/>
              <a:ext cx="474" cy="93"/>
            </a:xfrm>
            <a:custGeom>
              <a:avLst/>
              <a:gdLst>
                <a:gd name="T0" fmla="*/ 2715 w 381"/>
                <a:gd name="T1" fmla="*/ 979 h 69"/>
                <a:gd name="T2" fmla="*/ 2540 w 381"/>
                <a:gd name="T3" fmla="*/ 999 h 69"/>
                <a:gd name="T4" fmla="*/ 2462 w 381"/>
                <a:gd name="T5" fmla="*/ 999 h 69"/>
                <a:gd name="T6" fmla="*/ 2376 w 381"/>
                <a:gd name="T7" fmla="*/ 979 h 69"/>
                <a:gd name="T8" fmla="*/ 2288 w 381"/>
                <a:gd name="T9" fmla="*/ 970 h 69"/>
                <a:gd name="T10" fmla="*/ 2207 w 381"/>
                <a:gd name="T11" fmla="*/ 960 h 69"/>
                <a:gd name="T12" fmla="*/ 2131 w 381"/>
                <a:gd name="T13" fmla="*/ 930 h 69"/>
                <a:gd name="T14" fmla="*/ 2042 w 381"/>
                <a:gd name="T15" fmla="*/ 899 h 69"/>
                <a:gd name="T16" fmla="*/ 1954 w 381"/>
                <a:gd name="T17" fmla="*/ 879 h 69"/>
                <a:gd name="T18" fmla="*/ 1871 w 381"/>
                <a:gd name="T19" fmla="*/ 842 h 69"/>
                <a:gd name="T20" fmla="*/ 1783 w 381"/>
                <a:gd name="T21" fmla="*/ 790 h 69"/>
                <a:gd name="T22" fmla="*/ 1698 w 381"/>
                <a:gd name="T23" fmla="*/ 747 h 69"/>
                <a:gd name="T24" fmla="*/ 1622 w 381"/>
                <a:gd name="T25" fmla="*/ 720 h 69"/>
                <a:gd name="T26" fmla="*/ 1530 w 381"/>
                <a:gd name="T27" fmla="*/ 667 h 69"/>
                <a:gd name="T28" fmla="*/ 1453 w 381"/>
                <a:gd name="T29" fmla="*/ 625 h 69"/>
                <a:gd name="T30" fmla="*/ 1365 w 381"/>
                <a:gd name="T31" fmla="*/ 576 h 69"/>
                <a:gd name="T32" fmla="*/ 1279 w 381"/>
                <a:gd name="T33" fmla="*/ 534 h 69"/>
                <a:gd name="T34" fmla="*/ 1198 w 381"/>
                <a:gd name="T35" fmla="*/ 484 h 69"/>
                <a:gd name="T36" fmla="*/ 1111 w 381"/>
                <a:gd name="T37" fmla="*/ 427 h 69"/>
                <a:gd name="T38" fmla="*/ 1028 w 381"/>
                <a:gd name="T39" fmla="*/ 380 h 69"/>
                <a:gd name="T40" fmla="*/ 941 w 381"/>
                <a:gd name="T41" fmla="*/ 344 h 69"/>
                <a:gd name="T42" fmla="*/ 852 w 381"/>
                <a:gd name="T43" fmla="*/ 282 h 69"/>
                <a:gd name="T44" fmla="*/ 773 w 381"/>
                <a:gd name="T45" fmla="*/ 255 h 69"/>
                <a:gd name="T46" fmla="*/ 684 w 381"/>
                <a:gd name="T47" fmla="*/ 209 h 69"/>
                <a:gd name="T48" fmla="*/ 607 w 381"/>
                <a:gd name="T49" fmla="*/ 162 h 69"/>
                <a:gd name="T50" fmla="*/ 514 w 381"/>
                <a:gd name="T51" fmla="*/ 132 h 69"/>
                <a:gd name="T52" fmla="*/ 429 w 381"/>
                <a:gd name="T53" fmla="*/ 98 h 69"/>
                <a:gd name="T54" fmla="*/ 345 w 381"/>
                <a:gd name="T55" fmla="*/ 73 h 69"/>
                <a:gd name="T56" fmla="*/ 259 w 381"/>
                <a:gd name="T57" fmla="*/ 40 h 69"/>
                <a:gd name="T58" fmla="*/ 169 w 381"/>
                <a:gd name="T59" fmla="*/ 1 h 69"/>
                <a:gd name="T60" fmla="*/ 88 w 381"/>
                <a:gd name="T61" fmla="*/ 1 h 69"/>
                <a:gd name="T62" fmla="*/ 0 w 381"/>
                <a:gd name="T63" fmla="*/ 0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69"/>
                <a:gd name="T98" fmla="*/ 381 w 381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69">
                  <a:moveTo>
                    <a:pt x="380" y="67"/>
                  </a:moveTo>
                  <a:lnTo>
                    <a:pt x="356" y="68"/>
                  </a:lnTo>
                  <a:lnTo>
                    <a:pt x="345" y="68"/>
                  </a:lnTo>
                  <a:lnTo>
                    <a:pt x="333" y="67"/>
                  </a:lnTo>
                  <a:lnTo>
                    <a:pt x="321" y="66"/>
                  </a:lnTo>
                  <a:lnTo>
                    <a:pt x="309" y="65"/>
                  </a:lnTo>
                  <a:lnTo>
                    <a:pt x="298" y="63"/>
                  </a:lnTo>
                  <a:lnTo>
                    <a:pt x="286" y="61"/>
                  </a:lnTo>
                  <a:lnTo>
                    <a:pt x="274" y="59"/>
                  </a:lnTo>
                  <a:lnTo>
                    <a:pt x="262" y="57"/>
                  </a:lnTo>
                  <a:lnTo>
                    <a:pt x="250" y="54"/>
                  </a:lnTo>
                  <a:lnTo>
                    <a:pt x="238" y="51"/>
                  </a:lnTo>
                  <a:lnTo>
                    <a:pt x="227" y="49"/>
                  </a:lnTo>
                  <a:lnTo>
                    <a:pt x="215" y="45"/>
                  </a:lnTo>
                  <a:lnTo>
                    <a:pt x="203" y="42"/>
                  </a:lnTo>
                  <a:lnTo>
                    <a:pt x="191" y="39"/>
                  </a:lnTo>
                  <a:lnTo>
                    <a:pt x="179" y="36"/>
                  </a:lnTo>
                  <a:lnTo>
                    <a:pt x="168" y="33"/>
                  </a:lnTo>
                  <a:lnTo>
                    <a:pt x="156" y="29"/>
                  </a:lnTo>
                  <a:lnTo>
                    <a:pt x="144" y="26"/>
                  </a:lnTo>
                  <a:lnTo>
                    <a:pt x="132" y="23"/>
                  </a:lnTo>
                  <a:lnTo>
                    <a:pt x="120" y="19"/>
                  </a:lnTo>
                  <a:lnTo>
                    <a:pt x="108" y="17"/>
                  </a:lnTo>
                  <a:lnTo>
                    <a:pt x="96" y="14"/>
                  </a:lnTo>
                  <a:lnTo>
                    <a:pt x="84" y="11"/>
                  </a:lnTo>
                  <a:lnTo>
                    <a:pt x="72" y="9"/>
                  </a:lnTo>
                  <a:lnTo>
                    <a:pt x="60" y="7"/>
                  </a:lnTo>
                  <a:lnTo>
                    <a:pt x="48" y="5"/>
                  </a:lnTo>
                  <a:lnTo>
                    <a:pt x="36" y="3"/>
                  </a:lnTo>
                  <a:lnTo>
                    <a:pt x="24" y="1"/>
                  </a:lnTo>
                  <a:lnTo>
                    <a:pt x="12" y="1"/>
                  </a:lnTo>
                  <a:lnTo>
                    <a:pt x="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16" name="Freeform 17"/>
            <p:cNvSpPr>
              <a:spLocks/>
            </p:cNvSpPr>
            <p:nvPr/>
          </p:nvSpPr>
          <p:spPr bwMode="auto">
            <a:xfrm>
              <a:off x="4441" y="2985"/>
              <a:ext cx="474" cy="41"/>
            </a:xfrm>
            <a:custGeom>
              <a:avLst/>
              <a:gdLst>
                <a:gd name="T0" fmla="*/ 2715 w 381"/>
                <a:gd name="T1" fmla="*/ 493 h 30"/>
                <a:gd name="T2" fmla="*/ 2540 w 381"/>
                <a:gd name="T3" fmla="*/ 465 h 30"/>
                <a:gd name="T4" fmla="*/ 2455 w 381"/>
                <a:gd name="T5" fmla="*/ 458 h 30"/>
                <a:gd name="T6" fmla="*/ 2368 w 381"/>
                <a:gd name="T7" fmla="*/ 458 h 30"/>
                <a:gd name="T8" fmla="*/ 2283 w 381"/>
                <a:gd name="T9" fmla="*/ 439 h 30"/>
                <a:gd name="T10" fmla="*/ 2198 w 381"/>
                <a:gd name="T11" fmla="*/ 439 h 30"/>
                <a:gd name="T12" fmla="*/ 2112 w 381"/>
                <a:gd name="T13" fmla="*/ 411 h 30"/>
                <a:gd name="T14" fmla="*/ 2024 w 381"/>
                <a:gd name="T15" fmla="*/ 411 h 30"/>
                <a:gd name="T16" fmla="*/ 1942 w 381"/>
                <a:gd name="T17" fmla="*/ 411 h 30"/>
                <a:gd name="T18" fmla="*/ 1854 w 381"/>
                <a:gd name="T19" fmla="*/ 406 h 30"/>
                <a:gd name="T20" fmla="*/ 1780 w 381"/>
                <a:gd name="T21" fmla="*/ 373 h 30"/>
                <a:gd name="T22" fmla="*/ 1697 w 381"/>
                <a:gd name="T23" fmla="*/ 373 h 30"/>
                <a:gd name="T24" fmla="*/ 1609 w 381"/>
                <a:gd name="T25" fmla="*/ 368 h 30"/>
                <a:gd name="T26" fmla="*/ 1523 w 381"/>
                <a:gd name="T27" fmla="*/ 368 h 30"/>
                <a:gd name="T28" fmla="*/ 1433 w 381"/>
                <a:gd name="T29" fmla="*/ 361 h 30"/>
                <a:gd name="T30" fmla="*/ 1346 w 381"/>
                <a:gd name="T31" fmla="*/ 335 h 30"/>
                <a:gd name="T32" fmla="*/ 1263 w 381"/>
                <a:gd name="T33" fmla="*/ 321 h 30"/>
                <a:gd name="T34" fmla="*/ 1174 w 381"/>
                <a:gd name="T35" fmla="*/ 321 h 30"/>
                <a:gd name="T36" fmla="*/ 1090 w 381"/>
                <a:gd name="T37" fmla="*/ 301 h 30"/>
                <a:gd name="T38" fmla="*/ 1003 w 381"/>
                <a:gd name="T39" fmla="*/ 273 h 30"/>
                <a:gd name="T40" fmla="*/ 921 w 381"/>
                <a:gd name="T41" fmla="*/ 269 h 30"/>
                <a:gd name="T42" fmla="*/ 845 w 381"/>
                <a:gd name="T43" fmla="*/ 264 h 30"/>
                <a:gd name="T44" fmla="*/ 756 w 381"/>
                <a:gd name="T45" fmla="*/ 220 h 30"/>
                <a:gd name="T46" fmla="*/ 673 w 381"/>
                <a:gd name="T47" fmla="*/ 197 h 30"/>
                <a:gd name="T48" fmla="*/ 587 w 381"/>
                <a:gd name="T49" fmla="*/ 193 h 30"/>
                <a:gd name="T50" fmla="*/ 499 w 381"/>
                <a:gd name="T51" fmla="*/ 172 h 30"/>
                <a:gd name="T52" fmla="*/ 413 w 381"/>
                <a:gd name="T53" fmla="*/ 141 h 30"/>
                <a:gd name="T54" fmla="*/ 325 w 381"/>
                <a:gd name="T55" fmla="*/ 126 h 30"/>
                <a:gd name="T56" fmla="*/ 243 w 381"/>
                <a:gd name="T57" fmla="*/ 92 h 30"/>
                <a:gd name="T58" fmla="*/ 167 w 381"/>
                <a:gd name="T59" fmla="*/ 49 h 30"/>
                <a:gd name="T60" fmla="*/ 77 w 381"/>
                <a:gd name="T61" fmla="*/ 36 h 30"/>
                <a:gd name="T62" fmla="*/ 0 w 381"/>
                <a:gd name="T63" fmla="*/ 0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30"/>
                <a:gd name="T98" fmla="*/ 381 w 381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30">
                  <a:moveTo>
                    <a:pt x="380" y="29"/>
                  </a:moveTo>
                  <a:lnTo>
                    <a:pt x="356" y="28"/>
                  </a:lnTo>
                  <a:lnTo>
                    <a:pt x="344" y="27"/>
                  </a:lnTo>
                  <a:lnTo>
                    <a:pt x="332" y="27"/>
                  </a:lnTo>
                  <a:lnTo>
                    <a:pt x="320" y="26"/>
                  </a:lnTo>
                  <a:lnTo>
                    <a:pt x="308" y="26"/>
                  </a:lnTo>
                  <a:lnTo>
                    <a:pt x="296" y="25"/>
                  </a:lnTo>
                  <a:lnTo>
                    <a:pt x="284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3"/>
                  </a:lnTo>
                  <a:lnTo>
                    <a:pt x="237" y="23"/>
                  </a:lnTo>
                  <a:lnTo>
                    <a:pt x="225" y="22"/>
                  </a:lnTo>
                  <a:lnTo>
                    <a:pt x="213" y="22"/>
                  </a:lnTo>
                  <a:lnTo>
                    <a:pt x="201" y="21"/>
                  </a:lnTo>
                  <a:lnTo>
                    <a:pt x="189" y="20"/>
                  </a:lnTo>
                  <a:lnTo>
                    <a:pt x="177" y="19"/>
                  </a:lnTo>
                  <a:lnTo>
                    <a:pt x="165" y="19"/>
                  </a:lnTo>
                  <a:lnTo>
                    <a:pt x="153" y="18"/>
                  </a:lnTo>
                  <a:lnTo>
                    <a:pt x="141" y="17"/>
                  </a:lnTo>
                  <a:lnTo>
                    <a:pt x="129" y="16"/>
                  </a:lnTo>
                  <a:lnTo>
                    <a:pt x="118" y="15"/>
                  </a:lnTo>
                  <a:lnTo>
                    <a:pt x="106" y="13"/>
                  </a:lnTo>
                  <a:lnTo>
                    <a:pt x="94" y="12"/>
                  </a:lnTo>
                  <a:lnTo>
                    <a:pt x="82" y="11"/>
                  </a:lnTo>
                  <a:lnTo>
                    <a:pt x="70" y="10"/>
                  </a:lnTo>
                  <a:lnTo>
                    <a:pt x="58" y="8"/>
                  </a:lnTo>
                  <a:lnTo>
                    <a:pt x="46" y="7"/>
                  </a:lnTo>
                  <a:lnTo>
                    <a:pt x="34" y="5"/>
                  </a:lnTo>
                  <a:lnTo>
                    <a:pt x="23" y="3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17" name="Freeform 18"/>
            <p:cNvSpPr>
              <a:spLocks/>
            </p:cNvSpPr>
            <p:nvPr/>
          </p:nvSpPr>
          <p:spPr bwMode="auto">
            <a:xfrm>
              <a:off x="4461" y="2907"/>
              <a:ext cx="513" cy="53"/>
            </a:xfrm>
            <a:custGeom>
              <a:avLst/>
              <a:gdLst>
                <a:gd name="T0" fmla="*/ 2960 w 412"/>
                <a:gd name="T1" fmla="*/ 0 h 39"/>
                <a:gd name="T2" fmla="*/ 2765 w 412"/>
                <a:gd name="T3" fmla="*/ 35 h 39"/>
                <a:gd name="T4" fmla="*/ 2676 w 412"/>
                <a:gd name="T5" fmla="*/ 35 h 39"/>
                <a:gd name="T6" fmla="*/ 2586 w 412"/>
                <a:gd name="T7" fmla="*/ 48 h 39"/>
                <a:gd name="T8" fmla="*/ 2492 w 412"/>
                <a:gd name="T9" fmla="*/ 65 h 39"/>
                <a:gd name="T10" fmla="*/ 2403 w 412"/>
                <a:gd name="T11" fmla="*/ 88 h 39"/>
                <a:gd name="T12" fmla="*/ 2306 w 412"/>
                <a:gd name="T13" fmla="*/ 92 h 39"/>
                <a:gd name="T14" fmla="*/ 2219 w 412"/>
                <a:gd name="T15" fmla="*/ 92 h 39"/>
                <a:gd name="T16" fmla="*/ 2119 w 412"/>
                <a:gd name="T17" fmla="*/ 120 h 39"/>
                <a:gd name="T18" fmla="*/ 2026 w 412"/>
                <a:gd name="T19" fmla="*/ 120 h 39"/>
                <a:gd name="T20" fmla="*/ 1931 w 412"/>
                <a:gd name="T21" fmla="*/ 125 h 39"/>
                <a:gd name="T22" fmla="*/ 1842 w 412"/>
                <a:gd name="T23" fmla="*/ 125 h 39"/>
                <a:gd name="T24" fmla="*/ 1747 w 412"/>
                <a:gd name="T25" fmla="*/ 140 h 39"/>
                <a:gd name="T26" fmla="*/ 1651 w 412"/>
                <a:gd name="T27" fmla="*/ 163 h 39"/>
                <a:gd name="T28" fmla="*/ 1556 w 412"/>
                <a:gd name="T29" fmla="*/ 163 h 39"/>
                <a:gd name="T30" fmla="*/ 1463 w 412"/>
                <a:gd name="T31" fmla="*/ 170 h 39"/>
                <a:gd name="T32" fmla="*/ 1383 w 412"/>
                <a:gd name="T33" fmla="*/ 190 h 39"/>
                <a:gd name="T34" fmla="*/ 1283 w 412"/>
                <a:gd name="T35" fmla="*/ 190 h 39"/>
                <a:gd name="T36" fmla="*/ 1197 w 412"/>
                <a:gd name="T37" fmla="*/ 209 h 39"/>
                <a:gd name="T38" fmla="*/ 1104 w 412"/>
                <a:gd name="T39" fmla="*/ 222 h 39"/>
                <a:gd name="T40" fmla="*/ 1004 w 412"/>
                <a:gd name="T41" fmla="*/ 231 h 39"/>
                <a:gd name="T42" fmla="*/ 913 w 412"/>
                <a:gd name="T43" fmla="*/ 258 h 39"/>
                <a:gd name="T44" fmla="*/ 821 w 412"/>
                <a:gd name="T45" fmla="*/ 284 h 39"/>
                <a:gd name="T46" fmla="*/ 733 w 412"/>
                <a:gd name="T47" fmla="*/ 314 h 39"/>
                <a:gd name="T48" fmla="*/ 638 w 412"/>
                <a:gd name="T49" fmla="*/ 334 h 39"/>
                <a:gd name="T50" fmla="*/ 549 w 412"/>
                <a:gd name="T51" fmla="*/ 359 h 39"/>
                <a:gd name="T52" fmla="*/ 451 w 412"/>
                <a:gd name="T53" fmla="*/ 400 h 39"/>
                <a:gd name="T54" fmla="*/ 360 w 412"/>
                <a:gd name="T55" fmla="*/ 427 h 39"/>
                <a:gd name="T56" fmla="*/ 273 w 412"/>
                <a:gd name="T57" fmla="*/ 454 h 39"/>
                <a:gd name="T58" fmla="*/ 183 w 412"/>
                <a:gd name="T59" fmla="*/ 495 h 39"/>
                <a:gd name="T60" fmla="*/ 88 w 412"/>
                <a:gd name="T61" fmla="*/ 557 h 39"/>
                <a:gd name="T62" fmla="*/ 0 w 412"/>
                <a:gd name="T63" fmla="*/ 606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2"/>
                <a:gd name="T97" fmla="*/ 0 h 39"/>
                <a:gd name="T98" fmla="*/ 412 w 412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2" h="39">
                  <a:moveTo>
                    <a:pt x="411" y="0"/>
                  </a:moveTo>
                  <a:lnTo>
                    <a:pt x="385" y="2"/>
                  </a:lnTo>
                  <a:lnTo>
                    <a:pt x="372" y="2"/>
                  </a:lnTo>
                  <a:lnTo>
                    <a:pt x="359" y="3"/>
                  </a:lnTo>
                  <a:lnTo>
                    <a:pt x="346" y="4"/>
                  </a:lnTo>
                  <a:lnTo>
                    <a:pt x="334" y="5"/>
                  </a:lnTo>
                  <a:lnTo>
                    <a:pt x="320" y="6"/>
                  </a:lnTo>
                  <a:lnTo>
                    <a:pt x="308" y="6"/>
                  </a:lnTo>
                  <a:lnTo>
                    <a:pt x="295" y="7"/>
                  </a:lnTo>
                  <a:lnTo>
                    <a:pt x="282" y="7"/>
                  </a:lnTo>
                  <a:lnTo>
                    <a:pt x="269" y="8"/>
                  </a:lnTo>
                  <a:lnTo>
                    <a:pt x="256" y="8"/>
                  </a:lnTo>
                  <a:lnTo>
                    <a:pt x="243" y="9"/>
                  </a:lnTo>
                  <a:lnTo>
                    <a:pt x="230" y="10"/>
                  </a:lnTo>
                  <a:lnTo>
                    <a:pt x="217" y="10"/>
                  </a:lnTo>
                  <a:lnTo>
                    <a:pt x="204" y="11"/>
                  </a:lnTo>
                  <a:lnTo>
                    <a:pt x="192" y="12"/>
                  </a:lnTo>
                  <a:lnTo>
                    <a:pt x="178" y="12"/>
                  </a:lnTo>
                  <a:lnTo>
                    <a:pt x="166" y="13"/>
                  </a:lnTo>
                  <a:lnTo>
                    <a:pt x="153" y="14"/>
                  </a:lnTo>
                  <a:lnTo>
                    <a:pt x="140" y="15"/>
                  </a:lnTo>
                  <a:lnTo>
                    <a:pt x="127" y="16"/>
                  </a:lnTo>
                  <a:lnTo>
                    <a:pt x="114" y="18"/>
                  </a:lnTo>
                  <a:lnTo>
                    <a:pt x="102" y="20"/>
                  </a:lnTo>
                  <a:lnTo>
                    <a:pt x="88" y="21"/>
                  </a:lnTo>
                  <a:lnTo>
                    <a:pt x="76" y="23"/>
                  </a:lnTo>
                  <a:lnTo>
                    <a:pt x="63" y="25"/>
                  </a:lnTo>
                  <a:lnTo>
                    <a:pt x="50" y="27"/>
                  </a:lnTo>
                  <a:lnTo>
                    <a:pt x="38" y="29"/>
                  </a:lnTo>
                  <a:lnTo>
                    <a:pt x="25" y="32"/>
                  </a:lnTo>
                  <a:lnTo>
                    <a:pt x="12" y="35"/>
                  </a:lnTo>
                  <a:lnTo>
                    <a:pt x="0" y="38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18" name="Freeform 19"/>
            <p:cNvSpPr>
              <a:spLocks/>
            </p:cNvSpPr>
            <p:nvPr/>
          </p:nvSpPr>
          <p:spPr bwMode="auto">
            <a:xfrm>
              <a:off x="4479" y="2776"/>
              <a:ext cx="516" cy="132"/>
            </a:xfrm>
            <a:custGeom>
              <a:avLst/>
              <a:gdLst>
                <a:gd name="T0" fmla="*/ 3052 w 413"/>
                <a:gd name="T1" fmla="*/ 0 h 97"/>
                <a:gd name="T2" fmla="*/ 2880 w 413"/>
                <a:gd name="T3" fmla="*/ 1 h 97"/>
                <a:gd name="T4" fmla="*/ 2786 w 413"/>
                <a:gd name="T5" fmla="*/ 35 h 97"/>
                <a:gd name="T6" fmla="*/ 2699 w 413"/>
                <a:gd name="T7" fmla="*/ 35 h 97"/>
                <a:gd name="T8" fmla="*/ 2605 w 413"/>
                <a:gd name="T9" fmla="*/ 65 h 97"/>
                <a:gd name="T10" fmla="*/ 2503 w 413"/>
                <a:gd name="T11" fmla="*/ 93 h 97"/>
                <a:gd name="T12" fmla="*/ 2408 w 413"/>
                <a:gd name="T13" fmla="*/ 120 h 97"/>
                <a:gd name="T14" fmla="*/ 2315 w 413"/>
                <a:gd name="T15" fmla="*/ 140 h 97"/>
                <a:gd name="T16" fmla="*/ 2218 w 413"/>
                <a:gd name="T17" fmla="*/ 191 h 97"/>
                <a:gd name="T18" fmla="*/ 2114 w 413"/>
                <a:gd name="T19" fmla="*/ 222 h 97"/>
                <a:gd name="T20" fmla="*/ 2017 w 413"/>
                <a:gd name="T21" fmla="*/ 260 h 97"/>
                <a:gd name="T22" fmla="*/ 1908 w 413"/>
                <a:gd name="T23" fmla="*/ 320 h 97"/>
                <a:gd name="T24" fmla="*/ 1815 w 413"/>
                <a:gd name="T25" fmla="*/ 354 h 97"/>
                <a:gd name="T26" fmla="*/ 1713 w 413"/>
                <a:gd name="T27" fmla="*/ 411 h 97"/>
                <a:gd name="T28" fmla="*/ 1613 w 413"/>
                <a:gd name="T29" fmla="*/ 456 h 97"/>
                <a:gd name="T30" fmla="*/ 1517 w 413"/>
                <a:gd name="T31" fmla="*/ 523 h 97"/>
                <a:gd name="T32" fmla="*/ 1407 w 413"/>
                <a:gd name="T33" fmla="*/ 580 h 97"/>
                <a:gd name="T34" fmla="*/ 1311 w 413"/>
                <a:gd name="T35" fmla="*/ 630 h 97"/>
                <a:gd name="T36" fmla="*/ 1214 w 413"/>
                <a:gd name="T37" fmla="*/ 691 h 97"/>
                <a:gd name="T38" fmla="*/ 1102 w 413"/>
                <a:gd name="T39" fmla="*/ 751 h 97"/>
                <a:gd name="T40" fmla="*/ 1008 w 413"/>
                <a:gd name="T41" fmla="*/ 815 h 97"/>
                <a:gd name="T42" fmla="*/ 915 w 413"/>
                <a:gd name="T43" fmla="*/ 882 h 97"/>
                <a:gd name="T44" fmla="*/ 807 w 413"/>
                <a:gd name="T45" fmla="*/ 940 h 97"/>
                <a:gd name="T46" fmla="*/ 720 w 413"/>
                <a:gd name="T47" fmla="*/ 1007 h 97"/>
                <a:gd name="T48" fmla="*/ 625 w 413"/>
                <a:gd name="T49" fmla="*/ 1074 h 97"/>
                <a:gd name="T50" fmla="*/ 530 w 413"/>
                <a:gd name="T51" fmla="*/ 1140 h 97"/>
                <a:gd name="T52" fmla="*/ 439 w 413"/>
                <a:gd name="T53" fmla="*/ 1200 h 97"/>
                <a:gd name="T54" fmla="*/ 339 w 413"/>
                <a:gd name="T55" fmla="*/ 1279 h 97"/>
                <a:gd name="T56" fmla="*/ 245 w 413"/>
                <a:gd name="T57" fmla="*/ 1340 h 97"/>
                <a:gd name="T58" fmla="*/ 170 w 413"/>
                <a:gd name="T59" fmla="*/ 1410 h 97"/>
                <a:gd name="T60" fmla="*/ 77 w 413"/>
                <a:gd name="T61" fmla="*/ 1464 h 97"/>
                <a:gd name="T62" fmla="*/ 0 w 413"/>
                <a:gd name="T63" fmla="*/ 1536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3"/>
                <a:gd name="T97" fmla="*/ 0 h 97"/>
                <a:gd name="T98" fmla="*/ 413 w 413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3" h="97">
                  <a:moveTo>
                    <a:pt x="412" y="0"/>
                  </a:moveTo>
                  <a:lnTo>
                    <a:pt x="388" y="1"/>
                  </a:lnTo>
                  <a:lnTo>
                    <a:pt x="376" y="2"/>
                  </a:lnTo>
                  <a:lnTo>
                    <a:pt x="364" y="2"/>
                  </a:lnTo>
                  <a:lnTo>
                    <a:pt x="351" y="4"/>
                  </a:lnTo>
                  <a:lnTo>
                    <a:pt x="338" y="6"/>
                  </a:lnTo>
                  <a:lnTo>
                    <a:pt x="325" y="7"/>
                  </a:lnTo>
                  <a:lnTo>
                    <a:pt x="312" y="9"/>
                  </a:lnTo>
                  <a:lnTo>
                    <a:pt x="299" y="12"/>
                  </a:lnTo>
                  <a:lnTo>
                    <a:pt x="285" y="14"/>
                  </a:lnTo>
                  <a:lnTo>
                    <a:pt x="272" y="16"/>
                  </a:lnTo>
                  <a:lnTo>
                    <a:pt x="258" y="20"/>
                  </a:lnTo>
                  <a:lnTo>
                    <a:pt x="245" y="22"/>
                  </a:lnTo>
                  <a:lnTo>
                    <a:pt x="231" y="26"/>
                  </a:lnTo>
                  <a:lnTo>
                    <a:pt x="217" y="29"/>
                  </a:lnTo>
                  <a:lnTo>
                    <a:pt x="204" y="32"/>
                  </a:lnTo>
                  <a:lnTo>
                    <a:pt x="190" y="36"/>
                  </a:lnTo>
                  <a:lnTo>
                    <a:pt x="177" y="40"/>
                  </a:lnTo>
                  <a:lnTo>
                    <a:pt x="163" y="43"/>
                  </a:lnTo>
                  <a:lnTo>
                    <a:pt x="149" y="47"/>
                  </a:lnTo>
                  <a:lnTo>
                    <a:pt x="136" y="51"/>
                  </a:lnTo>
                  <a:lnTo>
                    <a:pt x="123" y="55"/>
                  </a:lnTo>
                  <a:lnTo>
                    <a:pt x="109" y="59"/>
                  </a:lnTo>
                  <a:lnTo>
                    <a:pt x="97" y="63"/>
                  </a:lnTo>
                  <a:lnTo>
                    <a:pt x="84" y="67"/>
                  </a:lnTo>
                  <a:lnTo>
                    <a:pt x="71" y="71"/>
                  </a:lnTo>
                  <a:lnTo>
                    <a:pt x="59" y="75"/>
                  </a:lnTo>
                  <a:lnTo>
                    <a:pt x="46" y="80"/>
                  </a:lnTo>
                  <a:lnTo>
                    <a:pt x="34" y="84"/>
                  </a:lnTo>
                  <a:lnTo>
                    <a:pt x="23" y="88"/>
                  </a:lnTo>
                  <a:lnTo>
                    <a:pt x="11" y="92"/>
                  </a:lnTo>
                  <a:lnTo>
                    <a:pt x="0" y="9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19" name="Freeform 20"/>
            <p:cNvSpPr>
              <a:spLocks/>
            </p:cNvSpPr>
            <p:nvPr/>
          </p:nvSpPr>
          <p:spPr bwMode="auto">
            <a:xfrm>
              <a:off x="4508" y="2648"/>
              <a:ext cx="476" cy="183"/>
            </a:xfrm>
            <a:custGeom>
              <a:avLst/>
              <a:gdLst>
                <a:gd name="T0" fmla="*/ 2817 w 381"/>
                <a:gd name="T1" fmla="*/ 0 h 135"/>
                <a:gd name="T2" fmla="*/ 2669 w 381"/>
                <a:gd name="T3" fmla="*/ 229 h 135"/>
                <a:gd name="T4" fmla="*/ 2591 w 381"/>
                <a:gd name="T5" fmla="*/ 321 h 135"/>
                <a:gd name="T6" fmla="*/ 2517 w 381"/>
                <a:gd name="T7" fmla="*/ 435 h 135"/>
                <a:gd name="T8" fmla="*/ 2434 w 381"/>
                <a:gd name="T9" fmla="*/ 523 h 135"/>
                <a:gd name="T10" fmla="*/ 2348 w 381"/>
                <a:gd name="T11" fmla="*/ 615 h 135"/>
                <a:gd name="T12" fmla="*/ 2260 w 381"/>
                <a:gd name="T13" fmla="*/ 699 h 135"/>
                <a:gd name="T14" fmla="*/ 2180 w 381"/>
                <a:gd name="T15" fmla="*/ 786 h 135"/>
                <a:gd name="T16" fmla="*/ 2090 w 381"/>
                <a:gd name="T17" fmla="*/ 854 h 135"/>
                <a:gd name="T18" fmla="*/ 2001 w 381"/>
                <a:gd name="T19" fmla="*/ 924 h 135"/>
                <a:gd name="T20" fmla="*/ 1908 w 381"/>
                <a:gd name="T21" fmla="*/ 999 h 135"/>
                <a:gd name="T22" fmla="*/ 1828 w 381"/>
                <a:gd name="T23" fmla="*/ 1065 h 135"/>
                <a:gd name="T24" fmla="*/ 1729 w 381"/>
                <a:gd name="T25" fmla="*/ 1131 h 135"/>
                <a:gd name="T26" fmla="*/ 1638 w 381"/>
                <a:gd name="T27" fmla="*/ 1185 h 135"/>
                <a:gd name="T28" fmla="*/ 1547 w 381"/>
                <a:gd name="T29" fmla="*/ 1253 h 135"/>
                <a:gd name="T30" fmla="*/ 1453 w 381"/>
                <a:gd name="T31" fmla="*/ 1303 h 135"/>
                <a:gd name="T32" fmla="*/ 1358 w 381"/>
                <a:gd name="T33" fmla="*/ 1347 h 135"/>
                <a:gd name="T34" fmla="*/ 1269 w 381"/>
                <a:gd name="T35" fmla="*/ 1402 h 135"/>
                <a:gd name="T36" fmla="*/ 1171 w 381"/>
                <a:gd name="T37" fmla="*/ 1444 h 135"/>
                <a:gd name="T38" fmla="*/ 1072 w 381"/>
                <a:gd name="T39" fmla="*/ 1498 h 135"/>
                <a:gd name="T40" fmla="*/ 987 w 381"/>
                <a:gd name="T41" fmla="*/ 1547 h 135"/>
                <a:gd name="T42" fmla="*/ 890 w 381"/>
                <a:gd name="T43" fmla="*/ 1602 h 135"/>
                <a:gd name="T44" fmla="*/ 793 w 381"/>
                <a:gd name="T45" fmla="*/ 1638 h 135"/>
                <a:gd name="T46" fmla="*/ 706 w 381"/>
                <a:gd name="T47" fmla="*/ 1689 h 135"/>
                <a:gd name="T48" fmla="*/ 615 w 381"/>
                <a:gd name="T49" fmla="*/ 1730 h 135"/>
                <a:gd name="T50" fmla="*/ 517 w 381"/>
                <a:gd name="T51" fmla="*/ 1777 h 135"/>
                <a:gd name="T52" fmla="*/ 427 w 381"/>
                <a:gd name="T53" fmla="*/ 1826 h 135"/>
                <a:gd name="T54" fmla="*/ 339 w 381"/>
                <a:gd name="T55" fmla="*/ 1869 h 135"/>
                <a:gd name="T56" fmla="*/ 245 w 381"/>
                <a:gd name="T57" fmla="*/ 1918 h 135"/>
                <a:gd name="T58" fmla="*/ 170 w 381"/>
                <a:gd name="T59" fmla="*/ 1957 h 135"/>
                <a:gd name="T60" fmla="*/ 77 w 381"/>
                <a:gd name="T61" fmla="*/ 2010 h 135"/>
                <a:gd name="T62" fmla="*/ 0 w 381"/>
                <a:gd name="T63" fmla="*/ 2078 h 1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135"/>
                <a:gd name="T98" fmla="*/ 381 w 381"/>
                <a:gd name="T99" fmla="*/ 135 h 1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135">
                  <a:moveTo>
                    <a:pt x="380" y="0"/>
                  </a:moveTo>
                  <a:lnTo>
                    <a:pt x="360" y="15"/>
                  </a:lnTo>
                  <a:lnTo>
                    <a:pt x="350" y="21"/>
                  </a:lnTo>
                  <a:lnTo>
                    <a:pt x="339" y="28"/>
                  </a:lnTo>
                  <a:lnTo>
                    <a:pt x="328" y="34"/>
                  </a:lnTo>
                  <a:lnTo>
                    <a:pt x="317" y="40"/>
                  </a:lnTo>
                  <a:lnTo>
                    <a:pt x="305" y="45"/>
                  </a:lnTo>
                  <a:lnTo>
                    <a:pt x="294" y="51"/>
                  </a:lnTo>
                  <a:lnTo>
                    <a:pt x="282" y="55"/>
                  </a:lnTo>
                  <a:lnTo>
                    <a:pt x="270" y="60"/>
                  </a:lnTo>
                  <a:lnTo>
                    <a:pt x="258" y="65"/>
                  </a:lnTo>
                  <a:lnTo>
                    <a:pt x="246" y="69"/>
                  </a:lnTo>
                  <a:lnTo>
                    <a:pt x="233" y="73"/>
                  </a:lnTo>
                  <a:lnTo>
                    <a:pt x="221" y="77"/>
                  </a:lnTo>
                  <a:lnTo>
                    <a:pt x="209" y="81"/>
                  </a:lnTo>
                  <a:lnTo>
                    <a:pt x="196" y="84"/>
                  </a:lnTo>
                  <a:lnTo>
                    <a:pt x="183" y="87"/>
                  </a:lnTo>
                  <a:lnTo>
                    <a:pt x="171" y="91"/>
                  </a:lnTo>
                  <a:lnTo>
                    <a:pt x="158" y="94"/>
                  </a:lnTo>
                  <a:lnTo>
                    <a:pt x="145" y="97"/>
                  </a:lnTo>
                  <a:lnTo>
                    <a:pt x="133" y="100"/>
                  </a:lnTo>
                  <a:lnTo>
                    <a:pt x="120" y="103"/>
                  </a:lnTo>
                  <a:lnTo>
                    <a:pt x="107" y="106"/>
                  </a:lnTo>
                  <a:lnTo>
                    <a:pt x="95" y="109"/>
                  </a:lnTo>
                  <a:lnTo>
                    <a:pt x="83" y="112"/>
                  </a:lnTo>
                  <a:lnTo>
                    <a:pt x="70" y="115"/>
                  </a:lnTo>
                  <a:lnTo>
                    <a:pt x="58" y="118"/>
                  </a:lnTo>
                  <a:lnTo>
                    <a:pt x="46" y="121"/>
                  </a:lnTo>
                  <a:lnTo>
                    <a:pt x="34" y="124"/>
                  </a:lnTo>
                  <a:lnTo>
                    <a:pt x="23" y="127"/>
                  </a:lnTo>
                  <a:lnTo>
                    <a:pt x="11" y="130"/>
                  </a:lnTo>
                  <a:lnTo>
                    <a:pt x="0" y="13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0" name="Freeform 21"/>
            <p:cNvSpPr>
              <a:spLocks/>
            </p:cNvSpPr>
            <p:nvPr/>
          </p:nvSpPr>
          <p:spPr bwMode="auto">
            <a:xfrm>
              <a:off x="4500" y="2544"/>
              <a:ext cx="436" cy="234"/>
            </a:xfrm>
            <a:custGeom>
              <a:avLst/>
              <a:gdLst>
                <a:gd name="T0" fmla="*/ 2525 w 350"/>
                <a:gd name="T1" fmla="*/ 0 h 172"/>
                <a:gd name="T2" fmla="*/ 2382 w 350"/>
                <a:gd name="T3" fmla="*/ 286 h 172"/>
                <a:gd name="T4" fmla="*/ 2306 w 350"/>
                <a:gd name="T5" fmla="*/ 435 h 172"/>
                <a:gd name="T6" fmla="*/ 2235 w 350"/>
                <a:gd name="T7" fmla="*/ 559 h 172"/>
                <a:gd name="T8" fmla="*/ 2158 w 350"/>
                <a:gd name="T9" fmla="*/ 672 h 172"/>
                <a:gd name="T10" fmla="*/ 2085 w 350"/>
                <a:gd name="T11" fmla="*/ 805 h 172"/>
                <a:gd name="T12" fmla="*/ 2022 w 350"/>
                <a:gd name="T13" fmla="*/ 914 h 172"/>
                <a:gd name="T14" fmla="*/ 1933 w 350"/>
                <a:gd name="T15" fmla="*/ 1007 h 172"/>
                <a:gd name="T16" fmla="*/ 1859 w 350"/>
                <a:gd name="T17" fmla="*/ 1103 h 172"/>
                <a:gd name="T18" fmla="*/ 1785 w 350"/>
                <a:gd name="T19" fmla="*/ 1200 h 172"/>
                <a:gd name="T20" fmla="*/ 1705 w 350"/>
                <a:gd name="T21" fmla="*/ 1294 h 172"/>
                <a:gd name="T22" fmla="*/ 1627 w 350"/>
                <a:gd name="T23" fmla="*/ 1388 h 172"/>
                <a:gd name="T24" fmla="*/ 1552 w 350"/>
                <a:gd name="T25" fmla="*/ 1463 h 172"/>
                <a:gd name="T26" fmla="*/ 1472 w 350"/>
                <a:gd name="T27" fmla="*/ 1551 h 172"/>
                <a:gd name="T28" fmla="*/ 1390 w 350"/>
                <a:gd name="T29" fmla="*/ 1633 h 172"/>
                <a:gd name="T30" fmla="*/ 1320 w 350"/>
                <a:gd name="T31" fmla="*/ 1691 h 172"/>
                <a:gd name="T32" fmla="*/ 1233 w 350"/>
                <a:gd name="T33" fmla="*/ 1770 h 172"/>
                <a:gd name="T34" fmla="*/ 1150 w 350"/>
                <a:gd name="T35" fmla="*/ 1824 h 172"/>
                <a:gd name="T36" fmla="*/ 1065 w 350"/>
                <a:gd name="T37" fmla="*/ 1899 h 172"/>
                <a:gd name="T38" fmla="*/ 990 w 350"/>
                <a:gd name="T39" fmla="*/ 1956 h 172"/>
                <a:gd name="T40" fmla="*/ 912 w 350"/>
                <a:gd name="T41" fmla="*/ 2027 h 172"/>
                <a:gd name="T42" fmla="*/ 832 w 350"/>
                <a:gd name="T43" fmla="*/ 2088 h 172"/>
                <a:gd name="T44" fmla="*/ 741 w 350"/>
                <a:gd name="T45" fmla="*/ 2158 h 172"/>
                <a:gd name="T46" fmla="*/ 668 w 350"/>
                <a:gd name="T47" fmla="*/ 2222 h 172"/>
                <a:gd name="T48" fmla="*/ 582 w 350"/>
                <a:gd name="T49" fmla="*/ 2290 h 172"/>
                <a:gd name="T50" fmla="*/ 498 w 350"/>
                <a:gd name="T51" fmla="*/ 2345 h 172"/>
                <a:gd name="T52" fmla="*/ 411 w 350"/>
                <a:gd name="T53" fmla="*/ 2394 h 172"/>
                <a:gd name="T54" fmla="*/ 330 w 350"/>
                <a:gd name="T55" fmla="*/ 2468 h 172"/>
                <a:gd name="T56" fmla="*/ 258 w 350"/>
                <a:gd name="T57" fmla="*/ 2530 h 172"/>
                <a:gd name="T58" fmla="*/ 168 w 350"/>
                <a:gd name="T59" fmla="*/ 2607 h 172"/>
                <a:gd name="T60" fmla="*/ 77 w 350"/>
                <a:gd name="T61" fmla="*/ 2661 h 172"/>
                <a:gd name="T62" fmla="*/ 0 w 350"/>
                <a:gd name="T63" fmla="*/ 2730 h 1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0"/>
                <a:gd name="T97" fmla="*/ 0 h 172"/>
                <a:gd name="T98" fmla="*/ 350 w 350"/>
                <a:gd name="T99" fmla="*/ 172 h 1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0" h="172">
                  <a:moveTo>
                    <a:pt x="349" y="0"/>
                  </a:moveTo>
                  <a:lnTo>
                    <a:pt x="329" y="18"/>
                  </a:lnTo>
                  <a:lnTo>
                    <a:pt x="319" y="27"/>
                  </a:lnTo>
                  <a:lnTo>
                    <a:pt x="309" y="35"/>
                  </a:lnTo>
                  <a:lnTo>
                    <a:pt x="299" y="42"/>
                  </a:lnTo>
                  <a:lnTo>
                    <a:pt x="289" y="50"/>
                  </a:lnTo>
                  <a:lnTo>
                    <a:pt x="279" y="57"/>
                  </a:lnTo>
                  <a:lnTo>
                    <a:pt x="268" y="63"/>
                  </a:lnTo>
                  <a:lnTo>
                    <a:pt x="258" y="69"/>
                  </a:lnTo>
                  <a:lnTo>
                    <a:pt x="247" y="75"/>
                  </a:lnTo>
                  <a:lnTo>
                    <a:pt x="236" y="81"/>
                  </a:lnTo>
                  <a:lnTo>
                    <a:pt x="225" y="87"/>
                  </a:lnTo>
                  <a:lnTo>
                    <a:pt x="215" y="92"/>
                  </a:lnTo>
                  <a:lnTo>
                    <a:pt x="204" y="97"/>
                  </a:lnTo>
                  <a:lnTo>
                    <a:pt x="193" y="102"/>
                  </a:lnTo>
                  <a:lnTo>
                    <a:pt x="182" y="106"/>
                  </a:lnTo>
                  <a:lnTo>
                    <a:pt x="171" y="111"/>
                  </a:lnTo>
                  <a:lnTo>
                    <a:pt x="159" y="115"/>
                  </a:lnTo>
                  <a:lnTo>
                    <a:pt x="148" y="119"/>
                  </a:lnTo>
                  <a:lnTo>
                    <a:pt x="137" y="123"/>
                  </a:lnTo>
                  <a:lnTo>
                    <a:pt x="126" y="127"/>
                  </a:lnTo>
                  <a:lnTo>
                    <a:pt x="115" y="131"/>
                  </a:lnTo>
                  <a:lnTo>
                    <a:pt x="103" y="135"/>
                  </a:lnTo>
                  <a:lnTo>
                    <a:pt x="92" y="139"/>
                  </a:lnTo>
                  <a:lnTo>
                    <a:pt x="80" y="143"/>
                  </a:lnTo>
                  <a:lnTo>
                    <a:pt x="69" y="147"/>
                  </a:lnTo>
                  <a:lnTo>
                    <a:pt x="57" y="150"/>
                  </a:lnTo>
                  <a:lnTo>
                    <a:pt x="46" y="154"/>
                  </a:lnTo>
                  <a:lnTo>
                    <a:pt x="35" y="158"/>
                  </a:lnTo>
                  <a:lnTo>
                    <a:pt x="23" y="163"/>
                  </a:lnTo>
                  <a:lnTo>
                    <a:pt x="11" y="167"/>
                  </a:lnTo>
                  <a:lnTo>
                    <a:pt x="0" y="17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1" name="Freeform 22"/>
            <p:cNvSpPr>
              <a:spLocks/>
            </p:cNvSpPr>
            <p:nvPr/>
          </p:nvSpPr>
          <p:spPr bwMode="auto">
            <a:xfrm>
              <a:off x="4461" y="2478"/>
              <a:ext cx="435" cy="276"/>
            </a:xfrm>
            <a:custGeom>
              <a:avLst/>
              <a:gdLst>
                <a:gd name="T0" fmla="*/ 2528 w 349"/>
                <a:gd name="T1" fmla="*/ 0 h 202"/>
                <a:gd name="T2" fmla="*/ 2358 w 349"/>
                <a:gd name="T3" fmla="*/ 143 h 202"/>
                <a:gd name="T4" fmla="*/ 2278 w 349"/>
                <a:gd name="T5" fmla="*/ 245 h 202"/>
                <a:gd name="T6" fmla="*/ 2201 w 349"/>
                <a:gd name="T7" fmla="*/ 335 h 202"/>
                <a:gd name="T8" fmla="*/ 2123 w 349"/>
                <a:gd name="T9" fmla="*/ 439 h 202"/>
                <a:gd name="T10" fmla="*/ 2035 w 349"/>
                <a:gd name="T11" fmla="*/ 508 h 202"/>
                <a:gd name="T12" fmla="*/ 1962 w 349"/>
                <a:gd name="T13" fmla="*/ 626 h 202"/>
                <a:gd name="T14" fmla="*/ 1883 w 349"/>
                <a:gd name="T15" fmla="*/ 730 h 202"/>
                <a:gd name="T16" fmla="*/ 1799 w 349"/>
                <a:gd name="T17" fmla="*/ 829 h 202"/>
                <a:gd name="T18" fmla="*/ 1721 w 349"/>
                <a:gd name="T19" fmla="*/ 948 h 202"/>
                <a:gd name="T20" fmla="*/ 1638 w 349"/>
                <a:gd name="T21" fmla="*/ 1049 h 202"/>
                <a:gd name="T22" fmla="*/ 1566 w 349"/>
                <a:gd name="T23" fmla="*/ 1168 h 202"/>
                <a:gd name="T24" fmla="*/ 1492 w 349"/>
                <a:gd name="T25" fmla="*/ 1265 h 202"/>
                <a:gd name="T26" fmla="*/ 1412 w 349"/>
                <a:gd name="T27" fmla="*/ 1400 h 202"/>
                <a:gd name="T28" fmla="*/ 1330 w 349"/>
                <a:gd name="T29" fmla="*/ 1504 h 202"/>
                <a:gd name="T30" fmla="*/ 1256 w 349"/>
                <a:gd name="T31" fmla="*/ 1627 h 202"/>
                <a:gd name="T32" fmla="*/ 1177 w 349"/>
                <a:gd name="T33" fmla="*/ 1728 h 202"/>
                <a:gd name="T34" fmla="*/ 1099 w 349"/>
                <a:gd name="T35" fmla="*/ 1861 h 202"/>
                <a:gd name="T36" fmla="*/ 1022 w 349"/>
                <a:gd name="T37" fmla="*/ 1987 h 202"/>
                <a:gd name="T38" fmla="*/ 950 w 349"/>
                <a:gd name="T39" fmla="*/ 2090 h 202"/>
                <a:gd name="T40" fmla="*/ 871 w 349"/>
                <a:gd name="T41" fmla="*/ 2213 h 202"/>
                <a:gd name="T42" fmla="*/ 794 w 349"/>
                <a:gd name="T43" fmla="*/ 2312 h 202"/>
                <a:gd name="T44" fmla="*/ 708 w 349"/>
                <a:gd name="T45" fmla="*/ 2417 h 202"/>
                <a:gd name="T46" fmla="*/ 638 w 349"/>
                <a:gd name="T47" fmla="*/ 2543 h 202"/>
                <a:gd name="T48" fmla="*/ 561 w 349"/>
                <a:gd name="T49" fmla="*/ 2626 h 202"/>
                <a:gd name="T50" fmla="*/ 477 w 349"/>
                <a:gd name="T51" fmla="*/ 2757 h 202"/>
                <a:gd name="T52" fmla="*/ 401 w 349"/>
                <a:gd name="T53" fmla="*/ 2856 h 202"/>
                <a:gd name="T54" fmla="*/ 322 w 349"/>
                <a:gd name="T55" fmla="*/ 2951 h 202"/>
                <a:gd name="T56" fmla="*/ 242 w 349"/>
                <a:gd name="T57" fmla="*/ 3054 h 202"/>
                <a:gd name="T58" fmla="*/ 157 w 349"/>
                <a:gd name="T59" fmla="*/ 3159 h 202"/>
                <a:gd name="T60" fmla="*/ 77 w 349"/>
                <a:gd name="T61" fmla="*/ 3226 h 202"/>
                <a:gd name="T62" fmla="*/ 0 w 349"/>
                <a:gd name="T63" fmla="*/ 3342 h 2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9"/>
                <a:gd name="T97" fmla="*/ 0 h 202"/>
                <a:gd name="T98" fmla="*/ 349 w 349"/>
                <a:gd name="T99" fmla="*/ 202 h 2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9" h="202">
                  <a:moveTo>
                    <a:pt x="348" y="0"/>
                  </a:moveTo>
                  <a:lnTo>
                    <a:pt x="325" y="9"/>
                  </a:lnTo>
                  <a:lnTo>
                    <a:pt x="314" y="15"/>
                  </a:lnTo>
                  <a:lnTo>
                    <a:pt x="303" y="20"/>
                  </a:lnTo>
                  <a:lnTo>
                    <a:pt x="292" y="26"/>
                  </a:lnTo>
                  <a:lnTo>
                    <a:pt x="280" y="31"/>
                  </a:lnTo>
                  <a:lnTo>
                    <a:pt x="270" y="37"/>
                  </a:lnTo>
                  <a:lnTo>
                    <a:pt x="259" y="44"/>
                  </a:lnTo>
                  <a:lnTo>
                    <a:pt x="248" y="50"/>
                  </a:lnTo>
                  <a:lnTo>
                    <a:pt x="237" y="57"/>
                  </a:lnTo>
                  <a:lnTo>
                    <a:pt x="226" y="63"/>
                  </a:lnTo>
                  <a:lnTo>
                    <a:pt x="216" y="70"/>
                  </a:lnTo>
                  <a:lnTo>
                    <a:pt x="205" y="77"/>
                  </a:lnTo>
                  <a:lnTo>
                    <a:pt x="194" y="84"/>
                  </a:lnTo>
                  <a:lnTo>
                    <a:pt x="184" y="91"/>
                  </a:lnTo>
                  <a:lnTo>
                    <a:pt x="173" y="98"/>
                  </a:lnTo>
                  <a:lnTo>
                    <a:pt x="162" y="105"/>
                  </a:lnTo>
                  <a:lnTo>
                    <a:pt x="152" y="112"/>
                  </a:lnTo>
                  <a:lnTo>
                    <a:pt x="141" y="119"/>
                  </a:lnTo>
                  <a:lnTo>
                    <a:pt x="131" y="126"/>
                  </a:lnTo>
                  <a:lnTo>
                    <a:pt x="120" y="133"/>
                  </a:lnTo>
                  <a:lnTo>
                    <a:pt x="109" y="139"/>
                  </a:lnTo>
                  <a:lnTo>
                    <a:pt x="98" y="146"/>
                  </a:lnTo>
                  <a:lnTo>
                    <a:pt x="88" y="153"/>
                  </a:lnTo>
                  <a:lnTo>
                    <a:pt x="77" y="159"/>
                  </a:lnTo>
                  <a:lnTo>
                    <a:pt x="66" y="166"/>
                  </a:lnTo>
                  <a:lnTo>
                    <a:pt x="55" y="172"/>
                  </a:lnTo>
                  <a:lnTo>
                    <a:pt x="44" y="178"/>
                  </a:lnTo>
                  <a:lnTo>
                    <a:pt x="33" y="184"/>
                  </a:lnTo>
                  <a:lnTo>
                    <a:pt x="22" y="190"/>
                  </a:lnTo>
                  <a:lnTo>
                    <a:pt x="11" y="195"/>
                  </a:lnTo>
                  <a:lnTo>
                    <a:pt x="0" y="20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2" name="Freeform 23"/>
            <p:cNvSpPr>
              <a:spLocks/>
            </p:cNvSpPr>
            <p:nvPr/>
          </p:nvSpPr>
          <p:spPr bwMode="auto">
            <a:xfrm>
              <a:off x="4234" y="2448"/>
              <a:ext cx="592" cy="318"/>
            </a:xfrm>
            <a:custGeom>
              <a:avLst/>
              <a:gdLst>
                <a:gd name="T0" fmla="*/ 3442 w 475"/>
                <a:gd name="T1" fmla="*/ 65 h 234"/>
                <a:gd name="T2" fmla="*/ 3331 w 475"/>
                <a:gd name="T3" fmla="*/ 1 h 234"/>
                <a:gd name="T4" fmla="*/ 3269 w 475"/>
                <a:gd name="T5" fmla="*/ 0 h 234"/>
                <a:gd name="T6" fmla="*/ 3212 w 475"/>
                <a:gd name="T7" fmla="*/ 0 h 234"/>
                <a:gd name="T8" fmla="*/ 3161 w 475"/>
                <a:gd name="T9" fmla="*/ 1 h 234"/>
                <a:gd name="T10" fmla="*/ 3095 w 475"/>
                <a:gd name="T11" fmla="*/ 35 h 234"/>
                <a:gd name="T12" fmla="*/ 3040 w 475"/>
                <a:gd name="T13" fmla="*/ 65 h 234"/>
                <a:gd name="T14" fmla="*/ 2979 w 475"/>
                <a:gd name="T15" fmla="*/ 92 h 234"/>
                <a:gd name="T16" fmla="*/ 2918 w 475"/>
                <a:gd name="T17" fmla="*/ 163 h 234"/>
                <a:gd name="T18" fmla="*/ 2859 w 475"/>
                <a:gd name="T19" fmla="*/ 209 h 234"/>
                <a:gd name="T20" fmla="*/ 2799 w 475"/>
                <a:gd name="T21" fmla="*/ 264 h 234"/>
                <a:gd name="T22" fmla="*/ 2736 w 475"/>
                <a:gd name="T23" fmla="*/ 334 h 234"/>
                <a:gd name="T24" fmla="*/ 2675 w 475"/>
                <a:gd name="T25" fmla="*/ 400 h 234"/>
                <a:gd name="T26" fmla="*/ 2616 w 475"/>
                <a:gd name="T27" fmla="*/ 477 h 234"/>
                <a:gd name="T28" fmla="*/ 2555 w 475"/>
                <a:gd name="T29" fmla="*/ 557 h 234"/>
                <a:gd name="T30" fmla="*/ 2499 w 475"/>
                <a:gd name="T31" fmla="*/ 648 h 234"/>
                <a:gd name="T32" fmla="*/ 2430 w 475"/>
                <a:gd name="T33" fmla="*/ 739 h 234"/>
                <a:gd name="T34" fmla="*/ 2372 w 475"/>
                <a:gd name="T35" fmla="*/ 824 h 234"/>
                <a:gd name="T36" fmla="*/ 2309 w 475"/>
                <a:gd name="T37" fmla="*/ 915 h 234"/>
                <a:gd name="T38" fmla="*/ 2246 w 475"/>
                <a:gd name="T39" fmla="*/ 1007 h 234"/>
                <a:gd name="T40" fmla="*/ 2194 w 475"/>
                <a:gd name="T41" fmla="*/ 1102 h 234"/>
                <a:gd name="T42" fmla="*/ 2127 w 475"/>
                <a:gd name="T43" fmla="*/ 1197 h 234"/>
                <a:gd name="T44" fmla="*/ 2074 w 475"/>
                <a:gd name="T45" fmla="*/ 1292 h 234"/>
                <a:gd name="T46" fmla="*/ 2012 w 475"/>
                <a:gd name="T47" fmla="*/ 1368 h 234"/>
                <a:gd name="T48" fmla="*/ 1962 w 475"/>
                <a:gd name="T49" fmla="*/ 1461 h 234"/>
                <a:gd name="T50" fmla="*/ 1912 w 475"/>
                <a:gd name="T51" fmla="*/ 1566 h 234"/>
                <a:gd name="T52" fmla="*/ 1858 w 475"/>
                <a:gd name="T53" fmla="*/ 1643 h 234"/>
                <a:gd name="T54" fmla="*/ 1798 w 475"/>
                <a:gd name="T55" fmla="*/ 1733 h 234"/>
                <a:gd name="T56" fmla="*/ 1746 w 475"/>
                <a:gd name="T57" fmla="*/ 1806 h 234"/>
                <a:gd name="T58" fmla="*/ 1702 w 475"/>
                <a:gd name="T59" fmla="*/ 1882 h 234"/>
                <a:gd name="T60" fmla="*/ 1653 w 475"/>
                <a:gd name="T61" fmla="*/ 1971 h 234"/>
                <a:gd name="T62" fmla="*/ 1598 w 475"/>
                <a:gd name="T63" fmla="*/ 2022 h 234"/>
                <a:gd name="T64" fmla="*/ 1509 w 475"/>
                <a:gd name="T65" fmla="*/ 2146 h 234"/>
                <a:gd name="T66" fmla="*/ 1462 w 475"/>
                <a:gd name="T67" fmla="*/ 2211 h 234"/>
                <a:gd name="T68" fmla="*/ 1412 w 475"/>
                <a:gd name="T69" fmla="*/ 2274 h 234"/>
                <a:gd name="T70" fmla="*/ 1353 w 475"/>
                <a:gd name="T71" fmla="*/ 2336 h 234"/>
                <a:gd name="T72" fmla="*/ 1305 w 475"/>
                <a:gd name="T73" fmla="*/ 2404 h 234"/>
                <a:gd name="T74" fmla="*/ 1263 w 475"/>
                <a:gd name="T75" fmla="*/ 2462 h 234"/>
                <a:gd name="T76" fmla="*/ 1211 w 475"/>
                <a:gd name="T77" fmla="*/ 2526 h 234"/>
                <a:gd name="T78" fmla="*/ 1158 w 475"/>
                <a:gd name="T79" fmla="*/ 2594 h 234"/>
                <a:gd name="T80" fmla="*/ 1115 w 475"/>
                <a:gd name="T81" fmla="*/ 2650 h 234"/>
                <a:gd name="T82" fmla="*/ 1064 w 475"/>
                <a:gd name="T83" fmla="*/ 2721 h 234"/>
                <a:gd name="T84" fmla="*/ 1013 w 475"/>
                <a:gd name="T85" fmla="*/ 2785 h 234"/>
                <a:gd name="T86" fmla="*/ 972 w 475"/>
                <a:gd name="T87" fmla="*/ 2854 h 234"/>
                <a:gd name="T88" fmla="*/ 922 w 475"/>
                <a:gd name="T89" fmla="*/ 2908 h 234"/>
                <a:gd name="T90" fmla="*/ 871 w 475"/>
                <a:gd name="T91" fmla="*/ 2954 h 234"/>
                <a:gd name="T92" fmla="*/ 820 w 475"/>
                <a:gd name="T93" fmla="*/ 3021 h 234"/>
                <a:gd name="T94" fmla="*/ 771 w 475"/>
                <a:gd name="T95" fmla="*/ 3071 h 234"/>
                <a:gd name="T96" fmla="*/ 729 w 475"/>
                <a:gd name="T97" fmla="*/ 3127 h 234"/>
                <a:gd name="T98" fmla="*/ 679 w 475"/>
                <a:gd name="T99" fmla="*/ 3175 h 234"/>
                <a:gd name="T100" fmla="*/ 623 w 475"/>
                <a:gd name="T101" fmla="*/ 3217 h 234"/>
                <a:gd name="T102" fmla="*/ 568 w 475"/>
                <a:gd name="T103" fmla="*/ 3294 h 234"/>
                <a:gd name="T104" fmla="*/ 523 w 475"/>
                <a:gd name="T105" fmla="*/ 3315 h 234"/>
                <a:gd name="T106" fmla="*/ 472 w 475"/>
                <a:gd name="T107" fmla="*/ 3365 h 234"/>
                <a:gd name="T108" fmla="*/ 420 w 475"/>
                <a:gd name="T109" fmla="*/ 3425 h 234"/>
                <a:gd name="T110" fmla="*/ 376 w 475"/>
                <a:gd name="T111" fmla="*/ 3461 h 234"/>
                <a:gd name="T112" fmla="*/ 322 w 475"/>
                <a:gd name="T113" fmla="*/ 3488 h 234"/>
                <a:gd name="T114" fmla="*/ 260 w 475"/>
                <a:gd name="T115" fmla="*/ 3533 h 234"/>
                <a:gd name="T116" fmla="*/ 209 w 475"/>
                <a:gd name="T117" fmla="*/ 3574 h 234"/>
                <a:gd name="T118" fmla="*/ 157 w 475"/>
                <a:gd name="T119" fmla="*/ 3601 h 234"/>
                <a:gd name="T120" fmla="*/ 96 w 475"/>
                <a:gd name="T121" fmla="*/ 3641 h 234"/>
                <a:gd name="T122" fmla="*/ 50 w 475"/>
                <a:gd name="T123" fmla="*/ 3667 h 234"/>
                <a:gd name="T124" fmla="*/ 0 w 475"/>
                <a:gd name="T125" fmla="*/ 3690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5"/>
                <a:gd name="T190" fmla="*/ 0 h 234"/>
                <a:gd name="T191" fmla="*/ 475 w 475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5" h="234">
                  <a:moveTo>
                    <a:pt x="474" y="4"/>
                  </a:moveTo>
                  <a:lnTo>
                    <a:pt x="459" y="1"/>
                  </a:lnTo>
                  <a:lnTo>
                    <a:pt x="451" y="0"/>
                  </a:lnTo>
                  <a:lnTo>
                    <a:pt x="443" y="0"/>
                  </a:lnTo>
                  <a:lnTo>
                    <a:pt x="435" y="1"/>
                  </a:lnTo>
                  <a:lnTo>
                    <a:pt x="427" y="2"/>
                  </a:lnTo>
                  <a:lnTo>
                    <a:pt x="419" y="4"/>
                  </a:lnTo>
                  <a:lnTo>
                    <a:pt x="411" y="6"/>
                  </a:lnTo>
                  <a:lnTo>
                    <a:pt x="402" y="10"/>
                  </a:lnTo>
                  <a:lnTo>
                    <a:pt x="394" y="13"/>
                  </a:lnTo>
                  <a:lnTo>
                    <a:pt x="386" y="17"/>
                  </a:lnTo>
                  <a:lnTo>
                    <a:pt x="377" y="21"/>
                  </a:lnTo>
                  <a:lnTo>
                    <a:pt x="369" y="25"/>
                  </a:lnTo>
                  <a:lnTo>
                    <a:pt x="360" y="30"/>
                  </a:lnTo>
                  <a:lnTo>
                    <a:pt x="352" y="35"/>
                  </a:lnTo>
                  <a:lnTo>
                    <a:pt x="344" y="41"/>
                  </a:lnTo>
                  <a:lnTo>
                    <a:pt x="335" y="46"/>
                  </a:lnTo>
                  <a:lnTo>
                    <a:pt x="327" y="52"/>
                  </a:lnTo>
                  <a:lnTo>
                    <a:pt x="318" y="58"/>
                  </a:lnTo>
                  <a:lnTo>
                    <a:pt x="310" y="64"/>
                  </a:lnTo>
                  <a:lnTo>
                    <a:pt x="302" y="70"/>
                  </a:lnTo>
                  <a:lnTo>
                    <a:pt x="294" y="76"/>
                  </a:lnTo>
                  <a:lnTo>
                    <a:pt x="286" y="82"/>
                  </a:lnTo>
                  <a:lnTo>
                    <a:pt x="278" y="87"/>
                  </a:lnTo>
                  <a:lnTo>
                    <a:pt x="270" y="93"/>
                  </a:lnTo>
                  <a:lnTo>
                    <a:pt x="263" y="99"/>
                  </a:lnTo>
                  <a:lnTo>
                    <a:pt x="256" y="104"/>
                  </a:lnTo>
                  <a:lnTo>
                    <a:pt x="248" y="110"/>
                  </a:lnTo>
                  <a:lnTo>
                    <a:pt x="241" y="114"/>
                  </a:lnTo>
                  <a:lnTo>
                    <a:pt x="234" y="119"/>
                  </a:lnTo>
                  <a:lnTo>
                    <a:pt x="228" y="124"/>
                  </a:lnTo>
                  <a:lnTo>
                    <a:pt x="221" y="128"/>
                  </a:lnTo>
                  <a:lnTo>
                    <a:pt x="208" y="136"/>
                  </a:lnTo>
                  <a:lnTo>
                    <a:pt x="201" y="140"/>
                  </a:lnTo>
                  <a:lnTo>
                    <a:pt x="194" y="144"/>
                  </a:lnTo>
                  <a:lnTo>
                    <a:pt x="187" y="148"/>
                  </a:lnTo>
                  <a:lnTo>
                    <a:pt x="180" y="152"/>
                  </a:lnTo>
                  <a:lnTo>
                    <a:pt x="174" y="156"/>
                  </a:lnTo>
                  <a:lnTo>
                    <a:pt x="167" y="160"/>
                  </a:lnTo>
                  <a:lnTo>
                    <a:pt x="160" y="164"/>
                  </a:lnTo>
                  <a:lnTo>
                    <a:pt x="154" y="168"/>
                  </a:lnTo>
                  <a:lnTo>
                    <a:pt x="147" y="172"/>
                  </a:lnTo>
                  <a:lnTo>
                    <a:pt x="140" y="176"/>
                  </a:lnTo>
                  <a:lnTo>
                    <a:pt x="134" y="180"/>
                  </a:lnTo>
                  <a:lnTo>
                    <a:pt x="127" y="184"/>
                  </a:lnTo>
                  <a:lnTo>
                    <a:pt x="120" y="187"/>
                  </a:lnTo>
                  <a:lnTo>
                    <a:pt x="113" y="191"/>
                  </a:lnTo>
                  <a:lnTo>
                    <a:pt x="106" y="194"/>
                  </a:lnTo>
                  <a:lnTo>
                    <a:pt x="100" y="198"/>
                  </a:lnTo>
                  <a:lnTo>
                    <a:pt x="93" y="201"/>
                  </a:lnTo>
                  <a:lnTo>
                    <a:pt x="86" y="204"/>
                  </a:lnTo>
                  <a:lnTo>
                    <a:pt x="79" y="208"/>
                  </a:lnTo>
                  <a:lnTo>
                    <a:pt x="72" y="210"/>
                  </a:lnTo>
                  <a:lnTo>
                    <a:pt x="65" y="213"/>
                  </a:lnTo>
                  <a:lnTo>
                    <a:pt x="58" y="216"/>
                  </a:lnTo>
                  <a:lnTo>
                    <a:pt x="51" y="219"/>
                  </a:lnTo>
                  <a:lnTo>
                    <a:pt x="44" y="221"/>
                  </a:lnTo>
                  <a:lnTo>
                    <a:pt x="36" y="224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4" y="230"/>
                  </a:lnTo>
                  <a:lnTo>
                    <a:pt x="7" y="232"/>
                  </a:lnTo>
                  <a:lnTo>
                    <a:pt x="0" y="233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3" name="Freeform 24"/>
            <p:cNvSpPr>
              <a:spLocks/>
            </p:cNvSpPr>
            <p:nvPr/>
          </p:nvSpPr>
          <p:spPr bwMode="auto">
            <a:xfrm>
              <a:off x="4282" y="2753"/>
              <a:ext cx="200" cy="14"/>
            </a:xfrm>
            <a:custGeom>
              <a:avLst/>
              <a:gdLst>
                <a:gd name="T0" fmla="*/ 1244 w 159"/>
                <a:gd name="T1" fmla="*/ 0 h 11"/>
                <a:gd name="T2" fmla="*/ 1165 w 159"/>
                <a:gd name="T3" fmla="*/ 0 h 11"/>
                <a:gd name="T4" fmla="*/ 1125 w 159"/>
                <a:gd name="T5" fmla="*/ 1 h 11"/>
                <a:gd name="T6" fmla="*/ 1097 w 159"/>
                <a:gd name="T7" fmla="*/ 22 h 11"/>
                <a:gd name="T8" fmla="*/ 1048 w 159"/>
                <a:gd name="T9" fmla="*/ 22 h 11"/>
                <a:gd name="T10" fmla="*/ 1018 w 159"/>
                <a:gd name="T11" fmla="*/ 22 h 11"/>
                <a:gd name="T12" fmla="*/ 980 w 159"/>
                <a:gd name="T13" fmla="*/ 28 h 11"/>
                <a:gd name="T14" fmla="*/ 941 w 159"/>
                <a:gd name="T15" fmla="*/ 36 h 11"/>
                <a:gd name="T16" fmla="*/ 894 w 159"/>
                <a:gd name="T17" fmla="*/ 36 h 11"/>
                <a:gd name="T18" fmla="*/ 857 w 159"/>
                <a:gd name="T19" fmla="*/ 46 h 11"/>
                <a:gd name="T20" fmla="*/ 826 w 159"/>
                <a:gd name="T21" fmla="*/ 59 h 11"/>
                <a:gd name="T22" fmla="*/ 780 w 159"/>
                <a:gd name="T23" fmla="*/ 59 h 11"/>
                <a:gd name="T24" fmla="*/ 736 w 159"/>
                <a:gd name="T25" fmla="*/ 59 h 11"/>
                <a:gd name="T26" fmla="*/ 702 w 159"/>
                <a:gd name="T27" fmla="*/ 60 h 11"/>
                <a:gd name="T28" fmla="*/ 662 w 159"/>
                <a:gd name="T29" fmla="*/ 75 h 11"/>
                <a:gd name="T30" fmla="*/ 620 w 159"/>
                <a:gd name="T31" fmla="*/ 75 h 11"/>
                <a:gd name="T32" fmla="*/ 584 w 159"/>
                <a:gd name="T33" fmla="*/ 75 h 11"/>
                <a:gd name="T34" fmla="*/ 541 w 159"/>
                <a:gd name="T35" fmla="*/ 76 h 11"/>
                <a:gd name="T36" fmla="*/ 516 w 159"/>
                <a:gd name="T37" fmla="*/ 76 h 11"/>
                <a:gd name="T38" fmla="*/ 464 w 159"/>
                <a:gd name="T39" fmla="*/ 95 h 11"/>
                <a:gd name="T40" fmla="*/ 430 w 159"/>
                <a:gd name="T41" fmla="*/ 95 h 11"/>
                <a:gd name="T42" fmla="*/ 387 w 159"/>
                <a:gd name="T43" fmla="*/ 95 h 11"/>
                <a:gd name="T44" fmla="*/ 357 w 159"/>
                <a:gd name="T45" fmla="*/ 95 h 11"/>
                <a:gd name="T46" fmla="*/ 312 w 159"/>
                <a:gd name="T47" fmla="*/ 95 h 11"/>
                <a:gd name="T48" fmla="*/ 272 w 159"/>
                <a:gd name="T49" fmla="*/ 95 h 11"/>
                <a:gd name="T50" fmla="*/ 234 w 159"/>
                <a:gd name="T51" fmla="*/ 95 h 11"/>
                <a:gd name="T52" fmla="*/ 195 w 159"/>
                <a:gd name="T53" fmla="*/ 95 h 11"/>
                <a:gd name="T54" fmla="*/ 155 w 159"/>
                <a:gd name="T55" fmla="*/ 95 h 11"/>
                <a:gd name="T56" fmla="*/ 118 w 159"/>
                <a:gd name="T57" fmla="*/ 95 h 11"/>
                <a:gd name="T58" fmla="*/ 78 w 159"/>
                <a:gd name="T59" fmla="*/ 95 h 11"/>
                <a:gd name="T60" fmla="*/ 39 w 159"/>
                <a:gd name="T61" fmla="*/ 95 h 11"/>
                <a:gd name="T62" fmla="*/ 0 w 159"/>
                <a:gd name="T63" fmla="*/ 76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9"/>
                <a:gd name="T97" fmla="*/ 0 h 11"/>
                <a:gd name="T98" fmla="*/ 159 w 159"/>
                <a:gd name="T99" fmla="*/ 11 h 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9" h="11">
                  <a:moveTo>
                    <a:pt x="158" y="0"/>
                  </a:moveTo>
                  <a:lnTo>
                    <a:pt x="148" y="0"/>
                  </a:lnTo>
                  <a:lnTo>
                    <a:pt x="143" y="1"/>
                  </a:lnTo>
                  <a:lnTo>
                    <a:pt x="139" y="2"/>
                  </a:lnTo>
                  <a:lnTo>
                    <a:pt x="133" y="2"/>
                  </a:lnTo>
                  <a:lnTo>
                    <a:pt x="129" y="2"/>
                  </a:lnTo>
                  <a:lnTo>
                    <a:pt x="124" y="3"/>
                  </a:lnTo>
                  <a:lnTo>
                    <a:pt x="119" y="4"/>
                  </a:lnTo>
                  <a:lnTo>
                    <a:pt x="114" y="4"/>
                  </a:lnTo>
                  <a:lnTo>
                    <a:pt x="109" y="5"/>
                  </a:lnTo>
                  <a:lnTo>
                    <a:pt x="104" y="6"/>
                  </a:lnTo>
                  <a:lnTo>
                    <a:pt x="99" y="6"/>
                  </a:lnTo>
                  <a:lnTo>
                    <a:pt x="94" y="6"/>
                  </a:lnTo>
                  <a:lnTo>
                    <a:pt x="89" y="7"/>
                  </a:lnTo>
                  <a:lnTo>
                    <a:pt x="84" y="8"/>
                  </a:lnTo>
                  <a:lnTo>
                    <a:pt x="79" y="8"/>
                  </a:lnTo>
                  <a:lnTo>
                    <a:pt x="74" y="8"/>
                  </a:lnTo>
                  <a:lnTo>
                    <a:pt x="69" y="9"/>
                  </a:lnTo>
                  <a:lnTo>
                    <a:pt x="65" y="9"/>
                  </a:lnTo>
                  <a:lnTo>
                    <a:pt x="59" y="10"/>
                  </a:lnTo>
                  <a:lnTo>
                    <a:pt x="55" y="10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40" y="10"/>
                  </a:lnTo>
                  <a:lnTo>
                    <a:pt x="35" y="10"/>
                  </a:lnTo>
                  <a:lnTo>
                    <a:pt x="30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4" name="Freeform 25"/>
            <p:cNvSpPr>
              <a:spLocks/>
            </p:cNvSpPr>
            <p:nvPr/>
          </p:nvSpPr>
          <p:spPr bwMode="auto">
            <a:xfrm>
              <a:off x="4055" y="2933"/>
              <a:ext cx="278" cy="157"/>
            </a:xfrm>
            <a:custGeom>
              <a:avLst/>
              <a:gdLst>
                <a:gd name="T0" fmla="*/ 0 w 223"/>
                <a:gd name="T1" fmla="*/ 0 h 115"/>
                <a:gd name="T2" fmla="*/ 89 w 223"/>
                <a:gd name="T3" fmla="*/ 0 h 115"/>
                <a:gd name="T4" fmla="*/ 138 w 223"/>
                <a:gd name="T5" fmla="*/ 1 h 115"/>
                <a:gd name="T6" fmla="*/ 183 w 223"/>
                <a:gd name="T7" fmla="*/ 35 h 115"/>
                <a:gd name="T8" fmla="*/ 242 w 223"/>
                <a:gd name="T9" fmla="*/ 48 h 115"/>
                <a:gd name="T10" fmla="*/ 290 w 223"/>
                <a:gd name="T11" fmla="*/ 90 h 115"/>
                <a:gd name="T12" fmla="*/ 345 w 223"/>
                <a:gd name="T13" fmla="*/ 123 h 115"/>
                <a:gd name="T14" fmla="*/ 401 w 223"/>
                <a:gd name="T15" fmla="*/ 142 h 115"/>
                <a:gd name="T16" fmla="*/ 458 w 223"/>
                <a:gd name="T17" fmla="*/ 179 h 115"/>
                <a:gd name="T18" fmla="*/ 517 w 223"/>
                <a:gd name="T19" fmla="*/ 218 h 115"/>
                <a:gd name="T20" fmla="*/ 571 w 223"/>
                <a:gd name="T21" fmla="*/ 265 h 115"/>
                <a:gd name="T22" fmla="*/ 630 w 223"/>
                <a:gd name="T23" fmla="*/ 313 h 115"/>
                <a:gd name="T24" fmla="*/ 686 w 223"/>
                <a:gd name="T25" fmla="*/ 369 h 115"/>
                <a:gd name="T26" fmla="*/ 745 w 223"/>
                <a:gd name="T27" fmla="*/ 427 h 115"/>
                <a:gd name="T28" fmla="*/ 804 w 223"/>
                <a:gd name="T29" fmla="*/ 483 h 115"/>
                <a:gd name="T30" fmla="*/ 868 w 223"/>
                <a:gd name="T31" fmla="*/ 535 h 115"/>
                <a:gd name="T32" fmla="*/ 925 w 223"/>
                <a:gd name="T33" fmla="*/ 621 h 115"/>
                <a:gd name="T34" fmla="*/ 979 w 223"/>
                <a:gd name="T35" fmla="*/ 674 h 115"/>
                <a:gd name="T36" fmla="*/ 1037 w 223"/>
                <a:gd name="T37" fmla="*/ 759 h 115"/>
                <a:gd name="T38" fmla="*/ 1090 w 223"/>
                <a:gd name="T39" fmla="*/ 848 h 115"/>
                <a:gd name="T40" fmla="*/ 1139 w 223"/>
                <a:gd name="T41" fmla="*/ 900 h 115"/>
                <a:gd name="T42" fmla="*/ 1202 w 223"/>
                <a:gd name="T43" fmla="*/ 990 h 115"/>
                <a:gd name="T44" fmla="*/ 1249 w 223"/>
                <a:gd name="T45" fmla="*/ 1081 h 115"/>
                <a:gd name="T46" fmla="*/ 1304 w 223"/>
                <a:gd name="T47" fmla="*/ 1158 h 115"/>
                <a:gd name="T48" fmla="*/ 1349 w 223"/>
                <a:gd name="T49" fmla="*/ 1229 h 115"/>
                <a:gd name="T50" fmla="*/ 1389 w 223"/>
                <a:gd name="T51" fmla="*/ 1312 h 115"/>
                <a:gd name="T52" fmla="*/ 1437 w 223"/>
                <a:gd name="T53" fmla="*/ 1414 h 115"/>
                <a:gd name="T54" fmla="*/ 1476 w 223"/>
                <a:gd name="T55" fmla="*/ 1494 h 115"/>
                <a:gd name="T56" fmla="*/ 1511 w 223"/>
                <a:gd name="T57" fmla="*/ 1596 h 115"/>
                <a:gd name="T58" fmla="*/ 1555 w 223"/>
                <a:gd name="T59" fmla="*/ 1700 h 115"/>
                <a:gd name="T60" fmla="*/ 1579 w 223"/>
                <a:gd name="T61" fmla="*/ 1776 h 115"/>
                <a:gd name="T62" fmla="*/ 1613 w 223"/>
                <a:gd name="T63" fmla="*/ 1883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3"/>
                <a:gd name="T97" fmla="*/ 0 h 115"/>
                <a:gd name="T98" fmla="*/ 223 w 223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3" h="115">
                  <a:moveTo>
                    <a:pt x="0" y="0"/>
                  </a:moveTo>
                  <a:lnTo>
                    <a:pt x="12" y="0"/>
                  </a:lnTo>
                  <a:lnTo>
                    <a:pt x="19" y="1"/>
                  </a:lnTo>
                  <a:lnTo>
                    <a:pt x="25" y="2"/>
                  </a:lnTo>
                  <a:lnTo>
                    <a:pt x="33" y="3"/>
                  </a:lnTo>
                  <a:lnTo>
                    <a:pt x="40" y="5"/>
                  </a:lnTo>
                  <a:lnTo>
                    <a:pt x="47" y="7"/>
                  </a:lnTo>
                  <a:lnTo>
                    <a:pt x="55" y="9"/>
                  </a:lnTo>
                  <a:lnTo>
                    <a:pt x="63" y="11"/>
                  </a:lnTo>
                  <a:lnTo>
                    <a:pt x="71" y="13"/>
                  </a:lnTo>
                  <a:lnTo>
                    <a:pt x="79" y="16"/>
                  </a:lnTo>
                  <a:lnTo>
                    <a:pt x="87" y="19"/>
                  </a:lnTo>
                  <a:lnTo>
                    <a:pt x="95" y="23"/>
                  </a:lnTo>
                  <a:lnTo>
                    <a:pt x="103" y="26"/>
                  </a:lnTo>
                  <a:lnTo>
                    <a:pt x="111" y="29"/>
                  </a:lnTo>
                  <a:lnTo>
                    <a:pt x="119" y="33"/>
                  </a:lnTo>
                  <a:lnTo>
                    <a:pt x="127" y="37"/>
                  </a:lnTo>
                  <a:lnTo>
                    <a:pt x="135" y="41"/>
                  </a:lnTo>
                  <a:lnTo>
                    <a:pt x="142" y="46"/>
                  </a:lnTo>
                  <a:lnTo>
                    <a:pt x="150" y="51"/>
                  </a:lnTo>
                  <a:lnTo>
                    <a:pt x="157" y="55"/>
                  </a:lnTo>
                  <a:lnTo>
                    <a:pt x="165" y="60"/>
                  </a:lnTo>
                  <a:lnTo>
                    <a:pt x="172" y="65"/>
                  </a:lnTo>
                  <a:lnTo>
                    <a:pt x="179" y="70"/>
                  </a:lnTo>
                  <a:lnTo>
                    <a:pt x="185" y="75"/>
                  </a:lnTo>
                  <a:lnTo>
                    <a:pt x="191" y="80"/>
                  </a:lnTo>
                  <a:lnTo>
                    <a:pt x="197" y="86"/>
                  </a:lnTo>
                  <a:lnTo>
                    <a:pt x="203" y="91"/>
                  </a:lnTo>
                  <a:lnTo>
                    <a:pt x="208" y="97"/>
                  </a:lnTo>
                  <a:lnTo>
                    <a:pt x="213" y="103"/>
                  </a:lnTo>
                  <a:lnTo>
                    <a:pt x="217" y="108"/>
                  </a:lnTo>
                  <a:lnTo>
                    <a:pt x="222" y="11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5" name="Freeform 26"/>
            <p:cNvSpPr>
              <a:spLocks/>
            </p:cNvSpPr>
            <p:nvPr/>
          </p:nvSpPr>
          <p:spPr bwMode="auto">
            <a:xfrm>
              <a:off x="4087" y="2850"/>
              <a:ext cx="315" cy="161"/>
            </a:xfrm>
            <a:custGeom>
              <a:avLst/>
              <a:gdLst>
                <a:gd name="T0" fmla="*/ 0 w 254"/>
                <a:gd name="T1" fmla="*/ 55 h 119"/>
                <a:gd name="T2" fmla="*/ 89 w 254"/>
                <a:gd name="T3" fmla="*/ 0 h 119"/>
                <a:gd name="T4" fmla="*/ 136 w 254"/>
                <a:gd name="T5" fmla="*/ 0 h 119"/>
                <a:gd name="T6" fmla="*/ 193 w 254"/>
                <a:gd name="T7" fmla="*/ 0 h 119"/>
                <a:gd name="T8" fmla="*/ 254 w 254"/>
                <a:gd name="T9" fmla="*/ 0 h 119"/>
                <a:gd name="T10" fmla="*/ 305 w 254"/>
                <a:gd name="T11" fmla="*/ 1 h 119"/>
                <a:gd name="T12" fmla="*/ 357 w 254"/>
                <a:gd name="T13" fmla="*/ 41 h 119"/>
                <a:gd name="T14" fmla="*/ 427 w 254"/>
                <a:gd name="T15" fmla="*/ 74 h 119"/>
                <a:gd name="T16" fmla="*/ 485 w 254"/>
                <a:gd name="T17" fmla="*/ 100 h 119"/>
                <a:gd name="T18" fmla="*/ 542 w 254"/>
                <a:gd name="T19" fmla="*/ 160 h 119"/>
                <a:gd name="T20" fmla="*/ 603 w 254"/>
                <a:gd name="T21" fmla="*/ 193 h 119"/>
                <a:gd name="T22" fmla="*/ 668 w 254"/>
                <a:gd name="T23" fmla="*/ 248 h 119"/>
                <a:gd name="T24" fmla="*/ 729 w 254"/>
                <a:gd name="T25" fmla="*/ 307 h 119"/>
                <a:gd name="T26" fmla="*/ 789 w 254"/>
                <a:gd name="T27" fmla="*/ 353 h 119"/>
                <a:gd name="T28" fmla="*/ 858 w 254"/>
                <a:gd name="T29" fmla="*/ 421 h 119"/>
                <a:gd name="T30" fmla="*/ 924 w 254"/>
                <a:gd name="T31" fmla="*/ 510 h 119"/>
                <a:gd name="T32" fmla="*/ 982 w 254"/>
                <a:gd name="T33" fmla="*/ 570 h 119"/>
                <a:gd name="T34" fmla="*/ 1048 w 254"/>
                <a:gd name="T35" fmla="*/ 639 h 119"/>
                <a:gd name="T36" fmla="*/ 1103 w 254"/>
                <a:gd name="T37" fmla="*/ 731 h 119"/>
                <a:gd name="T38" fmla="*/ 1163 w 254"/>
                <a:gd name="T39" fmla="*/ 800 h 119"/>
                <a:gd name="T40" fmla="*/ 1231 w 254"/>
                <a:gd name="T41" fmla="*/ 875 h 119"/>
                <a:gd name="T42" fmla="*/ 1281 w 254"/>
                <a:gd name="T43" fmla="*/ 977 h 119"/>
                <a:gd name="T44" fmla="*/ 1333 w 254"/>
                <a:gd name="T45" fmla="*/ 1043 h 119"/>
                <a:gd name="T46" fmla="*/ 1391 w 254"/>
                <a:gd name="T47" fmla="*/ 1131 h 119"/>
                <a:gd name="T48" fmla="*/ 1450 w 254"/>
                <a:gd name="T49" fmla="*/ 1215 h 119"/>
                <a:gd name="T50" fmla="*/ 1504 w 254"/>
                <a:gd name="T51" fmla="*/ 1300 h 119"/>
                <a:gd name="T52" fmla="*/ 1555 w 254"/>
                <a:gd name="T53" fmla="*/ 1389 h 119"/>
                <a:gd name="T54" fmla="*/ 1594 w 254"/>
                <a:gd name="T55" fmla="*/ 1464 h 119"/>
                <a:gd name="T56" fmla="*/ 1647 w 254"/>
                <a:gd name="T57" fmla="*/ 1550 h 119"/>
                <a:gd name="T58" fmla="*/ 1677 w 254"/>
                <a:gd name="T59" fmla="*/ 1644 h 119"/>
                <a:gd name="T60" fmla="*/ 1724 w 254"/>
                <a:gd name="T61" fmla="*/ 1718 h 119"/>
                <a:gd name="T62" fmla="*/ 1755 w 254"/>
                <a:gd name="T63" fmla="*/ 1789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119"/>
                <a:gd name="T98" fmla="*/ 254 w 254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119">
                  <a:moveTo>
                    <a:pt x="0" y="4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4" y="1"/>
                  </a:lnTo>
                  <a:lnTo>
                    <a:pt x="52" y="3"/>
                  </a:lnTo>
                  <a:lnTo>
                    <a:pt x="61" y="5"/>
                  </a:lnTo>
                  <a:lnTo>
                    <a:pt x="69" y="7"/>
                  </a:lnTo>
                  <a:lnTo>
                    <a:pt x="78" y="10"/>
                  </a:lnTo>
                  <a:lnTo>
                    <a:pt x="87" y="13"/>
                  </a:lnTo>
                  <a:lnTo>
                    <a:pt x="96" y="16"/>
                  </a:lnTo>
                  <a:lnTo>
                    <a:pt x="105" y="20"/>
                  </a:lnTo>
                  <a:lnTo>
                    <a:pt x="114" y="24"/>
                  </a:lnTo>
                  <a:lnTo>
                    <a:pt x="123" y="28"/>
                  </a:lnTo>
                  <a:lnTo>
                    <a:pt x="133" y="33"/>
                  </a:lnTo>
                  <a:lnTo>
                    <a:pt x="142" y="38"/>
                  </a:lnTo>
                  <a:lnTo>
                    <a:pt x="151" y="42"/>
                  </a:lnTo>
                  <a:lnTo>
                    <a:pt x="159" y="48"/>
                  </a:lnTo>
                  <a:lnTo>
                    <a:pt x="168" y="53"/>
                  </a:lnTo>
                  <a:lnTo>
                    <a:pt x="177" y="58"/>
                  </a:lnTo>
                  <a:lnTo>
                    <a:pt x="185" y="64"/>
                  </a:lnTo>
                  <a:lnTo>
                    <a:pt x="193" y="69"/>
                  </a:lnTo>
                  <a:lnTo>
                    <a:pt x="201" y="75"/>
                  </a:lnTo>
                  <a:lnTo>
                    <a:pt x="209" y="80"/>
                  </a:lnTo>
                  <a:lnTo>
                    <a:pt x="217" y="86"/>
                  </a:lnTo>
                  <a:lnTo>
                    <a:pt x="223" y="92"/>
                  </a:lnTo>
                  <a:lnTo>
                    <a:pt x="230" y="97"/>
                  </a:lnTo>
                  <a:lnTo>
                    <a:pt x="237" y="102"/>
                  </a:lnTo>
                  <a:lnTo>
                    <a:pt x="242" y="108"/>
                  </a:lnTo>
                  <a:lnTo>
                    <a:pt x="248" y="113"/>
                  </a:lnTo>
                  <a:lnTo>
                    <a:pt x="253" y="118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6" name="Freeform 27"/>
            <p:cNvSpPr>
              <a:spLocks/>
            </p:cNvSpPr>
            <p:nvPr/>
          </p:nvSpPr>
          <p:spPr bwMode="auto">
            <a:xfrm>
              <a:off x="4175" y="2797"/>
              <a:ext cx="316" cy="97"/>
            </a:xfrm>
            <a:custGeom>
              <a:avLst/>
              <a:gdLst>
                <a:gd name="T0" fmla="*/ 0 w 254"/>
                <a:gd name="T1" fmla="*/ 73 h 72"/>
                <a:gd name="T2" fmla="*/ 109 w 254"/>
                <a:gd name="T3" fmla="*/ 1 h 72"/>
                <a:gd name="T4" fmla="*/ 157 w 254"/>
                <a:gd name="T5" fmla="*/ 1 h 72"/>
                <a:gd name="T6" fmla="*/ 210 w 254"/>
                <a:gd name="T7" fmla="*/ 0 h 72"/>
                <a:gd name="T8" fmla="*/ 267 w 254"/>
                <a:gd name="T9" fmla="*/ 0 h 72"/>
                <a:gd name="T10" fmla="*/ 325 w 254"/>
                <a:gd name="T11" fmla="*/ 1 h 72"/>
                <a:gd name="T12" fmla="*/ 381 w 254"/>
                <a:gd name="T13" fmla="*/ 30 h 72"/>
                <a:gd name="T14" fmla="*/ 442 w 254"/>
                <a:gd name="T15" fmla="*/ 40 h 72"/>
                <a:gd name="T16" fmla="*/ 499 w 254"/>
                <a:gd name="T17" fmla="*/ 73 h 72"/>
                <a:gd name="T18" fmla="*/ 560 w 254"/>
                <a:gd name="T19" fmla="*/ 98 h 72"/>
                <a:gd name="T20" fmla="*/ 610 w 254"/>
                <a:gd name="T21" fmla="*/ 132 h 72"/>
                <a:gd name="T22" fmla="*/ 673 w 254"/>
                <a:gd name="T23" fmla="*/ 162 h 72"/>
                <a:gd name="T24" fmla="*/ 730 w 254"/>
                <a:gd name="T25" fmla="*/ 190 h 72"/>
                <a:gd name="T26" fmla="*/ 794 w 254"/>
                <a:gd name="T27" fmla="*/ 240 h 72"/>
                <a:gd name="T28" fmla="*/ 851 w 254"/>
                <a:gd name="T29" fmla="*/ 282 h 72"/>
                <a:gd name="T30" fmla="*/ 908 w 254"/>
                <a:gd name="T31" fmla="*/ 344 h 72"/>
                <a:gd name="T32" fmla="*/ 963 w 254"/>
                <a:gd name="T33" fmla="*/ 380 h 72"/>
                <a:gd name="T34" fmla="*/ 1019 w 254"/>
                <a:gd name="T35" fmla="*/ 424 h 72"/>
                <a:gd name="T36" fmla="*/ 1082 w 254"/>
                <a:gd name="T37" fmla="*/ 472 h 72"/>
                <a:gd name="T38" fmla="*/ 1146 w 254"/>
                <a:gd name="T39" fmla="*/ 534 h 72"/>
                <a:gd name="T40" fmla="*/ 1198 w 254"/>
                <a:gd name="T41" fmla="*/ 571 h 72"/>
                <a:gd name="T42" fmla="*/ 1255 w 254"/>
                <a:gd name="T43" fmla="*/ 626 h 72"/>
                <a:gd name="T44" fmla="*/ 1317 w 254"/>
                <a:gd name="T45" fmla="*/ 675 h 72"/>
                <a:gd name="T46" fmla="*/ 1367 w 254"/>
                <a:gd name="T47" fmla="*/ 725 h 72"/>
                <a:gd name="T48" fmla="*/ 1431 w 254"/>
                <a:gd name="T49" fmla="*/ 769 h 72"/>
                <a:gd name="T50" fmla="*/ 1489 w 254"/>
                <a:gd name="T51" fmla="*/ 815 h 72"/>
                <a:gd name="T52" fmla="*/ 1530 w 254"/>
                <a:gd name="T53" fmla="*/ 857 h 72"/>
                <a:gd name="T54" fmla="*/ 1591 w 254"/>
                <a:gd name="T55" fmla="*/ 909 h 72"/>
                <a:gd name="T56" fmla="*/ 1647 w 254"/>
                <a:gd name="T57" fmla="*/ 958 h 72"/>
                <a:gd name="T58" fmla="*/ 1698 w 254"/>
                <a:gd name="T59" fmla="*/ 977 h 72"/>
                <a:gd name="T60" fmla="*/ 1758 w 254"/>
                <a:gd name="T61" fmla="*/ 1002 h 72"/>
                <a:gd name="T62" fmla="*/ 1808 w 254"/>
                <a:gd name="T63" fmla="*/ 1036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72"/>
                <a:gd name="T98" fmla="*/ 254 w 254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72">
                  <a:moveTo>
                    <a:pt x="0" y="5"/>
                  </a:moveTo>
                  <a:lnTo>
                    <a:pt x="15" y="1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70" y="5"/>
                  </a:lnTo>
                  <a:lnTo>
                    <a:pt x="78" y="7"/>
                  </a:lnTo>
                  <a:lnTo>
                    <a:pt x="86" y="9"/>
                  </a:lnTo>
                  <a:lnTo>
                    <a:pt x="94" y="11"/>
                  </a:lnTo>
                  <a:lnTo>
                    <a:pt x="102" y="13"/>
                  </a:lnTo>
                  <a:lnTo>
                    <a:pt x="111" y="16"/>
                  </a:lnTo>
                  <a:lnTo>
                    <a:pt x="119" y="19"/>
                  </a:lnTo>
                  <a:lnTo>
                    <a:pt x="127" y="23"/>
                  </a:lnTo>
                  <a:lnTo>
                    <a:pt x="135" y="26"/>
                  </a:lnTo>
                  <a:lnTo>
                    <a:pt x="143" y="29"/>
                  </a:lnTo>
                  <a:lnTo>
                    <a:pt x="152" y="33"/>
                  </a:lnTo>
                  <a:lnTo>
                    <a:pt x="160" y="36"/>
                  </a:lnTo>
                  <a:lnTo>
                    <a:pt x="168" y="39"/>
                  </a:lnTo>
                  <a:lnTo>
                    <a:pt x="176" y="43"/>
                  </a:lnTo>
                  <a:lnTo>
                    <a:pt x="184" y="46"/>
                  </a:lnTo>
                  <a:lnTo>
                    <a:pt x="192" y="50"/>
                  </a:lnTo>
                  <a:lnTo>
                    <a:pt x="200" y="53"/>
                  </a:lnTo>
                  <a:lnTo>
                    <a:pt x="208" y="56"/>
                  </a:lnTo>
                  <a:lnTo>
                    <a:pt x="215" y="59"/>
                  </a:lnTo>
                  <a:lnTo>
                    <a:pt x="223" y="62"/>
                  </a:lnTo>
                  <a:lnTo>
                    <a:pt x="231" y="65"/>
                  </a:lnTo>
                  <a:lnTo>
                    <a:pt x="238" y="67"/>
                  </a:lnTo>
                  <a:lnTo>
                    <a:pt x="246" y="69"/>
                  </a:lnTo>
                  <a:lnTo>
                    <a:pt x="253" y="7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7" name="Freeform 28"/>
            <p:cNvSpPr>
              <a:spLocks/>
            </p:cNvSpPr>
            <p:nvPr/>
          </p:nvSpPr>
          <p:spPr bwMode="auto">
            <a:xfrm>
              <a:off x="4683" y="1868"/>
              <a:ext cx="182" cy="326"/>
            </a:xfrm>
            <a:custGeom>
              <a:avLst/>
              <a:gdLst>
                <a:gd name="T0" fmla="*/ 1060 w 146"/>
                <a:gd name="T1" fmla="*/ 0 h 240"/>
                <a:gd name="T2" fmla="*/ 969 w 146"/>
                <a:gd name="T3" fmla="*/ 1 h 240"/>
                <a:gd name="T4" fmla="*/ 929 w 146"/>
                <a:gd name="T5" fmla="*/ 48 h 240"/>
                <a:gd name="T6" fmla="*/ 894 w 146"/>
                <a:gd name="T7" fmla="*/ 88 h 240"/>
                <a:gd name="T8" fmla="*/ 858 w 146"/>
                <a:gd name="T9" fmla="*/ 125 h 240"/>
                <a:gd name="T10" fmla="*/ 833 w 146"/>
                <a:gd name="T11" fmla="*/ 170 h 240"/>
                <a:gd name="T12" fmla="*/ 819 w 146"/>
                <a:gd name="T13" fmla="*/ 231 h 240"/>
                <a:gd name="T14" fmla="*/ 794 w 146"/>
                <a:gd name="T15" fmla="*/ 300 h 240"/>
                <a:gd name="T16" fmla="*/ 762 w 146"/>
                <a:gd name="T17" fmla="*/ 384 h 240"/>
                <a:gd name="T18" fmla="*/ 745 w 146"/>
                <a:gd name="T19" fmla="*/ 454 h 240"/>
                <a:gd name="T20" fmla="*/ 733 w 146"/>
                <a:gd name="T21" fmla="*/ 530 h 240"/>
                <a:gd name="T22" fmla="*/ 717 w 146"/>
                <a:gd name="T23" fmla="*/ 617 h 240"/>
                <a:gd name="T24" fmla="*/ 706 w 146"/>
                <a:gd name="T25" fmla="*/ 709 h 240"/>
                <a:gd name="T26" fmla="*/ 686 w 146"/>
                <a:gd name="T27" fmla="*/ 804 h 240"/>
                <a:gd name="T28" fmla="*/ 682 w 146"/>
                <a:gd name="T29" fmla="*/ 901 h 240"/>
                <a:gd name="T30" fmla="*/ 668 w 146"/>
                <a:gd name="T31" fmla="*/ 998 h 240"/>
                <a:gd name="T32" fmla="*/ 659 w 146"/>
                <a:gd name="T33" fmla="*/ 1092 h 240"/>
                <a:gd name="T34" fmla="*/ 644 w 146"/>
                <a:gd name="T35" fmla="*/ 1189 h 240"/>
                <a:gd name="T36" fmla="*/ 643 w 146"/>
                <a:gd name="T37" fmla="*/ 1266 h 240"/>
                <a:gd name="T38" fmla="*/ 623 w 146"/>
                <a:gd name="T39" fmla="*/ 1365 h 240"/>
                <a:gd name="T40" fmla="*/ 620 w 146"/>
                <a:gd name="T41" fmla="*/ 1456 h 240"/>
                <a:gd name="T42" fmla="*/ 598 w 146"/>
                <a:gd name="T43" fmla="*/ 1551 h 240"/>
                <a:gd name="T44" fmla="*/ 595 w 146"/>
                <a:gd name="T45" fmla="*/ 1663 h 240"/>
                <a:gd name="T46" fmla="*/ 585 w 146"/>
                <a:gd name="T47" fmla="*/ 1720 h 240"/>
                <a:gd name="T48" fmla="*/ 566 w 146"/>
                <a:gd name="T49" fmla="*/ 1807 h 240"/>
                <a:gd name="T50" fmla="*/ 550 w 146"/>
                <a:gd name="T51" fmla="*/ 1908 h 240"/>
                <a:gd name="T52" fmla="*/ 536 w 146"/>
                <a:gd name="T53" fmla="*/ 1974 h 240"/>
                <a:gd name="T54" fmla="*/ 517 w 146"/>
                <a:gd name="T55" fmla="*/ 2050 h 240"/>
                <a:gd name="T56" fmla="*/ 500 w 146"/>
                <a:gd name="T57" fmla="*/ 2107 h 240"/>
                <a:gd name="T58" fmla="*/ 472 w 146"/>
                <a:gd name="T59" fmla="*/ 2158 h 240"/>
                <a:gd name="T60" fmla="*/ 451 w 146"/>
                <a:gd name="T61" fmla="*/ 2230 h 240"/>
                <a:gd name="T62" fmla="*/ 423 w 146"/>
                <a:gd name="T63" fmla="*/ 2259 h 240"/>
                <a:gd name="T64" fmla="*/ 379 w 146"/>
                <a:gd name="T65" fmla="*/ 2317 h 240"/>
                <a:gd name="T66" fmla="*/ 354 w 146"/>
                <a:gd name="T67" fmla="*/ 2336 h 240"/>
                <a:gd name="T68" fmla="*/ 333 w 146"/>
                <a:gd name="T69" fmla="*/ 2373 h 240"/>
                <a:gd name="T70" fmla="*/ 315 w 146"/>
                <a:gd name="T71" fmla="*/ 2414 h 240"/>
                <a:gd name="T72" fmla="*/ 284 w 146"/>
                <a:gd name="T73" fmla="*/ 2450 h 240"/>
                <a:gd name="T74" fmla="*/ 267 w 146"/>
                <a:gd name="T75" fmla="*/ 2468 h 240"/>
                <a:gd name="T76" fmla="*/ 244 w 146"/>
                <a:gd name="T77" fmla="*/ 2502 h 240"/>
                <a:gd name="T78" fmla="*/ 228 w 146"/>
                <a:gd name="T79" fmla="*/ 2529 h 240"/>
                <a:gd name="T80" fmla="*/ 207 w 146"/>
                <a:gd name="T81" fmla="*/ 2565 h 240"/>
                <a:gd name="T82" fmla="*/ 183 w 146"/>
                <a:gd name="T83" fmla="*/ 2611 h 240"/>
                <a:gd name="T84" fmla="*/ 168 w 146"/>
                <a:gd name="T85" fmla="*/ 2643 h 240"/>
                <a:gd name="T86" fmla="*/ 150 w 146"/>
                <a:gd name="T87" fmla="*/ 2687 h 240"/>
                <a:gd name="T88" fmla="*/ 126 w 146"/>
                <a:gd name="T89" fmla="*/ 2719 h 240"/>
                <a:gd name="T90" fmla="*/ 118 w 146"/>
                <a:gd name="T91" fmla="*/ 2771 h 240"/>
                <a:gd name="T92" fmla="*/ 96 w 146"/>
                <a:gd name="T93" fmla="*/ 2813 h 240"/>
                <a:gd name="T94" fmla="*/ 89 w 146"/>
                <a:gd name="T95" fmla="*/ 2853 h 240"/>
                <a:gd name="T96" fmla="*/ 71 w 146"/>
                <a:gd name="T97" fmla="*/ 2904 h 240"/>
                <a:gd name="T98" fmla="*/ 57 w 146"/>
                <a:gd name="T99" fmla="*/ 2945 h 240"/>
                <a:gd name="T100" fmla="*/ 50 w 146"/>
                <a:gd name="T101" fmla="*/ 3002 h 240"/>
                <a:gd name="T102" fmla="*/ 32 w 146"/>
                <a:gd name="T103" fmla="*/ 3068 h 240"/>
                <a:gd name="T104" fmla="*/ 26 w 146"/>
                <a:gd name="T105" fmla="*/ 3100 h 240"/>
                <a:gd name="T106" fmla="*/ 21 w 146"/>
                <a:gd name="T107" fmla="*/ 3166 h 240"/>
                <a:gd name="T108" fmla="*/ 2 w 146"/>
                <a:gd name="T109" fmla="*/ 3211 h 240"/>
                <a:gd name="T110" fmla="*/ 1 w 146"/>
                <a:gd name="T111" fmla="*/ 3279 h 240"/>
                <a:gd name="T112" fmla="*/ 1 w 146"/>
                <a:gd name="T113" fmla="*/ 3335 h 240"/>
                <a:gd name="T114" fmla="*/ 0 w 146"/>
                <a:gd name="T115" fmla="*/ 3399 h 240"/>
                <a:gd name="T116" fmla="*/ 0 w 146"/>
                <a:gd name="T117" fmla="*/ 3460 h 240"/>
                <a:gd name="T118" fmla="*/ 1 w 146"/>
                <a:gd name="T119" fmla="*/ 3547 h 240"/>
                <a:gd name="T120" fmla="*/ 1 w 146"/>
                <a:gd name="T121" fmla="*/ 3600 h 240"/>
                <a:gd name="T122" fmla="*/ 1 w 146"/>
                <a:gd name="T123" fmla="*/ 3665 h 240"/>
                <a:gd name="T124" fmla="*/ 21 w 146"/>
                <a:gd name="T125" fmla="*/ 3764 h 2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6"/>
                <a:gd name="T190" fmla="*/ 0 h 240"/>
                <a:gd name="T191" fmla="*/ 146 w 146"/>
                <a:gd name="T192" fmla="*/ 240 h 2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6" h="240">
                  <a:moveTo>
                    <a:pt x="145" y="0"/>
                  </a:moveTo>
                  <a:lnTo>
                    <a:pt x="133" y="1"/>
                  </a:lnTo>
                  <a:lnTo>
                    <a:pt x="128" y="3"/>
                  </a:lnTo>
                  <a:lnTo>
                    <a:pt x="123" y="5"/>
                  </a:lnTo>
                  <a:lnTo>
                    <a:pt x="119" y="8"/>
                  </a:lnTo>
                  <a:lnTo>
                    <a:pt x="115" y="11"/>
                  </a:lnTo>
                  <a:lnTo>
                    <a:pt x="112" y="15"/>
                  </a:lnTo>
                  <a:lnTo>
                    <a:pt x="109" y="19"/>
                  </a:lnTo>
                  <a:lnTo>
                    <a:pt x="105" y="24"/>
                  </a:lnTo>
                  <a:lnTo>
                    <a:pt x="103" y="29"/>
                  </a:lnTo>
                  <a:lnTo>
                    <a:pt x="101" y="34"/>
                  </a:lnTo>
                  <a:lnTo>
                    <a:pt x="99" y="39"/>
                  </a:lnTo>
                  <a:lnTo>
                    <a:pt x="97" y="45"/>
                  </a:lnTo>
                  <a:lnTo>
                    <a:pt x="95" y="51"/>
                  </a:lnTo>
                  <a:lnTo>
                    <a:pt x="93" y="57"/>
                  </a:lnTo>
                  <a:lnTo>
                    <a:pt x="92" y="63"/>
                  </a:lnTo>
                  <a:lnTo>
                    <a:pt x="91" y="69"/>
                  </a:lnTo>
                  <a:lnTo>
                    <a:pt x="89" y="75"/>
                  </a:lnTo>
                  <a:lnTo>
                    <a:pt x="88" y="81"/>
                  </a:lnTo>
                  <a:lnTo>
                    <a:pt x="86" y="87"/>
                  </a:lnTo>
                  <a:lnTo>
                    <a:pt x="85" y="93"/>
                  </a:lnTo>
                  <a:lnTo>
                    <a:pt x="83" y="99"/>
                  </a:lnTo>
                  <a:lnTo>
                    <a:pt x="82" y="105"/>
                  </a:lnTo>
                  <a:lnTo>
                    <a:pt x="80" y="110"/>
                  </a:lnTo>
                  <a:lnTo>
                    <a:pt x="78" y="115"/>
                  </a:lnTo>
                  <a:lnTo>
                    <a:pt x="76" y="121"/>
                  </a:lnTo>
                  <a:lnTo>
                    <a:pt x="74" y="125"/>
                  </a:lnTo>
                  <a:lnTo>
                    <a:pt x="71" y="130"/>
                  </a:lnTo>
                  <a:lnTo>
                    <a:pt x="69" y="134"/>
                  </a:lnTo>
                  <a:lnTo>
                    <a:pt x="65" y="137"/>
                  </a:lnTo>
                  <a:lnTo>
                    <a:pt x="62" y="141"/>
                  </a:lnTo>
                  <a:lnTo>
                    <a:pt x="58" y="143"/>
                  </a:lnTo>
                  <a:lnTo>
                    <a:pt x="52" y="147"/>
                  </a:lnTo>
                  <a:lnTo>
                    <a:pt x="49" y="149"/>
                  </a:lnTo>
                  <a:lnTo>
                    <a:pt x="46" y="151"/>
                  </a:lnTo>
                  <a:lnTo>
                    <a:pt x="43" y="153"/>
                  </a:lnTo>
                  <a:lnTo>
                    <a:pt x="39" y="155"/>
                  </a:lnTo>
                  <a:lnTo>
                    <a:pt x="37" y="157"/>
                  </a:lnTo>
                  <a:lnTo>
                    <a:pt x="34" y="159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5" y="166"/>
                  </a:lnTo>
                  <a:lnTo>
                    <a:pt x="23" y="168"/>
                  </a:lnTo>
                  <a:lnTo>
                    <a:pt x="21" y="171"/>
                  </a:lnTo>
                  <a:lnTo>
                    <a:pt x="18" y="173"/>
                  </a:lnTo>
                  <a:lnTo>
                    <a:pt x="16" y="176"/>
                  </a:lnTo>
                  <a:lnTo>
                    <a:pt x="14" y="179"/>
                  </a:lnTo>
                  <a:lnTo>
                    <a:pt x="12" y="181"/>
                  </a:lnTo>
                  <a:lnTo>
                    <a:pt x="10" y="184"/>
                  </a:lnTo>
                  <a:lnTo>
                    <a:pt x="8" y="187"/>
                  </a:lnTo>
                  <a:lnTo>
                    <a:pt x="7" y="191"/>
                  </a:lnTo>
                  <a:lnTo>
                    <a:pt x="5" y="194"/>
                  </a:lnTo>
                  <a:lnTo>
                    <a:pt x="4" y="197"/>
                  </a:lnTo>
                  <a:lnTo>
                    <a:pt x="3" y="201"/>
                  </a:lnTo>
                  <a:lnTo>
                    <a:pt x="2" y="204"/>
                  </a:lnTo>
                  <a:lnTo>
                    <a:pt x="1" y="208"/>
                  </a:lnTo>
                  <a:lnTo>
                    <a:pt x="1" y="212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1" y="233"/>
                  </a:lnTo>
                  <a:lnTo>
                    <a:pt x="3" y="23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8" name="Freeform 29"/>
            <p:cNvSpPr>
              <a:spLocks/>
            </p:cNvSpPr>
            <p:nvPr/>
          </p:nvSpPr>
          <p:spPr bwMode="auto">
            <a:xfrm>
              <a:off x="4458" y="1713"/>
              <a:ext cx="289" cy="572"/>
            </a:xfrm>
            <a:custGeom>
              <a:avLst/>
              <a:gdLst>
                <a:gd name="T0" fmla="*/ 1616 w 232"/>
                <a:gd name="T1" fmla="*/ 321 h 420"/>
                <a:gd name="T2" fmla="*/ 1552 w 232"/>
                <a:gd name="T3" fmla="*/ 595 h 420"/>
                <a:gd name="T4" fmla="*/ 1472 w 232"/>
                <a:gd name="T5" fmla="*/ 810 h 420"/>
                <a:gd name="T6" fmla="*/ 1388 w 232"/>
                <a:gd name="T7" fmla="*/ 985 h 420"/>
                <a:gd name="T8" fmla="*/ 1293 w 232"/>
                <a:gd name="T9" fmla="*/ 1111 h 420"/>
                <a:gd name="T10" fmla="*/ 1196 w 232"/>
                <a:gd name="T11" fmla="*/ 1234 h 420"/>
                <a:gd name="T12" fmla="*/ 1085 w 232"/>
                <a:gd name="T13" fmla="*/ 1303 h 420"/>
                <a:gd name="T14" fmla="*/ 973 w 232"/>
                <a:gd name="T15" fmla="*/ 1388 h 420"/>
                <a:gd name="T16" fmla="*/ 866 w 232"/>
                <a:gd name="T17" fmla="*/ 1465 h 420"/>
                <a:gd name="T18" fmla="*/ 762 w 232"/>
                <a:gd name="T19" fmla="*/ 1543 h 420"/>
                <a:gd name="T20" fmla="*/ 668 w 232"/>
                <a:gd name="T21" fmla="*/ 1641 h 420"/>
                <a:gd name="T22" fmla="*/ 562 w 232"/>
                <a:gd name="T23" fmla="*/ 1758 h 420"/>
                <a:gd name="T24" fmla="*/ 473 w 232"/>
                <a:gd name="T25" fmla="*/ 1903 h 420"/>
                <a:gd name="T26" fmla="*/ 404 w 232"/>
                <a:gd name="T27" fmla="*/ 2095 h 420"/>
                <a:gd name="T28" fmla="*/ 349 w 232"/>
                <a:gd name="T29" fmla="*/ 2326 h 420"/>
                <a:gd name="T30" fmla="*/ 301 w 232"/>
                <a:gd name="T31" fmla="*/ 2615 h 420"/>
                <a:gd name="T32" fmla="*/ 273 w 232"/>
                <a:gd name="T33" fmla="*/ 2769 h 420"/>
                <a:gd name="T34" fmla="*/ 258 w 232"/>
                <a:gd name="T35" fmla="*/ 2936 h 420"/>
                <a:gd name="T36" fmla="*/ 232 w 232"/>
                <a:gd name="T37" fmla="*/ 3126 h 420"/>
                <a:gd name="T38" fmla="*/ 207 w 232"/>
                <a:gd name="T39" fmla="*/ 3337 h 420"/>
                <a:gd name="T40" fmla="*/ 171 w 232"/>
                <a:gd name="T41" fmla="*/ 3561 h 420"/>
                <a:gd name="T42" fmla="*/ 147 w 232"/>
                <a:gd name="T43" fmla="*/ 3823 h 420"/>
                <a:gd name="T44" fmla="*/ 118 w 232"/>
                <a:gd name="T45" fmla="*/ 4088 h 420"/>
                <a:gd name="T46" fmla="*/ 88 w 232"/>
                <a:gd name="T47" fmla="*/ 4325 h 420"/>
                <a:gd name="T48" fmla="*/ 62 w 232"/>
                <a:gd name="T49" fmla="*/ 4581 h 420"/>
                <a:gd name="T50" fmla="*/ 40 w 232"/>
                <a:gd name="T51" fmla="*/ 4812 h 420"/>
                <a:gd name="T52" fmla="*/ 21 w 232"/>
                <a:gd name="T53" fmla="*/ 5039 h 420"/>
                <a:gd name="T54" fmla="*/ 1 w 232"/>
                <a:gd name="T55" fmla="*/ 5239 h 420"/>
                <a:gd name="T56" fmla="*/ 0 w 232"/>
                <a:gd name="T57" fmla="*/ 5426 h 420"/>
                <a:gd name="T58" fmla="*/ 0 w 232"/>
                <a:gd name="T59" fmla="*/ 5567 h 420"/>
                <a:gd name="T60" fmla="*/ 0 w 232"/>
                <a:gd name="T61" fmla="*/ 5659 h 420"/>
                <a:gd name="T62" fmla="*/ 26 w 232"/>
                <a:gd name="T63" fmla="*/ 5716 h 420"/>
                <a:gd name="T64" fmla="*/ 50 w 232"/>
                <a:gd name="T65" fmla="*/ 5781 h 420"/>
                <a:gd name="T66" fmla="*/ 77 w 232"/>
                <a:gd name="T67" fmla="*/ 5836 h 420"/>
                <a:gd name="T68" fmla="*/ 118 w 232"/>
                <a:gd name="T69" fmla="*/ 5890 h 420"/>
                <a:gd name="T70" fmla="*/ 157 w 232"/>
                <a:gd name="T71" fmla="*/ 5960 h 420"/>
                <a:gd name="T72" fmla="*/ 209 w 232"/>
                <a:gd name="T73" fmla="*/ 6047 h 420"/>
                <a:gd name="T74" fmla="*/ 258 w 232"/>
                <a:gd name="T75" fmla="*/ 6123 h 420"/>
                <a:gd name="T76" fmla="*/ 304 w 232"/>
                <a:gd name="T77" fmla="*/ 6205 h 420"/>
                <a:gd name="T78" fmla="*/ 354 w 232"/>
                <a:gd name="T79" fmla="*/ 6274 h 420"/>
                <a:gd name="T80" fmla="*/ 404 w 232"/>
                <a:gd name="T81" fmla="*/ 6353 h 420"/>
                <a:gd name="T82" fmla="*/ 451 w 232"/>
                <a:gd name="T83" fmla="*/ 6434 h 420"/>
                <a:gd name="T84" fmla="*/ 503 w 232"/>
                <a:gd name="T85" fmla="*/ 6503 h 420"/>
                <a:gd name="T86" fmla="*/ 542 w 232"/>
                <a:gd name="T87" fmla="*/ 6577 h 420"/>
                <a:gd name="T88" fmla="*/ 588 w 232"/>
                <a:gd name="T89" fmla="*/ 6632 h 420"/>
                <a:gd name="T90" fmla="*/ 612 w 232"/>
                <a:gd name="T91" fmla="*/ 6703 h 420"/>
                <a:gd name="T92" fmla="*/ 644 w 232"/>
                <a:gd name="T93" fmla="*/ 6769 h 4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2"/>
                <a:gd name="T142" fmla="*/ 0 h 420"/>
                <a:gd name="T143" fmla="*/ 232 w 232"/>
                <a:gd name="T144" fmla="*/ 420 h 4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2" h="420">
                  <a:moveTo>
                    <a:pt x="231" y="0"/>
                  </a:moveTo>
                  <a:lnTo>
                    <a:pt x="224" y="20"/>
                  </a:lnTo>
                  <a:lnTo>
                    <a:pt x="220" y="29"/>
                  </a:lnTo>
                  <a:lnTo>
                    <a:pt x="215" y="37"/>
                  </a:lnTo>
                  <a:lnTo>
                    <a:pt x="210" y="44"/>
                  </a:lnTo>
                  <a:lnTo>
                    <a:pt x="204" y="50"/>
                  </a:lnTo>
                  <a:lnTo>
                    <a:pt x="198" y="56"/>
                  </a:lnTo>
                  <a:lnTo>
                    <a:pt x="192" y="61"/>
                  </a:lnTo>
                  <a:lnTo>
                    <a:pt x="186" y="65"/>
                  </a:lnTo>
                  <a:lnTo>
                    <a:pt x="179" y="69"/>
                  </a:lnTo>
                  <a:lnTo>
                    <a:pt x="172" y="73"/>
                  </a:lnTo>
                  <a:lnTo>
                    <a:pt x="165" y="76"/>
                  </a:lnTo>
                  <a:lnTo>
                    <a:pt x="158" y="79"/>
                  </a:lnTo>
                  <a:lnTo>
                    <a:pt x="150" y="81"/>
                  </a:lnTo>
                  <a:lnTo>
                    <a:pt x="142" y="84"/>
                  </a:lnTo>
                  <a:lnTo>
                    <a:pt x="135" y="86"/>
                  </a:lnTo>
                  <a:lnTo>
                    <a:pt x="128" y="89"/>
                  </a:lnTo>
                  <a:lnTo>
                    <a:pt x="120" y="91"/>
                  </a:lnTo>
                  <a:lnTo>
                    <a:pt x="113" y="93"/>
                  </a:lnTo>
                  <a:lnTo>
                    <a:pt x="106" y="96"/>
                  </a:lnTo>
                  <a:lnTo>
                    <a:pt x="98" y="99"/>
                  </a:lnTo>
                  <a:lnTo>
                    <a:pt x="92" y="102"/>
                  </a:lnTo>
                  <a:lnTo>
                    <a:pt x="85" y="105"/>
                  </a:lnTo>
                  <a:lnTo>
                    <a:pt x="78" y="109"/>
                  </a:lnTo>
                  <a:lnTo>
                    <a:pt x="72" y="113"/>
                  </a:lnTo>
                  <a:lnTo>
                    <a:pt x="66" y="118"/>
                  </a:lnTo>
                  <a:lnTo>
                    <a:pt x="61" y="123"/>
                  </a:lnTo>
                  <a:lnTo>
                    <a:pt x="56" y="130"/>
                  </a:lnTo>
                  <a:lnTo>
                    <a:pt x="52" y="137"/>
                  </a:lnTo>
                  <a:lnTo>
                    <a:pt x="48" y="144"/>
                  </a:lnTo>
                  <a:lnTo>
                    <a:pt x="44" y="153"/>
                  </a:lnTo>
                  <a:lnTo>
                    <a:pt x="41" y="162"/>
                  </a:lnTo>
                  <a:lnTo>
                    <a:pt x="39" y="168"/>
                  </a:lnTo>
                  <a:lnTo>
                    <a:pt x="38" y="172"/>
                  </a:lnTo>
                  <a:lnTo>
                    <a:pt x="37" y="177"/>
                  </a:lnTo>
                  <a:lnTo>
                    <a:pt x="35" y="182"/>
                  </a:lnTo>
                  <a:lnTo>
                    <a:pt x="34" y="188"/>
                  </a:lnTo>
                  <a:lnTo>
                    <a:pt x="32" y="194"/>
                  </a:lnTo>
                  <a:lnTo>
                    <a:pt x="30" y="200"/>
                  </a:lnTo>
                  <a:lnTo>
                    <a:pt x="28" y="207"/>
                  </a:lnTo>
                  <a:lnTo>
                    <a:pt x="26" y="214"/>
                  </a:lnTo>
                  <a:lnTo>
                    <a:pt x="24" y="221"/>
                  </a:lnTo>
                  <a:lnTo>
                    <a:pt x="22" y="229"/>
                  </a:lnTo>
                  <a:lnTo>
                    <a:pt x="20" y="237"/>
                  </a:lnTo>
                  <a:lnTo>
                    <a:pt x="18" y="245"/>
                  </a:lnTo>
                  <a:lnTo>
                    <a:pt x="16" y="253"/>
                  </a:lnTo>
                  <a:lnTo>
                    <a:pt x="14" y="261"/>
                  </a:lnTo>
                  <a:lnTo>
                    <a:pt x="12" y="269"/>
                  </a:lnTo>
                  <a:lnTo>
                    <a:pt x="10" y="276"/>
                  </a:lnTo>
                  <a:lnTo>
                    <a:pt x="9" y="284"/>
                  </a:lnTo>
                  <a:lnTo>
                    <a:pt x="7" y="292"/>
                  </a:lnTo>
                  <a:lnTo>
                    <a:pt x="6" y="299"/>
                  </a:lnTo>
                  <a:lnTo>
                    <a:pt x="4" y="306"/>
                  </a:lnTo>
                  <a:lnTo>
                    <a:pt x="3" y="313"/>
                  </a:lnTo>
                  <a:lnTo>
                    <a:pt x="2" y="319"/>
                  </a:lnTo>
                  <a:lnTo>
                    <a:pt x="1" y="325"/>
                  </a:lnTo>
                  <a:lnTo>
                    <a:pt x="0" y="331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48"/>
                  </a:lnTo>
                  <a:lnTo>
                    <a:pt x="0" y="351"/>
                  </a:lnTo>
                  <a:lnTo>
                    <a:pt x="2" y="353"/>
                  </a:lnTo>
                  <a:lnTo>
                    <a:pt x="4" y="355"/>
                  </a:lnTo>
                  <a:lnTo>
                    <a:pt x="5" y="357"/>
                  </a:lnTo>
                  <a:lnTo>
                    <a:pt x="7" y="358"/>
                  </a:lnTo>
                  <a:lnTo>
                    <a:pt x="9" y="360"/>
                  </a:lnTo>
                  <a:lnTo>
                    <a:pt x="11" y="362"/>
                  </a:lnTo>
                  <a:lnTo>
                    <a:pt x="14" y="364"/>
                  </a:lnTo>
                  <a:lnTo>
                    <a:pt x="16" y="366"/>
                  </a:lnTo>
                  <a:lnTo>
                    <a:pt x="19" y="368"/>
                  </a:lnTo>
                  <a:lnTo>
                    <a:pt x="22" y="370"/>
                  </a:lnTo>
                  <a:lnTo>
                    <a:pt x="25" y="373"/>
                  </a:lnTo>
                  <a:lnTo>
                    <a:pt x="29" y="375"/>
                  </a:lnTo>
                  <a:lnTo>
                    <a:pt x="32" y="377"/>
                  </a:lnTo>
                  <a:lnTo>
                    <a:pt x="35" y="380"/>
                  </a:lnTo>
                  <a:lnTo>
                    <a:pt x="39" y="382"/>
                  </a:lnTo>
                  <a:lnTo>
                    <a:pt x="42" y="385"/>
                  </a:lnTo>
                  <a:lnTo>
                    <a:pt x="46" y="387"/>
                  </a:lnTo>
                  <a:lnTo>
                    <a:pt x="49" y="389"/>
                  </a:lnTo>
                  <a:lnTo>
                    <a:pt x="53" y="392"/>
                  </a:lnTo>
                  <a:lnTo>
                    <a:pt x="56" y="394"/>
                  </a:lnTo>
                  <a:lnTo>
                    <a:pt x="60" y="397"/>
                  </a:lnTo>
                  <a:lnTo>
                    <a:pt x="63" y="399"/>
                  </a:lnTo>
                  <a:lnTo>
                    <a:pt x="66" y="401"/>
                  </a:lnTo>
                  <a:lnTo>
                    <a:pt x="70" y="403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8" y="410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5" y="416"/>
                  </a:lnTo>
                  <a:lnTo>
                    <a:pt x="87" y="417"/>
                  </a:lnTo>
                  <a:lnTo>
                    <a:pt x="89" y="41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29" name="Freeform 30"/>
            <p:cNvSpPr>
              <a:spLocks/>
            </p:cNvSpPr>
            <p:nvPr/>
          </p:nvSpPr>
          <p:spPr bwMode="auto">
            <a:xfrm>
              <a:off x="3710" y="2063"/>
              <a:ext cx="110" cy="106"/>
            </a:xfrm>
            <a:custGeom>
              <a:avLst/>
              <a:gdLst>
                <a:gd name="T0" fmla="*/ 0 w 88"/>
                <a:gd name="T1" fmla="*/ 1224 h 78"/>
                <a:gd name="T2" fmla="*/ 56 w 88"/>
                <a:gd name="T3" fmla="*/ 1173 h 78"/>
                <a:gd name="T4" fmla="*/ 76 w 88"/>
                <a:gd name="T5" fmla="*/ 1139 h 78"/>
                <a:gd name="T6" fmla="*/ 100 w 88"/>
                <a:gd name="T7" fmla="*/ 1102 h 78"/>
                <a:gd name="T8" fmla="*/ 125 w 88"/>
                <a:gd name="T9" fmla="*/ 1071 h 78"/>
                <a:gd name="T10" fmla="*/ 149 w 88"/>
                <a:gd name="T11" fmla="*/ 1048 h 78"/>
                <a:gd name="T12" fmla="*/ 169 w 88"/>
                <a:gd name="T13" fmla="*/ 1004 h 78"/>
                <a:gd name="T14" fmla="*/ 186 w 88"/>
                <a:gd name="T15" fmla="*/ 969 h 78"/>
                <a:gd name="T16" fmla="*/ 211 w 88"/>
                <a:gd name="T17" fmla="*/ 915 h 78"/>
                <a:gd name="T18" fmla="*/ 224 w 88"/>
                <a:gd name="T19" fmla="*/ 875 h 78"/>
                <a:gd name="T20" fmla="*/ 243 w 88"/>
                <a:gd name="T21" fmla="*/ 838 h 78"/>
                <a:gd name="T22" fmla="*/ 260 w 88"/>
                <a:gd name="T23" fmla="*/ 788 h 78"/>
                <a:gd name="T24" fmla="*/ 280 w 88"/>
                <a:gd name="T25" fmla="*/ 741 h 78"/>
                <a:gd name="T26" fmla="*/ 291 w 88"/>
                <a:gd name="T27" fmla="*/ 700 h 78"/>
                <a:gd name="T28" fmla="*/ 305 w 88"/>
                <a:gd name="T29" fmla="*/ 648 h 78"/>
                <a:gd name="T30" fmla="*/ 325 w 88"/>
                <a:gd name="T31" fmla="*/ 606 h 78"/>
                <a:gd name="T32" fmla="*/ 338 w 88"/>
                <a:gd name="T33" fmla="*/ 557 h 78"/>
                <a:gd name="T34" fmla="*/ 354 w 88"/>
                <a:gd name="T35" fmla="*/ 495 h 78"/>
                <a:gd name="T36" fmla="*/ 364 w 88"/>
                <a:gd name="T37" fmla="*/ 477 h 78"/>
                <a:gd name="T38" fmla="*/ 388 w 88"/>
                <a:gd name="T39" fmla="*/ 427 h 78"/>
                <a:gd name="T40" fmla="*/ 400 w 88"/>
                <a:gd name="T41" fmla="*/ 386 h 78"/>
                <a:gd name="T42" fmla="*/ 423 w 88"/>
                <a:gd name="T43" fmla="*/ 334 h 78"/>
                <a:gd name="T44" fmla="*/ 430 w 88"/>
                <a:gd name="T45" fmla="*/ 284 h 78"/>
                <a:gd name="T46" fmla="*/ 455 w 88"/>
                <a:gd name="T47" fmla="*/ 258 h 78"/>
                <a:gd name="T48" fmla="*/ 476 w 88"/>
                <a:gd name="T49" fmla="*/ 222 h 78"/>
                <a:gd name="T50" fmla="*/ 499 w 88"/>
                <a:gd name="T51" fmla="*/ 170 h 78"/>
                <a:gd name="T52" fmla="*/ 516 w 88"/>
                <a:gd name="T53" fmla="*/ 140 h 78"/>
                <a:gd name="T54" fmla="*/ 538 w 88"/>
                <a:gd name="T55" fmla="*/ 120 h 78"/>
                <a:gd name="T56" fmla="*/ 569 w 88"/>
                <a:gd name="T57" fmla="*/ 88 h 78"/>
                <a:gd name="T58" fmla="*/ 594 w 88"/>
                <a:gd name="T59" fmla="*/ 48 h 78"/>
                <a:gd name="T60" fmla="*/ 624 w 88"/>
                <a:gd name="T61" fmla="*/ 35 h 78"/>
                <a:gd name="T62" fmla="*/ 650 w 88"/>
                <a:gd name="T63" fmla="*/ 0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8"/>
                <a:gd name="T97" fmla="*/ 0 h 78"/>
                <a:gd name="T98" fmla="*/ 88 w 88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8" h="78">
                  <a:moveTo>
                    <a:pt x="0" y="77"/>
                  </a:moveTo>
                  <a:lnTo>
                    <a:pt x="7" y="74"/>
                  </a:lnTo>
                  <a:lnTo>
                    <a:pt x="10" y="72"/>
                  </a:lnTo>
                  <a:lnTo>
                    <a:pt x="14" y="70"/>
                  </a:lnTo>
                  <a:lnTo>
                    <a:pt x="17" y="68"/>
                  </a:lnTo>
                  <a:lnTo>
                    <a:pt x="20" y="66"/>
                  </a:lnTo>
                  <a:lnTo>
                    <a:pt x="22" y="63"/>
                  </a:lnTo>
                  <a:lnTo>
                    <a:pt x="25" y="61"/>
                  </a:lnTo>
                  <a:lnTo>
                    <a:pt x="28" y="58"/>
                  </a:lnTo>
                  <a:lnTo>
                    <a:pt x="30" y="55"/>
                  </a:lnTo>
                  <a:lnTo>
                    <a:pt x="32" y="53"/>
                  </a:lnTo>
                  <a:lnTo>
                    <a:pt x="34" y="50"/>
                  </a:lnTo>
                  <a:lnTo>
                    <a:pt x="37" y="47"/>
                  </a:lnTo>
                  <a:lnTo>
                    <a:pt x="39" y="44"/>
                  </a:lnTo>
                  <a:lnTo>
                    <a:pt x="41" y="41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2"/>
                  </a:lnTo>
                  <a:lnTo>
                    <a:pt x="49" y="30"/>
                  </a:lnTo>
                  <a:lnTo>
                    <a:pt x="52" y="27"/>
                  </a:lnTo>
                  <a:lnTo>
                    <a:pt x="54" y="24"/>
                  </a:lnTo>
                  <a:lnTo>
                    <a:pt x="56" y="21"/>
                  </a:lnTo>
                  <a:lnTo>
                    <a:pt x="58" y="18"/>
                  </a:lnTo>
                  <a:lnTo>
                    <a:pt x="61" y="16"/>
                  </a:lnTo>
                  <a:lnTo>
                    <a:pt x="64" y="14"/>
                  </a:lnTo>
                  <a:lnTo>
                    <a:pt x="66" y="11"/>
                  </a:lnTo>
                  <a:lnTo>
                    <a:pt x="69" y="9"/>
                  </a:lnTo>
                  <a:lnTo>
                    <a:pt x="72" y="7"/>
                  </a:lnTo>
                  <a:lnTo>
                    <a:pt x="76" y="5"/>
                  </a:lnTo>
                  <a:lnTo>
                    <a:pt x="79" y="3"/>
                  </a:lnTo>
                  <a:lnTo>
                    <a:pt x="83" y="2"/>
                  </a:lnTo>
                  <a:lnTo>
                    <a:pt x="87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30" name="Freeform 31"/>
            <p:cNvSpPr>
              <a:spLocks/>
            </p:cNvSpPr>
            <p:nvPr/>
          </p:nvSpPr>
          <p:spPr bwMode="auto">
            <a:xfrm>
              <a:off x="3119" y="2141"/>
              <a:ext cx="869" cy="547"/>
            </a:xfrm>
            <a:custGeom>
              <a:avLst/>
              <a:gdLst>
                <a:gd name="T0" fmla="*/ 4934 w 698"/>
                <a:gd name="T1" fmla="*/ 390 h 401"/>
                <a:gd name="T2" fmla="*/ 4991 w 698"/>
                <a:gd name="T3" fmla="*/ 753 h 401"/>
                <a:gd name="T4" fmla="*/ 5012 w 698"/>
                <a:gd name="T5" fmla="*/ 1044 h 401"/>
                <a:gd name="T6" fmla="*/ 4991 w 698"/>
                <a:gd name="T7" fmla="*/ 1295 h 401"/>
                <a:gd name="T8" fmla="*/ 4934 w 698"/>
                <a:gd name="T9" fmla="*/ 1491 h 401"/>
                <a:gd name="T10" fmla="*/ 4867 w 698"/>
                <a:gd name="T11" fmla="*/ 1667 h 401"/>
                <a:gd name="T12" fmla="*/ 4775 w 698"/>
                <a:gd name="T13" fmla="*/ 1805 h 401"/>
                <a:gd name="T14" fmla="*/ 4664 w 698"/>
                <a:gd name="T15" fmla="*/ 1932 h 401"/>
                <a:gd name="T16" fmla="*/ 4540 w 698"/>
                <a:gd name="T17" fmla="*/ 2034 h 401"/>
                <a:gd name="T18" fmla="*/ 4405 w 698"/>
                <a:gd name="T19" fmla="*/ 2120 h 401"/>
                <a:gd name="T20" fmla="*/ 4277 w 698"/>
                <a:gd name="T21" fmla="*/ 2204 h 401"/>
                <a:gd name="T22" fmla="*/ 4146 w 698"/>
                <a:gd name="T23" fmla="*/ 2294 h 401"/>
                <a:gd name="T24" fmla="*/ 4026 w 698"/>
                <a:gd name="T25" fmla="*/ 2386 h 401"/>
                <a:gd name="T26" fmla="*/ 3920 w 698"/>
                <a:gd name="T27" fmla="*/ 2509 h 401"/>
                <a:gd name="T28" fmla="*/ 3821 w 698"/>
                <a:gd name="T29" fmla="*/ 2635 h 401"/>
                <a:gd name="T30" fmla="*/ 3750 w 698"/>
                <a:gd name="T31" fmla="*/ 2796 h 401"/>
                <a:gd name="T32" fmla="*/ 3689 w 698"/>
                <a:gd name="T33" fmla="*/ 2996 h 401"/>
                <a:gd name="T34" fmla="*/ 3647 w 698"/>
                <a:gd name="T35" fmla="*/ 3102 h 401"/>
                <a:gd name="T36" fmla="*/ 3600 w 698"/>
                <a:gd name="T37" fmla="*/ 3234 h 401"/>
                <a:gd name="T38" fmla="*/ 3557 w 698"/>
                <a:gd name="T39" fmla="*/ 3331 h 401"/>
                <a:gd name="T40" fmla="*/ 3520 w 698"/>
                <a:gd name="T41" fmla="*/ 3451 h 401"/>
                <a:gd name="T42" fmla="*/ 3481 w 698"/>
                <a:gd name="T43" fmla="*/ 3553 h 401"/>
                <a:gd name="T44" fmla="*/ 3435 w 698"/>
                <a:gd name="T45" fmla="*/ 3645 h 401"/>
                <a:gd name="T46" fmla="*/ 3393 w 698"/>
                <a:gd name="T47" fmla="*/ 3721 h 401"/>
                <a:gd name="T48" fmla="*/ 3345 w 698"/>
                <a:gd name="T49" fmla="*/ 3814 h 401"/>
                <a:gd name="T50" fmla="*/ 3295 w 698"/>
                <a:gd name="T51" fmla="*/ 3890 h 401"/>
                <a:gd name="T52" fmla="*/ 3237 w 698"/>
                <a:gd name="T53" fmla="*/ 3957 h 401"/>
                <a:gd name="T54" fmla="*/ 3183 w 698"/>
                <a:gd name="T55" fmla="*/ 4031 h 401"/>
                <a:gd name="T56" fmla="*/ 3127 w 698"/>
                <a:gd name="T57" fmla="*/ 4087 h 401"/>
                <a:gd name="T58" fmla="*/ 3061 w 698"/>
                <a:gd name="T59" fmla="*/ 4136 h 401"/>
                <a:gd name="T60" fmla="*/ 2992 w 698"/>
                <a:gd name="T61" fmla="*/ 4177 h 401"/>
                <a:gd name="T62" fmla="*/ 2883 w 698"/>
                <a:gd name="T63" fmla="*/ 4216 h 401"/>
                <a:gd name="T64" fmla="*/ 2822 w 698"/>
                <a:gd name="T65" fmla="*/ 4252 h 401"/>
                <a:gd name="T66" fmla="*/ 2764 w 698"/>
                <a:gd name="T67" fmla="*/ 4268 h 401"/>
                <a:gd name="T68" fmla="*/ 2703 w 698"/>
                <a:gd name="T69" fmla="*/ 4304 h 401"/>
                <a:gd name="T70" fmla="*/ 2646 w 698"/>
                <a:gd name="T71" fmla="*/ 4317 h 401"/>
                <a:gd name="T72" fmla="*/ 2588 w 698"/>
                <a:gd name="T73" fmla="*/ 4320 h 401"/>
                <a:gd name="T74" fmla="*/ 2537 w 698"/>
                <a:gd name="T75" fmla="*/ 4369 h 401"/>
                <a:gd name="T76" fmla="*/ 2480 w 698"/>
                <a:gd name="T77" fmla="*/ 4401 h 401"/>
                <a:gd name="T78" fmla="*/ 2421 w 698"/>
                <a:gd name="T79" fmla="*/ 4440 h 401"/>
                <a:gd name="T80" fmla="*/ 2372 w 698"/>
                <a:gd name="T81" fmla="*/ 4482 h 401"/>
                <a:gd name="T82" fmla="*/ 2316 w 698"/>
                <a:gd name="T83" fmla="*/ 4537 h 401"/>
                <a:gd name="T84" fmla="*/ 2263 w 698"/>
                <a:gd name="T85" fmla="*/ 4586 h 401"/>
                <a:gd name="T86" fmla="*/ 2207 w 698"/>
                <a:gd name="T87" fmla="*/ 4669 h 401"/>
                <a:gd name="T88" fmla="*/ 2153 w 698"/>
                <a:gd name="T89" fmla="*/ 4762 h 401"/>
                <a:gd name="T90" fmla="*/ 2100 w 698"/>
                <a:gd name="T91" fmla="*/ 4851 h 401"/>
                <a:gd name="T92" fmla="*/ 2049 w 698"/>
                <a:gd name="T93" fmla="*/ 4972 h 401"/>
                <a:gd name="T94" fmla="*/ 1869 w 698"/>
                <a:gd name="T95" fmla="*/ 5305 h 401"/>
                <a:gd name="T96" fmla="*/ 1747 w 698"/>
                <a:gd name="T97" fmla="*/ 5465 h 401"/>
                <a:gd name="T98" fmla="*/ 1621 w 698"/>
                <a:gd name="T99" fmla="*/ 5593 h 401"/>
                <a:gd name="T100" fmla="*/ 1491 w 698"/>
                <a:gd name="T101" fmla="*/ 5695 h 401"/>
                <a:gd name="T102" fmla="*/ 1366 w 698"/>
                <a:gd name="T103" fmla="*/ 5771 h 401"/>
                <a:gd name="T104" fmla="*/ 1234 w 698"/>
                <a:gd name="T105" fmla="*/ 5822 h 401"/>
                <a:gd name="T106" fmla="*/ 1109 w 698"/>
                <a:gd name="T107" fmla="*/ 5871 h 401"/>
                <a:gd name="T108" fmla="*/ 972 w 698"/>
                <a:gd name="T109" fmla="*/ 5893 h 401"/>
                <a:gd name="T110" fmla="*/ 850 w 698"/>
                <a:gd name="T111" fmla="*/ 5932 h 401"/>
                <a:gd name="T112" fmla="*/ 708 w 698"/>
                <a:gd name="T113" fmla="*/ 5965 h 401"/>
                <a:gd name="T114" fmla="*/ 584 w 698"/>
                <a:gd name="T115" fmla="*/ 6017 h 401"/>
                <a:gd name="T116" fmla="*/ 451 w 698"/>
                <a:gd name="T117" fmla="*/ 6085 h 401"/>
                <a:gd name="T118" fmla="*/ 322 w 698"/>
                <a:gd name="T119" fmla="*/ 6189 h 401"/>
                <a:gd name="T120" fmla="*/ 186 w 698"/>
                <a:gd name="T121" fmla="*/ 6295 h 401"/>
                <a:gd name="T122" fmla="*/ 62 w 698"/>
                <a:gd name="T123" fmla="*/ 6444 h 4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8"/>
                <a:gd name="T187" fmla="*/ 0 h 401"/>
                <a:gd name="T188" fmla="*/ 698 w 698"/>
                <a:gd name="T189" fmla="*/ 401 h 4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8" h="401">
                  <a:moveTo>
                    <a:pt x="673" y="0"/>
                  </a:moveTo>
                  <a:lnTo>
                    <a:pt x="687" y="24"/>
                  </a:lnTo>
                  <a:lnTo>
                    <a:pt x="691" y="36"/>
                  </a:lnTo>
                  <a:lnTo>
                    <a:pt x="694" y="46"/>
                  </a:lnTo>
                  <a:lnTo>
                    <a:pt x="696" y="55"/>
                  </a:lnTo>
                  <a:lnTo>
                    <a:pt x="697" y="64"/>
                  </a:lnTo>
                  <a:lnTo>
                    <a:pt x="696" y="72"/>
                  </a:lnTo>
                  <a:lnTo>
                    <a:pt x="694" y="79"/>
                  </a:lnTo>
                  <a:lnTo>
                    <a:pt x="691" y="85"/>
                  </a:lnTo>
                  <a:lnTo>
                    <a:pt x="687" y="91"/>
                  </a:lnTo>
                  <a:lnTo>
                    <a:pt x="683" y="97"/>
                  </a:lnTo>
                  <a:lnTo>
                    <a:pt x="677" y="102"/>
                  </a:lnTo>
                  <a:lnTo>
                    <a:pt x="671" y="106"/>
                  </a:lnTo>
                  <a:lnTo>
                    <a:pt x="664" y="110"/>
                  </a:lnTo>
                  <a:lnTo>
                    <a:pt x="657" y="114"/>
                  </a:lnTo>
                  <a:lnTo>
                    <a:pt x="649" y="118"/>
                  </a:lnTo>
                  <a:lnTo>
                    <a:pt x="640" y="121"/>
                  </a:lnTo>
                  <a:lnTo>
                    <a:pt x="631" y="124"/>
                  </a:lnTo>
                  <a:lnTo>
                    <a:pt x="623" y="127"/>
                  </a:lnTo>
                  <a:lnTo>
                    <a:pt x="613" y="130"/>
                  </a:lnTo>
                  <a:lnTo>
                    <a:pt x="604" y="132"/>
                  </a:lnTo>
                  <a:lnTo>
                    <a:pt x="595" y="135"/>
                  </a:lnTo>
                  <a:lnTo>
                    <a:pt x="586" y="138"/>
                  </a:lnTo>
                  <a:lnTo>
                    <a:pt x="577" y="140"/>
                  </a:lnTo>
                  <a:lnTo>
                    <a:pt x="569" y="143"/>
                  </a:lnTo>
                  <a:lnTo>
                    <a:pt x="560" y="146"/>
                  </a:lnTo>
                  <a:lnTo>
                    <a:pt x="552" y="150"/>
                  </a:lnTo>
                  <a:lnTo>
                    <a:pt x="545" y="153"/>
                  </a:lnTo>
                  <a:lnTo>
                    <a:pt x="538" y="157"/>
                  </a:lnTo>
                  <a:lnTo>
                    <a:pt x="532" y="161"/>
                  </a:lnTo>
                  <a:lnTo>
                    <a:pt x="527" y="166"/>
                  </a:lnTo>
                  <a:lnTo>
                    <a:pt x="522" y="171"/>
                  </a:lnTo>
                  <a:lnTo>
                    <a:pt x="516" y="179"/>
                  </a:lnTo>
                  <a:lnTo>
                    <a:pt x="513" y="183"/>
                  </a:lnTo>
                  <a:lnTo>
                    <a:pt x="510" y="186"/>
                  </a:lnTo>
                  <a:lnTo>
                    <a:pt x="507" y="190"/>
                  </a:lnTo>
                  <a:lnTo>
                    <a:pt x="504" y="194"/>
                  </a:lnTo>
                  <a:lnTo>
                    <a:pt x="501" y="198"/>
                  </a:lnTo>
                  <a:lnTo>
                    <a:pt x="498" y="201"/>
                  </a:lnTo>
                  <a:lnTo>
                    <a:pt x="495" y="204"/>
                  </a:lnTo>
                  <a:lnTo>
                    <a:pt x="493" y="208"/>
                  </a:lnTo>
                  <a:lnTo>
                    <a:pt x="490" y="211"/>
                  </a:lnTo>
                  <a:lnTo>
                    <a:pt x="487" y="214"/>
                  </a:lnTo>
                  <a:lnTo>
                    <a:pt x="484" y="217"/>
                  </a:lnTo>
                  <a:lnTo>
                    <a:pt x="481" y="220"/>
                  </a:lnTo>
                  <a:lnTo>
                    <a:pt x="478" y="223"/>
                  </a:lnTo>
                  <a:lnTo>
                    <a:pt x="475" y="226"/>
                  </a:lnTo>
                  <a:lnTo>
                    <a:pt x="472" y="228"/>
                  </a:lnTo>
                  <a:lnTo>
                    <a:pt x="469" y="231"/>
                  </a:lnTo>
                  <a:lnTo>
                    <a:pt x="465" y="233"/>
                  </a:lnTo>
                  <a:lnTo>
                    <a:pt x="462" y="236"/>
                  </a:lnTo>
                  <a:lnTo>
                    <a:pt x="459" y="238"/>
                  </a:lnTo>
                  <a:lnTo>
                    <a:pt x="455" y="240"/>
                  </a:lnTo>
                  <a:lnTo>
                    <a:pt x="451" y="242"/>
                  </a:lnTo>
                  <a:lnTo>
                    <a:pt x="447" y="244"/>
                  </a:lnTo>
                  <a:lnTo>
                    <a:pt x="443" y="246"/>
                  </a:lnTo>
                  <a:lnTo>
                    <a:pt x="439" y="248"/>
                  </a:lnTo>
                  <a:lnTo>
                    <a:pt x="435" y="250"/>
                  </a:lnTo>
                  <a:lnTo>
                    <a:pt x="431" y="251"/>
                  </a:lnTo>
                  <a:lnTo>
                    <a:pt x="426" y="253"/>
                  </a:lnTo>
                  <a:lnTo>
                    <a:pt x="421" y="254"/>
                  </a:lnTo>
                  <a:lnTo>
                    <a:pt x="416" y="256"/>
                  </a:lnTo>
                  <a:lnTo>
                    <a:pt x="411" y="257"/>
                  </a:lnTo>
                  <a:lnTo>
                    <a:pt x="402" y="258"/>
                  </a:lnTo>
                  <a:lnTo>
                    <a:pt x="397" y="259"/>
                  </a:lnTo>
                  <a:lnTo>
                    <a:pt x="393" y="260"/>
                  </a:lnTo>
                  <a:lnTo>
                    <a:pt x="389" y="261"/>
                  </a:lnTo>
                  <a:lnTo>
                    <a:pt x="385" y="261"/>
                  </a:lnTo>
                  <a:lnTo>
                    <a:pt x="380" y="262"/>
                  </a:lnTo>
                  <a:lnTo>
                    <a:pt x="376" y="263"/>
                  </a:lnTo>
                  <a:lnTo>
                    <a:pt x="372" y="263"/>
                  </a:lnTo>
                  <a:lnTo>
                    <a:pt x="368" y="264"/>
                  </a:lnTo>
                  <a:lnTo>
                    <a:pt x="364" y="265"/>
                  </a:lnTo>
                  <a:lnTo>
                    <a:pt x="360" y="265"/>
                  </a:lnTo>
                  <a:lnTo>
                    <a:pt x="356" y="266"/>
                  </a:lnTo>
                  <a:lnTo>
                    <a:pt x="353" y="267"/>
                  </a:lnTo>
                  <a:lnTo>
                    <a:pt x="349" y="268"/>
                  </a:lnTo>
                  <a:lnTo>
                    <a:pt x="345" y="269"/>
                  </a:lnTo>
                  <a:lnTo>
                    <a:pt x="341" y="270"/>
                  </a:lnTo>
                  <a:lnTo>
                    <a:pt x="337" y="271"/>
                  </a:lnTo>
                  <a:lnTo>
                    <a:pt x="334" y="272"/>
                  </a:lnTo>
                  <a:lnTo>
                    <a:pt x="330" y="274"/>
                  </a:lnTo>
                  <a:lnTo>
                    <a:pt x="326" y="275"/>
                  </a:lnTo>
                  <a:lnTo>
                    <a:pt x="323" y="277"/>
                  </a:lnTo>
                  <a:lnTo>
                    <a:pt x="319" y="279"/>
                  </a:lnTo>
                  <a:lnTo>
                    <a:pt x="315" y="281"/>
                  </a:lnTo>
                  <a:lnTo>
                    <a:pt x="311" y="283"/>
                  </a:lnTo>
                  <a:lnTo>
                    <a:pt x="307" y="285"/>
                  </a:lnTo>
                  <a:lnTo>
                    <a:pt x="304" y="288"/>
                  </a:lnTo>
                  <a:lnTo>
                    <a:pt x="300" y="291"/>
                  </a:lnTo>
                  <a:lnTo>
                    <a:pt x="296" y="294"/>
                  </a:lnTo>
                  <a:lnTo>
                    <a:pt x="292" y="297"/>
                  </a:lnTo>
                  <a:lnTo>
                    <a:pt x="288" y="300"/>
                  </a:lnTo>
                  <a:lnTo>
                    <a:pt x="285" y="304"/>
                  </a:lnTo>
                  <a:lnTo>
                    <a:pt x="268" y="318"/>
                  </a:lnTo>
                  <a:lnTo>
                    <a:pt x="260" y="324"/>
                  </a:lnTo>
                  <a:lnTo>
                    <a:pt x="251" y="330"/>
                  </a:lnTo>
                  <a:lnTo>
                    <a:pt x="243" y="334"/>
                  </a:lnTo>
                  <a:lnTo>
                    <a:pt x="234" y="339"/>
                  </a:lnTo>
                  <a:lnTo>
                    <a:pt x="225" y="342"/>
                  </a:lnTo>
                  <a:lnTo>
                    <a:pt x="217" y="346"/>
                  </a:lnTo>
                  <a:lnTo>
                    <a:pt x="208" y="348"/>
                  </a:lnTo>
                  <a:lnTo>
                    <a:pt x="199" y="351"/>
                  </a:lnTo>
                  <a:lnTo>
                    <a:pt x="190" y="353"/>
                  </a:lnTo>
                  <a:lnTo>
                    <a:pt x="181" y="354"/>
                  </a:lnTo>
                  <a:lnTo>
                    <a:pt x="172" y="356"/>
                  </a:lnTo>
                  <a:lnTo>
                    <a:pt x="163" y="358"/>
                  </a:lnTo>
                  <a:lnTo>
                    <a:pt x="154" y="359"/>
                  </a:lnTo>
                  <a:lnTo>
                    <a:pt x="145" y="360"/>
                  </a:lnTo>
                  <a:lnTo>
                    <a:pt x="136" y="361"/>
                  </a:lnTo>
                  <a:lnTo>
                    <a:pt x="127" y="362"/>
                  </a:lnTo>
                  <a:lnTo>
                    <a:pt x="118" y="363"/>
                  </a:lnTo>
                  <a:lnTo>
                    <a:pt x="109" y="364"/>
                  </a:lnTo>
                  <a:lnTo>
                    <a:pt x="99" y="365"/>
                  </a:lnTo>
                  <a:lnTo>
                    <a:pt x="90" y="366"/>
                  </a:lnTo>
                  <a:lnTo>
                    <a:pt x="81" y="368"/>
                  </a:lnTo>
                  <a:lnTo>
                    <a:pt x="72" y="370"/>
                  </a:lnTo>
                  <a:lnTo>
                    <a:pt x="63" y="372"/>
                  </a:lnTo>
                  <a:lnTo>
                    <a:pt x="53" y="374"/>
                  </a:lnTo>
                  <a:lnTo>
                    <a:pt x="45" y="378"/>
                  </a:lnTo>
                  <a:lnTo>
                    <a:pt x="35" y="381"/>
                  </a:lnTo>
                  <a:lnTo>
                    <a:pt x="26" y="385"/>
                  </a:lnTo>
                  <a:lnTo>
                    <a:pt x="17" y="389"/>
                  </a:lnTo>
                  <a:lnTo>
                    <a:pt x="9" y="394"/>
                  </a:lnTo>
                  <a:lnTo>
                    <a:pt x="0" y="40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31" name="Freeform 32"/>
            <p:cNvSpPr>
              <a:spLocks/>
            </p:cNvSpPr>
            <p:nvPr/>
          </p:nvSpPr>
          <p:spPr bwMode="auto">
            <a:xfrm>
              <a:off x="3059" y="832"/>
              <a:ext cx="229" cy="843"/>
            </a:xfrm>
            <a:custGeom>
              <a:avLst/>
              <a:gdLst>
                <a:gd name="T0" fmla="*/ 26 w 184"/>
                <a:gd name="T1" fmla="*/ 170 h 620"/>
                <a:gd name="T2" fmla="*/ 50 w 184"/>
                <a:gd name="T3" fmla="*/ 400 h 620"/>
                <a:gd name="T4" fmla="*/ 77 w 184"/>
                <a:gd name="T5" fmla="*/ 649 h 620"/>
                <a:gd name="T6" fmla="*/ 96 w 184"/>
                <a:gd name="T7" fmla="*/ 915 h 620"/>
                <a:gd name="T8" fmla="*/ 119 w 184"/>
                <a:gd name="T9" fmla="*/ 1194 h 620"/>
                <a:gd name="T10" fmla="*/ 148 w 184"/>
                <a:gd name="T11" fmla="*/ 1460 h 620"/>
                <a:gd name="T12" fmla="*/ 183 w 184"/>
                <a:gd name="T13" fmla="*/ 1720 h 620"/>
                <a:gd name="T14" fmla="*/ 208 w 184"/>
                <a:gd name="T15" fmla="*/ 1950 h 620"/>
                <a:gd name="T16" fmla="*/ 254 w 184"/>
                <a:gd name="T17" fmla="*/ 2167 h 620"/>
                <a:gd name="T18" fmla="*/ 302 w 184"/>
                <a:gd name="T19" fmla="*/ 2339 h 620"/>
                <a:gd name="T20" fmla="*/ 393 w 184"/>
                <a:gd name="T21" fmla="*/ 2490 h 620"/>
                <a:gd name="T22" fmla="*/ 468 w 184"/>
                <a:gd name="T23" fmla="*/ 2597 h 620"/>
                <a:gd name="T24" fmla="*/ 521 w 184"/>
                <a:gd name="T25" fmla="*/ 2651 h 620"/>
                <a:gd name="T26" fmla="*/ 582 w 184"/>
                <a:gd name="T27" fmla="*/ 2725 h 620"/>
                <a:gd name="T28" fmla="*/ 638 w 184"/>
                <a:gd name="T29" fmla="*/ 2767 h 620"/>
                <a:gd name="T30" fmla="*/ 680 w 184"/>
                <a:gd name="T31" fmla="*/ 2816 h 620"/>
                <a:gd name="T32" fmla="*/ 707 w 184"/>
                <a:gd name="T33" fmla="*/ 2885 h 620"/>
                <a:gd name="T34" fmla="*/ 743 w 184"/>
                <a:gd name="T35" fmla="*/ 3001 h 620"/>
                <a:gd name="T36" fmla="*/ 772 w 184"/>
                <a:gd name="T37" fmla="*/ 3146 h 620"/>
                <a:gd name="T38" fmla="*/ 779 w 184"/>
                <a:gd name="T39" fmla="*/ 3348 h 620"/>
                <a:gd name="T40" fmla="*/ 794 w 184"/>
                <a:gd name="T41" fmla="*/ 3633 h 620"/>
                <a:gd name="T42" fmla="*/ 794 w 184"/>
                <a:gd name="T43" fmla="*/ 4019 h 620"/>
                <a:gd name="T44" fmla="*/ 794 w 184"/>
                <a:gd name="T45" fmla="*/ 4278 h 620"/>
                <a:gd name="T46" fmla="*/ 794 w 184"/>
                <a:gd name="T47" fmla="*/ 4494 h 620"/>
                <a:gd name="T48" fmla="*/ 794 w 184"/>
                <a:gd name="T49" fmla="*/ 4684 h 620"/>
                <a:gd name="T50" fmla="*/ 806 w 184"/>
                <a:gd name="T51" fmla="*/ 4872 h 620"/>
                <a:gd name="T52" fmla="*/ 818 w 184"/>
                <a:gd name="T53" fmla="*/ 5066 h 620"/>
                <a:gd name="T54" fmla="*/ 844 w 184"/>
                <a:gd name="T55" fmla="*/ 5236 h 620"/>
                <a:gd name="T56" fmla="*/ 872 w 184"/>
                <a:gd name="T57" fmla="*/ 5424 h 620"/>
                <a:gd name="T58" fmla="*/ 925 w 184"/>
                <a:gd name="T59" fmla="*/ 5607 h 620"/>
                <a:gd name="T60" fmla="*/ 999 w 184"/>
                <a:gd name="T61" fmla="*/ 5828 h 620"/>
                <a:gd name="T62" fmla="*/ 1078 w 184"/>
                <a:gd name="T63" fmla="*/ 6012 h 620"/>
                <a:gd name="T64" fmla="*/ 1121 w 184"/>
                <a:gd name="T65" fmla="*/ 6100 h 620"/>
                <a:gd name="T66" fmla="*/ 1170 w 184"/>
                <a:gd name="T67" fmla="*/ 6142 h 620"/>
                <a:gd name="T68" fmla="*/ 1205 w 184"/>
                <a:gd name="T69" fmla="*/ 6166 h 620"/>
                <a:gd name="T70" fmla="*/ 1230 w 184"/>
                <a:gd name="T71" fmla="*/ 6178 h 620"/>
                <a:gd name="T72" fmla="*/ 1262 w 184"/>
                <a:gd name="T73" fmla="*/ 6214 h 620"/>
                <a:gd name="T74" fmla="*/ 1286 w 184"/>
                <a:gd name="T75" fmla="*/ 6260 h 620"/>
                <a:gd name="T76" fmla="*/ 1293 w 184"/>
                <a:gd name="T77" fmla="*/ 6339 h 620"/>
                <a:gd name="T78" fmla="*/ 1307 w 184"/>
                <a:gd name="T79" fmla="*/ 6460 h 620"/>
                <a:gd name="T80" fmla="*/ 1311 w 184"/>
                <a:gd name="T81" fmla="*/ 6637 h 620"/>
                <a:gd name="T82" fmla="*/ 1307 w 184"/>
                <a:gd name="T83" fmla="*/ 7005 h 620"/>
                <a:gd name="T84" fmla="*/ 1286 w 184"/>
                <a:gd name="T85" fmla="*/ 7277 h 620"/>
                <a:gd name="T86" fmla="*/ 1262 w 184"/>
                <a:gd name="T87" fmla="*/ 7542 h 620"/>
                <a:gd name="T88" fmla="*/ 1228 w 184"/>
                <a:gd name="T89" fmla="*/ 7818 h 620"/>
                <a:gd name="T90" fmla="*/ 1197 w 184"/>
                <a:gd name="T91" fmla="*/ 8079 h 620"/>
                <a:gd name="T92" fmla="*/ 1159 w 184"/>
                <a:gd name="T93" fmla="*/ 8351 h 620"/>
                <a:gd name="T94" fmla="*/ 1138 w 184"/>
                <a:gd name="T95" fmla="*/ 8619 h 620"/>
                <a:gd name="T96" fmla="*/ 1113 w 184"/>
                <a:gd name="T97" fmla="*/ 8911 h 620"/>
                <a:gd name="T98" fmla="*/ 1110 w 184"/>
                <a:gd name="T99" fmla="*/ 9190 h 620"/>
                <a:gd name="T100" fmla="*/ 1110 w 184"/>
                <a:gd name="T101" fmla="*/ 9510 h 620"/>
                <a:gd name="T102" fmla="*/ 1138 w 184"/>
                <a:gd name="T103" fmla="*/ 9835 h 6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"/>
                <a:gd name="T157" fmla="*/ 0 h 620"/>
                <a:gd name="T158" fmla="*/ 184 w 184"/>
                <a:gd name="T159" fmla="*/ 620 h 6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" h="620">
                  <a:moveTo>
                    <a:pt x="0" y="0"/>
                  </a:moveTo>
                  <a:lnTo>
                    <a:pt x="3" y="7"/>
                  </a:lnTo>
                  <a:lnTo>
                    <a:pt x="4" y="11"/>
                  </a:lnTo>
                  <a:lnTo>
                    <a:pt x="5" y="16"/>
                  </a:lnTo>
                  <a:lnTo>
                    <a:pt x="6" y="21"/>
                  </a:lnTo>
                  <a:lnTo>
                    <a:pt x="7" y="25"/>
                  </a:lnTo>
                  <a:lnTo>
                    <a:pt x="8" y="31"/>
                  </a:lnTo>
                  <a:lnTo>
                    <a:pt x="9" y="36"/>
                  </a:lnTo>
                  <a:lnTo>
                    <a:pt x="11" y="41"/>
                  </a:lnTo>
                  <a:lnTo>
                    <a:pt x="11" y="47"/>
                  </a:lnTo>
                  <a:lnTo>
                    <a:pt x="13" y="52"/>
                  </a:lnTo>
                  <a:lnTo>
                    <a:pt x="14" y="58"/>
                  </a:lnTo>
                  <a:lnTo>
                    <a:pt x="15" y="63"/>
                  </a:lnTo>
                  <a:lnTo>
                    <a:pt x="16" y="69"/>
                  </a:lnTo>
                  <a:lnTo>
                    <a:pt x="17" y="75"/>
                  </a:lnTo>
                  <a:lnTo>
                    <a:pt x="18" y="81"/>
                  </a:lnTo>
                  <a:lnTo>
                    <a:pt x="19" y="86"/>
                  </a:lnTo>
                  <a:lnTo>
                    <a:pt x="21" y="92"/>
                  </a:lnTo>
                  <a:lnTo>
                    <a:pt x="22" y="97"/>
                  </a:lnTo>
                  <a:lnTo>
                    <a:pt x="23" y="103"/>
                  </a:lnTo>
                  <a:lnTo>
                    <a:pt x="25" y="108"/>
                  </a:lnTo>
                  <a:lnTo>
                    <a:pt x="26" y="113"/>
                  </a:lnTo>
                  <a:lnTo>
                    <a:pt x="28" y="118"/>
                  </a:lnTo>
                  <a:lnTo>
                    <a:pt x="29" y="123"/>
                  </a:lnTo>
                  <a:lnTo>
                    <a:pt x="31" y="128"/>
                  </a:lnTo>
                  <a:lnTo>
                    <a:pt x="33" y="132"/>
                  </a:lnTo>
                  <a:lnTo>
                    <a:pt x="35" y="136"/>
                  </a:lnTo>
                  <a:lnTo>
                    <a:pt x="37" y="140"/>
                  </a:lnTo>
                  <a:lnTo>
                    <a:pt x="40" y="143"/>
                  </a:lnTo>
                  <a:lnTo>
                    <a:pt x="42" y="147"/>
                  </a:lnTo>
                  <a:lnTo>
                    <a:pt x="45" y="149"/>
                  </a:lnTo>
                  <a:lnTo>
                    <a:pt x="48" y="152"/>
                  </a:lnTo>
                  <a:lnTo>
                    <a:pt x="55" y="157"/>
                  </a:lnTo>
                  <a:lnTo>
                    <a:pt x="58" y="159"/>
                  </a:lnTo>
                  <a:lnTo>
                    <a:pt x="61" y="161"/>
                  </a:lnTo>
                  <a:lnTo>
                    <a:pt x="65" y="163"/>
                  </a:lnTo>
                  <a:lnTo>
                    <a:pt x="68" y="165"/>
                  </a:lnTo>
                  <a:lnTo>
                    <a:pt x="71" y="166"/>
                  </a:lnTo>
                  <a:lnTo>
                    <a:pt x="73" y="167"/>
                  </a:lnTo>
                  <a:lnTo>
                    <a:pt x="76" y="169"/>
                  </a:lnTo>
                  <a:lnTo>
                    <a:pt x="79" y="170"/>
                  </a:lnTo>
                  <a:lnTo>
                    <a:pt x="81" y="171"/>
                  </a:lnTo>
                  <a:lnTo>
                    <a:pt x="84" y="172"/>
                  </a:lnTo>
                  <a:lnTo>
                    <a:pt x="86" y="173"/>
                  </a:lnTo>
                  <a:lnTo>
                    <a:pt x="89" y="174"/>
                  </a:lnTo>
                  <a:lnTo>
                    <a:pt x="91" y="175"/>
                  </a:lnTo>
                  <a:lnTo>
                    <a:pt x="93" y="176"/>
                  </a:lnTo>
                  <a:lnTo>
                    <a:pt x="95" y="177"/>
                  </a:lnTo>
                  <a:lnTo>
                    <a:pt x="96" y="179"/>
                  </a:lnTo>
                  <a:lnTo>
                    <a:pt x="98" y="180"/>
                  </a:lnTo>
                  <a:lnTo>
                    <a:pt x="99" y="182"/>
                  </a:lnTo>
                  <a:lnTo>
                    <a:pt x="101" y="184"/>
                  </a:lnTo>
                  <a:lnTo>
                    <a:pt x="103" y="186"/>
                  </a:lnTo>
                  <a:lnTo>
                    <a:pt x="104" y="189"/>
                  </a:lnTo>
                  <a:lnTo>
                    <a:pt x="105" y="192"/>
                  </a:lnTo>
                  <a:lnTo>
                    <a:pt x="106" y="195"/>
                  </a:lnTo>
                  <a:lnTo>
                    <a:pt x="107" y="198"/>
                  </a:lnTo>
                  <a:lnTo>
                    <a:pt x="108" y="202"/>
                  </a:lnTo>
                  <a:lnTo>
                    <a:pt x="109" y="207"/>
                  </a:lnTo>
                  <a:lnTo>
                    <a:pt x="109" y="211"/>
                  </a:lnTo>
                  <a:lnTo>
                    <a:pt x="110" y="217"/>
                  </a:lnTo>
                  <a:lnTo>
                    <a:pt x="111" y="222"/>
                  </a:lnTo>
                  <a:lnTo>
                    <a:pt x="111" y="229"/>
                  </a:lnTo>
                  <a:lnTo>
                    <a:pt x="111" y="241"/>
                  </a:lnTo>
                  <a:lnTo>
                    <a:pt x="111" y="247"/>
                  </a:lnTo>
                  <a:lnTo>
                    <a:pt x="111" y="253"/>
                  </a:lnTo>
                  <a:lnTo>
                    <a:pt x="111" y="259"/>
                  </a:lnTo>
                  <a:lnTo>
                    <a:pt x="111" y="264"/>
                  </a:lnTo>
                  <a:lnTo>
                    <a:pt x="111" y="269"/>
                  </a:lnTo>
                  <a:lnTo>
                    <a:pt x="111" y="274"/>
                  </a:lnTo>
                  <a:lnTo>
                    <a:pt x="111" y="278"/>
                  </a:lnTo>
                  <a:lnTo>
                    <a:pt x="111" y="283"/>
                  </a:lnTo>
                  <a:lnTo>
                    <a:pt x="111" y="287"/>
                  </a:lnTo>
                  <a:lnTo>
                    <a:pt x="111" y="291"/>
                  </a:lnTo>
                  <a:lnTo>
                    <a:pt x="111" y="295"/>
                  </a:lnTo>
                  <a:lnTo>
                    <a:pt x="112" y="299"/>
                  </a:lnTo>
                  <a:lnTo>
                    <a:pt x="112" y="303"/>
                  </a:lnTo>
                  <a:lnTo>
                    <a:pt x="113" y="307"/>
                  </a:lnTo>
                  <a:lnTo>
                    <a:pt x="113" y="311"/>
                  </a:lnTo>
                  <a:lnTo>
                    <a:pt x="113" y="315"/>
                  </a:lnTo>
                  <a:lnTo>
                    <a:pt x="114" y="319"/>
                  </a:lnTo>
                  <a:lnTo>
                    <a:pt x="115" y="322"/>
                  </a:lnTo>
                  <a:lnTo>
                    <a:pt x="116" y="326"/>
                  </a:lnTo>
                  <a:lnTo>
                    <a:pt x="117" y="330"/>
                  </a:lnTo>
                  <a:lnTo>
                    <a:pt x="119" y="333"/>
                  </a:lnTo>
                  <a:lnTo>
                    <a:pt x="121" y="337"/>
                  </a:lnTo>
                  <a:lnTo>
                    <a:pt x="122" y="341"/>
                  </a:lnTo>
                  <a:lnTo>
                    <a:pt x="125" y="345"/>
                  </a:lnTo>
                  <a:lnTo>
                    <a:pt x="127" y="349"/>
                  </a:lnTo>
                  <a:lnTo>
                    <a:pt x="129" y="353"/>
                  </a:lnTo>
                  <a:lnTo>
                    <a:pt x="132" y="357"/>
                  </a:lnTo>
                  <a:lnTo>
                    <a:pt x="135" y="362"/>
                  </a:lnTo>
                  <a:lnTo>
                    <a:pt x="139" y="367"/>
                  </a:lnTo>
                  <a:lnTo>
                    <a:pt x="143" y="371"/>
                  </a:lnTo>
                  <a:lnTo>
                    <a:pt x="148" y="377"/>
                  </a:lnTo>
                  <a:lnTo>
                    <a:pt x="150" y="379"/>
                  </a:lnTo>
                  <a:lnTo>
                    <a:pt x="153" y="381"/>
                  </a:lnTo>
                  <a:lnTo>
                    <a:pt x="155" y="383"/>
                  </a:lnTo>
                  <a:lnTo>
                    <a:pt x="157" y="384"/>
                  </a:lnTo>
                  <a:lnTo>
                    <a:pt x="159" y="385"/>
                  </a:lnTo>
                  <a:lnTo>
                    <a:pt x="161" y="386"/>
                  </a:lnTo>
                  <a:lnTo>
                    <a:pt x="163" y="387"/>
                  </a:lnTo>
                  <a:lnTo>
                    <a:pt x="165" y="387"/>
                  </a:lnTo>
                  <a:lnTo>
                    <a:pt x="166" y="388"/>
                  </a:lnTo>
                  <a:lnTo>
                    <a:pt x="168" y="388"/>
                  </a:lnTo>
                  <a:lnTo>
                    <a:pt x="169" y="389"/>
                  </a:lnTo>
                  <a:lnTo>
                    <a:pt x="171" y="389"/>
                  </a:lnTo>
                  <a:lnTo>
                    <a:pt x="172" y="389"/>
                  </a:lnTo>
                  <a:lnTo>
                    <a:pt x="173" y="390"/>
                  </a:lnTo>
                  <a:lnTo>
                    <a:pt x="175" y="391"/>
                  </a:lnTo>
                  <a:lnTo>
                    <a:pt x="176" y="391"/>
                  </a:lnTo>
                  <a:lnTo>
                    <a:pt x="177" y="392"/>
                  </a:lnTo>
                  <a:lnTo>
                    <a:pt x="178" y="393"/>
                  </a:lnTo>
                  <a:lnTo>
                    <a:pt x="179" y="394"/>
                  </a:lnTo>
                  <a:lnTo>
                    <a:pt x="179" y="395"/>
                  </a:lnTo>
                  <a:lnTo>
                    <a:pt x="180" y="397"/>
                  </a:lnTo>
                  <a:lnTo>
                    <a:pt x="181" y="399"/>
                  </a:lnTo>
                  <a:lnTo>
                    <a:pt x="181" y="401"/>
                  </a:lnTo>
                  <a:lnTo>
                    <a:pt x="181" y="404"/>
                  </a:lnTo>
                  <a:lnTo>
                    <a:pt x="182" y="407"/>
                  </a:lnTo>
                  <a:lnTo>
                    <a:pt x="182" y="410"/>
                  </a:lnTo>
                  <a:lnTo>
                    <a:pt x="182" y="414"/>
                  </a:lnTo>
                  <a:lnTo>
                    <a:pt x="183" y="418"/>
                  </a:lnTo>
                  <a:lnTo>
                    <a:pt x="183" y="423"/>
                  </a:lnTo>
                  <a:lnTo>
                    <a:pt x="183" y="429"/>
                  </a:lnTo>
                  <a:lnTo>
                    <a:pt x="182" y="441"/>
                  </a:lnTo>
                  <a:lnTo>
                    <a:pt x="181" y="447"/>
                  </a:lnTo>
                  <a:lnTo>
                    <a:pt x="180" y="452"/>
                  </a:lnTo>
                  <a:lnTo>
                    <a:pt x="179" y="458"/>
                  </a:lnTo>
                  <a:lnTo>
                    <a:pt x="178" y="464"/>
                  </a:lnTo>
                  <a:lnTo>
                    <a:pt x="177" y="470"/>
                  </a:lnTo>
                  <a:lnTo>
                    <a:pt x="176" y="475"/>
                  </a:lnTo>
                  <a:lnTo>
                    <a:pt x="174" y="481"/>
                  </a:lnTo>
                  <a:lnTo>
                    <a:pt x="173" y="487"/>
                  </a:lnTo>
                  <a:lnTo>
                    <a:pt x="171" y="492"/>
                  </a:lnTo>
                  <a:lnTo>
                    <a:pt x="170" y="498"/>
                  </a:lnTo>
                  <a:lnTo>
                    <a:pt x="168" y="503"/>
                  </a:lnTo>
                  <a:lnTo>
                    <a:pt x="167" y="509"/>
                  </a:lnTo>
                  <a:lnTo>
                    <a:pt x="165" y="515"/>
                  </a:lnTo>
                  <a:lnTo>
                    <a:pt x="164" y="521"/>
                  </a:lnTo>
                  <a:lnTo>
                    <a:pt x="162" y="526"/>
                  </a:lnTo>
                  <a:lnTo>
                    <a:pt x="161" y="532"/>
                  </a:lnTo>
                  <a:lnTo>
                    <a:pt x="160" y="538"/>
                  </a:lnTo>
                  <a:lnTo>
                    <a:pt x="159" y="543"/>
                  </a:lnTo>
                  <a:lnTo>
                    <a:pt x="157" y="549"/>
                  </a:lnTo>
                  <a:lnTo>
                    <a:pt x="157" y="555"/>
                  </a:lnTo>
                  <a:lnTo>
                    <a:pt x="156" y="561"/>
                  </a:lnTo>
                  <a:lnTo>
                    <a:pt x="155" y="567"/>
                  </a:lnTo>
                  <a:lnTo>
                    <a:pt x="155" y="573"/>
                  </a:lnTo>
                  <a:lnTo>
                    <a:pt x="155" y="579"/>
                  </a:lnTo>
                  <a:lnTo>
                    <a:pt x="155" y="586"/>
                  </a:lnTo>
                  <a:lnTo>
                    <a:pt x="155" y="592"/>
                  </a:lnTo>
                  <a:lnTo>
                    <a:pt x="155" y="599"/>
                  </a:lnTo>
                  <a:lnTo>
                    <a:pt x="156" y="605"/>
                  </a:lnTo>
                  <a:lnTo>
                    <a:pt x="157" y="612"/>
                  </a:lnTo>
                  <a:lnTo>
                    <a:pt x="159" y="61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32" name="Freeform 33"/>
            <p:cNvSpPr>
              <a:spLocks/>
            </p:cNvSpPr>
            <p:nvPr/>
          </p:nvSpPr>
          <p:spPr bwMode="auto">
            <a:xfrm>
              <a:off x="1945" y="1704"/>
              <a:ext cx="466" cy="465"/>
            </a:xfrm>
            <a:custGeom>
              <a:avLst/>
              <a:gdLst>
                <a:gd name="T0" fmla="*/ 77 w 373"/>
                <a:gd name="T1" fmla="*/ 35 h 342"/>
                <a:gd name="T2" fmla="*/ 170 w 373"/>
                <a:gd name="T3" fmla="*/ 0 h 342"/>
                <a:gd name="T4" fmla="*/ 271 w 373"/>
                <a:gd name="T5" fmla="*/ 0 h 342"/>
                <a:gd name="T6" fmla="*/ 365 w 373"/>
                <a:gd name="T7" fmla="*/ 65 h 342"/>
                <a:gd name="T8" fmla="*/ 476 w 373"/>
                <a:gd name="T9" fmla="*/ 163 h 342"/>
                <a:gd name="T10" fmla="*/ 576 w 373"/>
                <a:gd name="T11" fmla="*/ 284 h 342"/>
                <a:gd name="T12" fmla="*/ 672 w 373"/>
                <a:gd name="T13" fmla="*/ 427 h 342"/>
                <a:gd name="T14" fmla="*/ 781 w 373"/>
                <a:gd name="T15" fmla="*/ 610 h 342"/>
                <a:gd name="T16" fmla="*/ 866 w 373"/>
                <a:gd name="T17" fmla="*/ 787 h 342"/>
                <a:gd name="T18" fmla="*/ 956 w 373"/>
                <a:gd name="T19" fmla="*/ 980 h 342"/>
                <a:gd name="T20" fmla="*/ 1039 w 373"/>
                <a:gd name="T21" fmla="*/ 1176 h 342"/>
                <a:gd name="T22" fmla="*/ 1112 w 373"/>
                <a:gd name="T23" fmla="*/ 1376 h 342"/>
                <a:gd name="T24" fmla="*/ 1183 w 373"/>
                <a:gd name="T25" fmla="*/ 1579 h 342"/>
                <a:gd name="T26" fmla="*/ 1221 w 373"/>
                <a:gd name="T27" fmla="*/ 1759 h 342"/>
                <a:gd name="T28" fmla="*/ 1269 w 373"/>
                <a:gd name="T29" fmla="*/ 1928 h 342"/>
                <a:gd name="T30" fmla="*/ 1291 w 373"/>
                <a:gd name="T31" fmla="*/ 2078 h 342"/>
                <a:gd name="T32" fmla="*/ 1358 w 373"/>
                <a:gd name="T33" fmla="*/ 2509 h 342"/>
                <a:gd name="T34" fmla="*/ 1420 w 373"/>
                <a:gd name="T35" fmla="*/ 2746 h 342"/>
                <a:gd name="T36" fmla="*/ 1482 w 373"/>
                <a:gd name="T37" fmla="*/ 2946 h 342"/>
                <a:gd name="T38" fmla="*/ 1565 w 373"/>
                <a:gd name="T39" fmla="*/ 3110 h 342"/>
                <a:gd name="T40" fmla="*/ 1644 w 373"/>
                <a:gd name="T41" fmla="*/ 3252 h 342"/>
                <a:gd name="T42" fmla="*/ 1735 w 373"/>
                <a:gd name="T43" fmla="*/ 3371 h 342"/>
                <a:gd name="T44" fmla="*/ 1830 w 373"/>
                <a:gd name="T45" fmla="*/ 3494 h 342"/>
                <a:gd name="T46" fmla="*/ 1926 w 373"/>
                <a:gd name="T47" fmla="*/ 3583 h 342"/>
                <a:gd name="T48" fmla="*/ 2024 w 373"/>
                <a:gd name="T49" fmla="*/ 3705 h 342"/>
                <a:gd name="T50" fmla="*/ 2134 w 373"/>
                <a:gd name="T51" fmla="*/ 3808 h 342"/>
                <a:gd name="T52" fmla="*/ 2216 w 373"/>
                <a:gd name="T53" fmla="*/ 3936 h 342"/>
                <a:gd name="T54" fmla="*/ 2314 w 373"/>
                <a:gd name="T55" fmla="*/ 4060 h 342"/>
                <a:gd name="T56" fmla="*/ 2396 w 373"/>
                <a:gd name="T57" fmla="*/ 4248 h 342"/>
                <a:gd name="T58" fmla="*/ 2474 w 373"/>
                <a:gd name="T59" fmla="*/ 4422 h 342"/>
                <a:gd name="T60" fmla="*/ 2550 w 373"/>
                <a:gd name="T61" fmla="*/ 4676 h 342"/>
                <a:gd name="T62" fmla="*/ 2590 w 373"/>
                <a:gd name="T63" fmla="*/ 4846 h 342"/>
                <a:gd name="T64" fmla="*/ 2605 w 373"/>
                <a:gd name="T65" fmla="*/ 4897 h 342"/>
                <a:gd name="T66" fmla="*/ 2611 w 373"/>
                <a:gd name="T67" fmla="*/ 4919 h 342"/>
                <a:gd name="T68" fmla="*/ 2617 w 373"/>
                <a:gd name="T69" fmla="*/ 4971 h 342"/>
                <a:gd name="T70" fmla="*/ 2625 w 373"/>
                <a:gd name="T71" fmla="*/ 4997 h 342"/>
                <a:gd name="T72" fmla="*/ 2641 w 373"/>
                <a:gd name="T73" fmla="*/ 5039 h 342"/>
                <a:gd name="T74" fmla="*/ 2649 w 373"/>
                <a:gd name="T75" fmla="*/ 5077 h 342"/>
                <a:gd name="T76" fmla="*/ 2666 w 373"/>
                <a:gd name="T77" fmla="*/ 5130 h 342"/>
                <a:gd name="T78" fmla="*/ 2669 w 373"/>
                <a:gd name="T79" fmla="*/ 5164 h 342"/>
                <a:gd name="T80" fmla="*/ 2674 w 373"/>
                <a:gd name="T81" fmla="*/ 5206 h 342"/>
                <a:gd name="T82" fmla="*/ 2696 w 373"/>
                <a:gd name="T83" fmla="*/ 5236 h 342"/>
                <a:gd name="T84" fmla="*/ 2709 w 373"/>
                <a:gd name="T85" fmla="*/ 5263 h 342"/>
                <a:gd name="T86" fmla="*/ 2712 w 373"/>
                <a:gd name="T87" fmla="*/ 5301 h 342"/>
                <a:gd name="T88" fmla="*/ 2730 w 373"/>
                <a:gd name="T89" fmla="*/ 5334 h 342"/>
                <a:gd name="T90" fmla="*/ 2744 w 373"/>
                <a:gd name="T91" fmla="*/ 5372 h 342"/>
                <a:gd name="T92" fmla="*/ 2760 w 373"/>
                <a:gd name="T93" fmla="*/ 5424 h 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3"/>
                <a:gd name="T142" fmla="*/ 0 h 342"/>
                <a:gd name="T143" fmla="*/ 373 w 373"/>
                <a:gd name="T144" fmla="*/ 342 h 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3" h="342">
                  <a:moveTo>
                    <a:pt x="0" y="7"/>
                  </a:moveTo>
                  <a:lnTo>
                    <a:pt x="11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50" y="4"/>
                  </a:lnTo>
                  <a:lnTo>
                    <a:pt x="57" y="7"/>
                  </a:lnTo>
                  <a:lnTo>
                    <a:pt x="64" y="10"/>
                  </a:lnTo>
                  <a:lnTo>
                    <a:pt x="71" y="14"/>
                  </a:lnTo>
                  <a:lnTo>
                    <a:pt x="78" y="18"/>
                  </a:lnTo>
                  <a:lnTo>
                    <a:pt x="85" y="22"/>
                  </a:lnTo>
                  <a:lnTo>
                    <a:pt x="91" y="27"/>
                  </a:lnTo>
                  <a:lnTo>
                    <a:pt x="98" y="32"/>
                  </a:lnTo>
                  <a:lnTo>
                    <a:pt x="105" y="38"/>
                  </a:lnTo>
                  <a:lnTo>
                    <a:pt x="111" y="44"/>
                  </a:lnTo>
                  <a:lnTo>
                    <a:pt x="117" y="49"/>
                  </a:lnTo>
                  <a:lnTo>
                    <a:pt x="123" y="55"/>
                  </a:lnTo>
                  <a:lnTo>
                    <a:pt x="129" y="62"/>
                  </a:lnTo>
                  <a:lnTo>
                    <a:pt x="135" y="68"/>
                  </a:lnTo>
                  <a:lnTo>
                    <a:pt x="140" y="74"/>
                  </a:lnTo>
                  <a:lnTo>
                    <a:pt x="145" y="80"/>
                  </a:lnTo>
                  <a:lnTo>
                    <a:pt x="150" y="87"/>
                  </a:lnTo>
                  <a:lnTo>
                    <a:pt x="155" y="93"/>
                  </a:lnTo>
                  <a:lnTo>
                    <a:pt x="159" y="99"/>
                  </a:lnTo>
                  <a:lnTo>
                    <a:pt x="162" y="105"/>
                  </a:lnTo>
                  <a:lnTo>
                    <a:pt x="165" y="111"/>
                  </a:lnTo>
                  <a:lnTo>
                    <a:pt x="168" y="116"/>
                  </a:lnTo>
                  <a:lnTo>
                    <a:pt x="171" y="121"/>
                  </a:lnTo>
                  <a:lnTo>
                    <a:pt x="172" y="126"/>
                  </a:lnTo>
                  <a:lnTo>
                    <a:pt x="174" y="131"/>
                  </a:lnTo>
                  <a:lnTo>
                    <a:pt x="179" y="150"/>
                  </a:lnTo>
                  <a:lnTo>
                    <a:pt x="183" y="158"/>
                  </a:lnTo>
                  <a:lnTo>
                    <a:pt x="187" y="166"/>
                  </a:lnTo>
                  <a:lnTo>
                    <a:pt x="191" y="173"/>
                  </a:lnTo>
                  <a:lnTo>
                    <a:pt x="195" y="179"/>
                  </a:lnTo>
                  <a:lnTo>
                    <a:pt x="200" y="185"/>
                  </a:lnTo>
                  <a:lnTo>
                    <a:pt x="205" y="191"/>
                  </a:lnTo>
                  <a:lnTo>
                    <a:pt x="211" y="196"/>
                  </a:lnTo>
                  <a:lnTo>
                    <a:pt x="216" y="200"/>
                  </a:lnTo>
                  <a:lnTo>
                    <a:pt x="222" y="205"/>
                  </a:lnTo>
                  <a:lnTo>
                    <a:pt x="228" y="209"/>
                  </a:lnTo>
                  <a:lnTo>
                    <a:pt x="234" y="212"/>
                  </a:lnTo>
                  <a:lnTo>
                    <a:pt x="241" y="216"/>
                  </a:lnTo>
                  <a:lnTo>
                    <a:pt x="247" y="220"/>
                  </a:lnTo>
                  <a:lnTo>
                    <a:pt x="254" y="223"/>
                  </a:lnTo>
                  <a:lnTo>
                    <a:pt x="260" y="226"/>
                  </a:lnTo>
                  <a:lnTo>
                    <a:pt x="267" y="230"/>
                  </a:lnTo>
                  <a:lnTo>
                    <a:pt x="273" y="233"/>
                  </a:lnTo>
                  <a:lnTo>
                    <a:pt x="280" y="236"/>
                  </a:lnTo>
                  <a:lnTo>
                    <a:pt x="287" y="240"/>
                  </a:lnTo>
                  <a:lnTo>
                    <a:pt x="293" y="244"/>
                  </a:lnTo>
                  <a:lnTo>
                    <a:pt x="299" y="248"/>
                  </a:lnTo>
                  <a:lnTo>
                    <a:pt x="305" y="252"/>
                  </a:lnTo>
                  <a:lnTo>
                    <a:pt x="312" y="256"/>
                  </a:lnTo>
                  <a:lnTo>
                    <a:pt x="317" y="262"/>
                  </a:lnTo>
                  <a:lnTo>
                    <a:pt x="323" y="267"/>
                  </a:lnTo>
                  <a:lnTo>
                    <a:pt x="329" y="273"/>
                  </a:lnTo>
                  <a:lnTo>
                    <a:pt x="334" y="279"/>
                  </a:lnTo>
                  <a:lnTo>
                    <a:pt x="339" y="286"/>
                  </a:lnTo>
                  <a:lnTo>
                    <a:pt x="344" y="294"/>
                  </a:lnTo>
                  <a:lnTo>
                    <a:pt x="348" y="302"/>
                  </a:lnTo>
                  <a:lnTo>
                    <a:pt x="349" y="305"/>
                  </a:lnTo>
                  <a:lnTo>
                    <a:pt x="350" y="306"/>
                  </a:lnTo>
                  <a:lnTo>
                    <a:pt x="351" y="308"/>
                  </a:lnTo>
                  <a:lnTo>
                    <a:pt x="351" y="309"/>
                  </a:lnTo>
                  <a:lnTo>
                    <a:pt x="352" y="310"/>
                  </a:lnTo>
                  <a:lnTo>
                    <a:pt x="352" y="311"/>
                  </a:lnTo>
                  <a:lnTo>
                    <a:pt x="353" y="313"/>
                  </a:lnTo>
                  <a:lnTo>
                    <a:pt x="353" y="314"/>
                  </a:lnTo>
                  <a:lnTo>
                    <a:pt x="354" y="315"/>
                  </a:lnTo>
                  <a:lnTo>
                    <a:pt x="355" y="316"/>
                  </a:lnTo>
                  <a:lnTo>
                    <a:pt x="356" y="318"/>
                  </a:lnTo>
                  <a:lnTo>
                    <a:pt x="356" y="319"/>
                  </a:lnTo>
                  <a:lnTo>
                    <a:pt x="357" y="320"/>
                  </a:lnTo>
                  <a:lnTo>
                    <a:pt x="358" y="322"/>
                  </a:lnTo>
                  <a:lnTo>
                    <a:pt x="359" y="323"/>
                  </a:lnTo>
                  <a:lnTo>
                    <a:pt x="359" y="324"/>
                  </a:lnTo>
                  <a:lnTo>
                    <a:pt x="360" y="325"/>
                  </a:lnTo>
                  <a:lnTo>
                    <a:pt x="361" y="326"/>
                  </a:lnTo>
                  <a:lnTo>
                    <a:pt x="361" y="328"/>
                  </a:lnTo>
                  <a:lnTo>
                    <a:pt x="362" y="329"/>
                  </a:lnTo>
                  <a:lnTo>
                    <a:pt x="363" y="330"/>
                  </a:lnTo>
                  <a:lnTo>
                    <a:pt x="364" y="331"/>
                  </a:lnTo>
                  <a:lnTo>
                    <a:pt x="365" y="332"/>
                  </a:lnTo>
                  <a:lnTo>
                    <a:pt x="365" y="333"/>
                  </a:lnTo>
                  <a:lnTo>
                    <a:pt x="366" y="334"/>
                  </a:lnTo>
                  <a:lnTo>
                    <a:pt x="367" y="336"/>
                  </a:lnTo>
                  <a:lnTo>
                    <a:pt x="368" y="336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1" y="340"/>
                  </a:lnTo>
                  <a:lnTo>
                    <a:pt x="372" y="34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33" name="Freeform 34"/>
            <p:cNvSpPr>
              <a:spLocks/>
            </p:cNvSpPr>
            <p:nvPr/>
          </p:nvSpPr>
          <p:spPr bwMode="auto">
            <a:xfrm>
              <a:off x="4607" y="3803"/>
              <a:ext cx="140" cy="259"/>
            </a:xfrm>
            <a:custGeom>
              <a:avLst/>
              <a:gdLst>
                <a:gd name="T0" fmla="*/ 833 w 112"/>
                <a:gd name="T1" fmla="*/ 0 h 191"/>
                <a:gd name="T2" fmla="*/ 720 w 112"/>
                <a:gd name="T3" fmla="*/ 1 h 191"/>
                <a:gd name="T4" fmla="*/ 673 w 112"/>
                <a:gd name="T5" fmla="*/ 41 h 191"/>
                <a:gd name="T6" fmla="*/ 635 w 112"/>
                <a:gd name="T7" fmla="*/ 76 h 191"/>
                <a:gd name="T8" fmla="*/ 594 w 112"/>
                <a:gd name="T9" fmla="*/ 125 h 191"/>
                <a:gd name="T10" fmla="*/ 554 w 112"/>
                <a:gd name="T11" fmla="*/ 190 h 191"/>
                <a:gd name="T12" fmla="*/ 529 w 112"/>
                <a:gd name="T13" fmla="*/ 258 h 191"/>
                <a:gd name="T14" fmla="*/ 485 w 112"/>
                <a:gd name="T15" fmla="*/ 324 h 191"/>
                <a:gd name="T16" fmla="*/ 455 w 112"/>
                <a:gd name="T17" fmla="*/ 399 h 191"/>
                <a:gd name="T18" fmla="*/ 430 w 112"/>
                <a:gd name="T19" fmla="*/ 491 h 191"/>
                <a:gd name="T20" fmla="*/ 406 w 112"/>
                <a:gd name="T21" fmla="*/ 595 h 191"/>
                <a:gd name="T22" fmla="*/ 381 w 112"/>
                <a:gd name="T23" fmla="*/ 683 h 191"/>
                <a:gd name="T24" fmla="*/ 361 w 112"/>
                <a:gd name="T25" fmla="*/ 789 h 191"/>
                <a:gd name="T26" fmla="*/ 338 w 112"/>
                <a:gd name="T27" fmla="*/ 903 h 191"/>
                <a:gd name="T28" fmla="*/ 325 w 112"/>
                <a:gd name="T29" fmla="*/ 1017 h 191"/>
                <a:gd name="T30" fmla="*/ 304 w 112"/>
                <a:gd name="T31" fmla="*/ 1132 h 191"/>
                <a:gd name="T32" fmla="*/ 289 w 112"/>
                <a:gd name="T33" fmla="*/ 1256 h 191"/>
                <a:gd name="T34" fmla="*/ 270 w 112"/>
                <a:gd name="T35" fmla="*/ 1357 h 191"/>
                <a:gd name="T36" fmla="*/ 260 w 112"/>
                <a:gd name="T37" fmla="*/ 1483 h 191"/>
                <a:gd name="T38" fmla="*/ 243 w 112"/>
                <a:gd name="T39" fmla="*/ 1610 h 191"/>
                <a:gd name="T40" fmla="*/ 224 w 112"/>
                <a:gd name="T41" fmla="*/ 1736 h 191"/>
                <a:gd name="T42" fmla="*/ 208 w 112"/>
                <a:gd name="T43" fmla="*/ 1869 h 191"/>
                <a:gd name="T44" fmla="*/ 186 w 112"/>
                <a:gd name="T45" fmla="*/ 1992 h 191"/>
                <a:gd name="T46" fmla="*/ 173 w 112"/>
                <a:gd name="T47" fmla="*/ 2109 h 191"/>
                <a:gd name="T48" fmla="*/ 156 w 112"/>
                <a:gd name="T49" fmla="*/ 2225 h 191"/>
                <a:gd name="T50" fmla="*/ 138 w 112"/>
                <a:gd name="T51" fmla="*/ 2345 h 191"/>
                <a:gd name="T52" fmla="*/ 119 w 112"/>
                <a:gd name="T53" fmla="*/ 2444 h 191"/>
                <a:gd name="T54" fmla="*/ 95 w 112"/>
                <a:gd name="T55" fmla="*/ 2572 h 191"/>
                <a:gd name="T56" fmla="*/ 76 w 112"/>
                <a:gd name="T57" fmla="*/ 2669 h 191"/>
                <a:gd name="T58" fmla="*/ 56 w 112"/>
                <a:gd name="T59" fmla="*/ 2754 h 191"/>
                <a:gd name="T60" fmla="*/ 31 w 112"/>
                <a:gd name="T61" fmla="*/ 2860 h 191"/>
                <a:gd name="T62" fmla="*/ 0 w 112"/>
                <a:gd name="T63" fmla="*/ 2953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91"/>
                <a:gd name="T98" fmla="*/ 112 w 112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91">
                  <a:moveTo>
                    <a:pt x="111" y="0"/>
                  </a:moveTo>
                  <a:lnTo>
                    <a:pt x="97" y="1"/>
                  </a:lnTo>
                  <a:lnTo>
                    <a:pt x="90" y="3"/>
                  </a:lnTo>
                  <a:lnTo>
                    <a:pt x="85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61" y="26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1" y="44"/>
                  </a:lnTo>
                  <a:lnTo>
                    <a:pt x="48" y="51"/>
                  </a:lnTo>
                  <a:lnTo>
                    <a:pt x="45" y="58"/>
                  </a:lnTo>
                  <a:lnTo>
                    <a:pt x="43" y="66"/>
                  </a:lnTo>
                  <a:lnTo>
                    <a:pt x="40" y="73"/>
                  </a:lnTo>
                  <a:lnTo>
                    <a:pt x="38" y="81"/>
                  </a:lnTo>
                  <a:lnTo>
                    <a:pt x="36" y="88"/>
                  </a:lnTo>
                  <a:lnTo>
                    <a:pt x="34" y="96"/>
                  </a:lnTo>
                  <a:lnTo>
                    <a:pt x="32" y="104"/>
                  </a:lnTo>
                  <a:lnTo>
                    <a:pt x="30" y="112"/>
                  </a:lnTo>
                  <a:lnTo>
                    <a:pt x="27" y="120"/>
                  </a:lnTo>
                  <a:lnTo>
                    <a:pt x="25" y="128"/>
                  </a:lnTo>
                  <a:lnTo>
                    <a:pt x="23" y="136"/>
                  </a:lnTo>
                  <a:lnTo>
                    <a:pt x="21" y="144"/>
                  </a:lnTo>
                  <a:lnTo>
                    <a:pt x="18" y="151"/>
                  </a:lnTo>
                  <a:lnTo>
                    <a:pt x="16" y="158"/>
                  </a:lnTo>
                  <a:lnTo>
                    <a:pt x="13" y="166"/>
                  </a:lnTo>
                  <a:lnTo>
                    <a:pt x="10" y="172"/>
                  </a:lnTo>
                  <a:lnTo>
                    <a:pt x="7" y="178"/>
                  </a:lnTo>
                  <a:lnTo>
                    <a:pt x="4" y="184"/>
                  </a:lnTo>
                  <a:lnTo>
                    <a:pt x="0" y="19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34" name="Freeform 35"/>
            <p:cNvSpPr>
              <a:spLocks/>
            </p:cNvSpPr>
            <p:nvPr/>
          </p:nvSpPr>
          <p:spPr bwMode="auto">
            <a:xfrm>
              <a:off x="3947" y="3072"/>
              <a:ext cx="356" cy="95"/>
            </a:xfrm>
            <a:custGeom>
              <a:avLst/>
              <a:gdLst>
                <a:gd name="T0" fmla="*/ 0 w 286"/>
                <a:gd name="T1" fmla="*/ 48 h 70"/>
                <a:gd name="T2" fmla="*/ 119 w 286"/>
                <a:gd name="T3" fmla="*/ 1 h 70"/>
                <a:gd name="T4" fmla="*/ 184 w 286"/>
                <a:gd name="T5" fmla="*/ 0 h 70"/>
                <a:gd name="T6" fmla="*/ 243 w 286"/>
                <a:gd name="T7" fmla="*/ 0 h 70"/>
                <a:gd name="T8" fmla="*/ 306 w 286"/>
                <a:gd name="T9" fmla="*/ 1 h 70"/>
                <a:gd name="T10" fmla="*/ 376 w 286"/>
                <a:gd name="T11" fmla="*/ 35 h 70"/>
                <a:gd name="T12" fmla="*/ 441 w 286"/>
                <a:gd name="T13" fmla="*/ 48 h 70"/>
                <a:gd name="T14" fmla="*/ 499 w 286"/>
                <a:gd name="T15" fmla="*/ 88 h 70"/>
                <a:gd name="T16" fmla="*/ 565 w 286"/>
                <a:gd name="T17" fmla="*/ 103 h 70"/>
                <a:gd name="T18" fmla="*/ 637 w 286"/>
                <a:gd name="T19" fmla="*/ 162 h 70"/>
                <a:gd name="T20" fmla="*/ 685 w 286"/>
                <a:gd name="T21" fmla="*/ 208 h 70"/>
                <a:gd name="T22" fmla="*/ 756 w 286"/>
                <a:gd name="T23" fmla="*/ 231 h 70"/>
                <a:gd name="T24" fmla="*/ 818 w 286"/>
                <a:gd name="T25" fmla="*/ 299 h 70"/>
                <a:gd name="T26" fmla="*/ 881 w 286"/>
                <a:gd name="T27" fmla="*/ 350 h 70"/>
                <a:gd name="T28" fmla="*/ 944 w 286"/>
                <a:gd name="T29" fmla="*/ 387 h 70"/>
                <a:gd name="T30" fmla="*/ 1017 w 286"/>
                <a:gd name="T31" fmla="*/ 453 h 70"/>
                <a:gd name="T32" fmla="*/ 1078 w 286"/>
                <a:gd name="T33" fmla="*/ 520 h 70"/>
                <a:gd name="T34" fmla="*/ 1138 w 286"/>
                <a:gd name="T35" fmla="*/ 569 h 70"/>
                <a:gd name="T36" fmla="*/ 1205 w 286"/>
                <a:gd name="T37" fmla="*/ 618 h 70"/>
                <a:gd name="T38" fmla="*/ 1267 w 286"/>
                <a:gd name="T39" fmla="*/ 666 h 70"/>
                <a:gd name="T40" fmla="*/ 1341 w 286"/>
                <a:gd name="T41" fmla="*/ 737 h 70"/>
                <a:gd name="T42" fmla="*/ 1400 w 286"/>
                <a:gd name="T43" fmla="*/ 784 h 70"/>
                <a:gd name="T44" fmla="*/ 1463 w 286"/>
                <a:gd name="T45" fmla="*/ 835 h 70"/>
                <a:gd name="T46" fmla="*/ 1530 w 286"/>
                <a:gd name="T47" fmla="*/ 875 h 70"/>
                <a:gd name="T48" fmla="*/ 1591 w 286"/>
                <a:gd name="T49" fmla="*/ 928 h 70"/>
                <a:gd name="T50" fmla="*/ 1658 w 286"/>
                <a:gd name="T51" fmla="*/ 958 h 70"/>
                <a:gd name="T52" fmla="*/ 1720 w 286"/>
                <a:gd name="T53" fmla="*/ 1000 h 70"/>
                <a:gd name="T54" fmla="*/ 1784 w 286"/>
                <a:gd name="T55" fmla="*/ 1015 h 70"/>
                <a:gd name="T56" fmla="*/ 1853 w 286"/>
                <a:gd name="T57" fmla="*/ 1048 h 70"/>
                <a:gd name="T58" fmla="*/ 1913 w 286"/>
                <a:gd name="T59" fmla="*/ 1064 h 70"/>
                <a:gd name="T60" fmla="*/ 1980 w 286"/>
                <a:gd name="T61" fmla="*/ 1084 h 70"/>
                <a:gd name="T62" fmla="*/ 2049 w 286"/>
                <a:gd name="T63" fmla="*/ 1084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6"/>
                <a:gd name="T97" fmla="*/ 0 h 70"/>
                <a:gd name="T98" fmla="*/ 286 w 286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6" h="70">
                  <a:moveTo>
                    <a:pt x="0" y="3"/>
                  </a:moveTo>
                  <a:lnTo>
                    <a:pt x="17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1"/>
                  </a:lnTo>
                  <a:lnTo>
                    <a:pt x="52" y="2"/>
                  </a:lnTo>
                  <a:lnTo>
                    <a:pt x="61" y="3"/>
                  </a:lnTo>
                  <a:lnTo>
                    <a:pt x="70" y="5"/>
                  </a:lnTo>
                  <a:lnTo>
                    <a:pt x="79" y="7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5" y="15"/>
                  </a:lnTo>
                  <a:lnTo>
                    <a:pt x="114" y="19"/>
                  </a:lnTo>
                  <a:lnTo>
                    <a:pt x="123" y="22"/>
                  </a:lnTo>
                  <a:lnTo>
                    <a:pt x="132" y="25"/>
                  </a:lnTo>
                  <a:lnTo>
                    <a:pt x="141" y="29"/>
                  </a:lnTo>
                  <a:lnTo>
                    <a:pt x="150" y="33"/>
                  </a:lnTo>
                  <a:lnTo>
                    <a:pt x="159" y="36"/>
                  </a:lnTo>
                  <a:lnTo>
                    <a:pt x="168" y="40"/>
                  </a:lnTo>
                  <a:lnTo>
                    <a:pt x="177" y="43"/>
                  </a:lnTo>
                  <a:lnTo>
                    <a:pt x="186" y="47"/>
                  </a:lnTo>
                  <a:lnTo>
                    <a:pt x="195" y="50"/>
                  </a:lnTo>
                  <a:lnTo>
                    <a:pt x="204" y="53"/>
                  </a:lnTo>
                  <a:lnTo>
                    <a:pt x="213" y="56"/>
                  </a:lnTo>
                  <a:lnTo>
                    <a:pt x="222" y="59"/>
                  </a:lnTo>
                  <a:lnTo>
                    <a:pt x="231" y="61"/>
                  </a:lnTo>
                  <a:lnTo>
                    <a:pt x="240" y="64"/>
                  </a:lnTo>
                  <a:lnTo>
                    <a:pt x="249" y="65"/>
                  </a:lnTo>
                  <a:lnTo>
                    <a:pt x="258" y="67"/>
                  </a:lnTo>
                  <a:lnTo>
                    <a:pt x="267" y="68"/>
                  </a:lnTo>
                  <a:lnTo>
                    <a:pt x="276" y="69"/>
                  </a:lnTo>
                  <a:lnTo>
                    <a:pt x="285" y="6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35" name="Line 36"/>
            <p:cNvSpPr>
              <a:spLocks noChangeShapeType="1"/>
            </p:cNvSpPr>
            <p:nvPr/>
          </p:nvSpPr>
          <p:spPr bwMode="auto">
            <a:xfrm flipV="1">
              <a:off x="4025" y="2933"/>
              <a:ext cx="41" cy="12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36" name="Freeform 37"/>
            <p:cNvSpPr>
              <a:spLocks/>
            </p:cNvSpPr>
            <p:nvPr/>
          </p:nvSpPr>
          <p:spPr bwMode="auto">
            <a:xfrm>
              <a:off x="2132" y="1039"/>
              <a:ext cx="456" cy="534"/>
            </a:xfrm>
            <a:custGeom>
              <a:avLst/>
              <a:gdLst>
                <a:gd name="T0" fmla="*/ 62 w 366"/>
                <a:gd name="T1" fmla="*/ 6161 h 392"/>
                <a:gd name="T2" fmla="*/ 120 w 366"/>
                <a:gd name="T3" fmla="*/ 6057 h 392"/>
                <a:gd name="T4" fmla="*/ 187 w 366"/>
                <a:gd name="T5" fmla="*/ 5931 h 392"/>
                <a:gd name="T6" fmla="*/ 258 w 366"/>
                <a:gd name="T7" fmla="*/ 5818 h 392"/>
                <a:gd name="T8" fmla="*/ 308 w 366"/>
                <a:gd name="T9" fmla="*/ 5701 h 392"/>
                <a:gd name="T10" fmla="*/ 376 w 366"/>
                <a:gd name="T11" fmla="*/ 5591 h 392"/>
                <a:gd name="T12" fmla="*/ 430 w 366"/>
                <a:gd name="T13" fmla="*/ 5476 h 392"/>
                <a:gd name="T14" fmla="*/ 478 w 366"/>
                <a:gd name="T15" fmla="*/ 5362 h 392"/>
                <a:gd name="T16" fmla="*/ 536 w 366"/>
                <a:gd name="T17" fmla="*/ 5246 h 392"/>
                <a:gd name="T18" fmla="*/ 588 w 366"/>
                <a:gd name="T19" fmla="*/ 5099 h 392"/>
                <a:gd name="T20" fmla="*/ 627 w 366"/>
                <a:gd name="T21" fmla="*/ 4954 h 392"/>
                <a:gd name="T22" fmla="*/ 678 w 366"/>
                <a:gd name="T23" fmla="*/ 4814 h 392"/>
                <a:gd name="T24" fmla="*/ 715 w 366"/>
                <a:gd name="T25" fmla="*/ 4640 h 392"/>
                <a:gd name="T26" fmla="*/ 743 w 366"/>
                <a:gd name="T27" fmla="*/ 4446 h 392"/>
                <a:gd name="T28" fmla="*/ 772 w 366"/>
                <a:gd name="T29" fmla="*/ 4231 h 392"/>
                <a:gd name="T30" fmla="*/ 802 w 366"/>
                <a:gd name="T31" fmla="*/ 4005 h 392"/>
                <a:gd name="T32" fmla="*/ 826 w 366"/>
                <a:gd name="T33" fmla="*/ 3756 h 392"/>
                <a:gd name="T34" fmla="*/ 832 w 366"/>
                <a:gd name="T35" fmla="*/ 3637 h 392"/>
                <a:gd name="T36" fmla="*/ 851 w 366"/>
                <a:gd name="T37" fmla="*/ 3509 h 392"/>
                <a:gd name="T38" fmla="*/ 855 w 366"/>
                <a:gd name="T39" fmla="*/ 3392 h 392"/>
                <a:gd name="T40" fmla="*/ 878 w 366"/>
                <a:gd name="T41" fmla="*/ 3299 h 392"/>
                <a:gd name="T42" fmla="*/ 891 w 366"/>
                <a:gd name="T43" fmla="*/ 3212 h 392"/>
                <a:gd name="T44" fmla="*/ 913 w 366"/>
                <a:gd name="T45" fmla="*/ 3135 h 392"/>
                <a:gd name="T46" fmla="*/ 926 w 366"/>
                <a:gd name="T47" fmla="*/ 3072 h 392"/>
                <a:gd name="T48" fmla="*/ 944 w 366"/>
                <a:gd name="T49" fmla="*/ 3002 h 392"/>
                <a:gd name="T50" fmla="*/ 973 w 366"/>
                <a:gd name="T51" fmla="*/ 2940 h 392"/>
                <a:gd name="T52" fmla="*/ 1005 w 366"/>
                <a:gd name="T53" fmla="*/ 2874 h 392"/>
                <a:gd name="T54" fmla="*/ 1039 w 366"/>
                <a:gd name="T55" fmla="*/ 2821 h 392"/>
                <a:gd name="T56" fmla="*/ 1080 w 366"/>
                <a:gd name="T57" fmla="*/ 2757 h 392"/>
                <a:gd name="T58" fmla="*/ 1119 w 366"/>
                <a:gd name="T59" fmla="*/ 2716 h 392"/>
                <a:gd name="T60" fmla="*/ 1174 w 366"/>
                <a:gd name="T61" fmla="*/ 2644 h 392"/>
                <a:gd name="T62" fmla="*/ 1282 w 366"/>
                <a:gd name="T63" fmla="*/ 2541 h 392"/>
                <a:gd name="T64" fmla="*/ 1366 w 366"/>
                <a:gd name="T65" fmla="*/ 2452 h 392"/>
                <a:gd name="T66" fmla="*/ 1463 w 366"/>
                <a:gd name="T67" fmla="*/ 2368 h 392"/>
                <a:gd name="T68" fmla="*/ 1551 w 366"/>
                <a:gd name="T69" fmla="*/ 2312 h 392"/>
                <a:gd name="T70" fmla="*/ 1646 w 366"/>
                <a:gd name="T71" fmla="*/ 2238 h 392"/>
                <a:gd name="T72" fmla="*/ 1737 w 366"/>
                <a:gd name="T73" fmla="*/ 2186 h 392"/>
                <a:gd name="T74" fmla="*/ 1825 w 366"/>
                <a:gd name="T75" fmla="*/ 2099 h 392"/>
                <a:gd name="T76" fmla="*/ 1919 w 366"/>
                <a:gd name="T77" fmla="*/ 2043 h 392"/>
                <a:gd name="T78" fmla="*/ 2025 w 366"/>
                <a:gd name="T79" fmla="*/ 1960 h 392"/>
                <a:gd name="T80" fmla="*/ 2116 w 366"/>
                <a:gd name="T81" fmla="*/ 1865 h 392"/>
                <a:gd name="T82" fmla="*/ 2202 w 366"/>
                <a:gd name="T83" fmla="*/ 1759 h 392"/>
                <a:gd name="T84" fmla="*/ 2274 w 366"/>
                <a:gd name="T85" fmla="*/ 1661 h 392"/>
                <a:gd name="T86" fmla="*/ 2362 w 366"/>
                <a:gd name="T87" fmla="*/ 1533 h 392"/>
                <a:gd name="T88" fmla="*/ 2438 w 366"/>
                <a:gd name="T89" fmla="*/ 1413 h 392"/>
                <a:gd name="T90" fmla="*/ 2507 w 366"/>
                <a:gd name="T91" fmla="*/ 1246 h 392"/>
                <a:gd name="T92" fmla="*/ 2577 w 366"/>
                <a:gd name="T93" fmla="*/ 1076 h 392"/>
                <a:gd name="T94" fmla="*/ 2603 w 366"/>
                <a:gd name="T95" fmla="*/ 921 h 392"/>
                <a:gd name="T96" fmla="*/ 2618 w 366"/>
                <a:gd name="T97" fmla="*/ 845 h 392"/>
                <a:gd name="T98" fmla="*/ 2636 w 366"/>
                <a:gd name="T99" fmla="*/ 761 h 392"/>
                <a:gd name="T100" fmla="*/ 2643 w 366"/>
                <a:gd name="T101" fmla="*/ 665 h 392"/>
                <a:gd name="T102" fmla="*/ 2643 w 366"/>
                <a:gd name="T103" fmla="*/ 595 h 392"/>
                <a:gd name="T104" fmla="*/ 2643 w 366"/>
                <a:gd name="T105" fmla="*/ 526 h 392"/>
                <a:gd name="T106" fmla="*/ 2636 w 366"/>
                <a:gd name="T107" fmla="*/ 437 h 392"/>
                <a:gd name="T108" fmla="*/ 2618 w 366"/>
                <a:gd name="T109" fmla="*/ 364 h 392"/>
                <a:gd name="T110" fmla="*/ 2603 w 366"/>
                <a:gd name="T111" fmla="*/ 307 h 392"/>
                <a:gd name="T112" fmla="*/ 2580 w 366"/>
                <a:gd name="T113" fmla="*/ 263 h 392"/>
                <a:gd name="T114" fmla="*/ 2558 w 366"/>
                <a:gd name="T115" fmla="*/ 193 h 392"/>
                <a:gd name="T116" fmla="*/ 2530 w 366"/>
                <a:gd name="T117" fmla="*/ 142 h 392"/>
                <a:gd name="T118" fmla="*/ 2502 w 366"/>
                <a:gd name="T119" fmla="*/ 93 h 392"/>
                <a:gd name="T120" fmla="*/ 2468 w 366"/>
                <a:gd name="T121" fmla="*/ 48 h 392"/>
                <a:gd name="T122" fmla="*/ 2422 w 366"/>
                <a:gd name="T123" fmla="*/ 1 h 3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"/>
                <a:gd name="T187" fmla="*/ 0 h 392"/>
                <a:gd name="T188" fmla="*/ 366 w 366"/>
                <a:gd name="T189" fmla="*/ 392 h 3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" h="392">
                  <a:moveTo>
                    <a:pt x="0" y="391"/>
                  </a:moveTo>
                  <a:lnTo>
                    <a:pt x="9" y="382"/>
                  </a:lnTo>
                  <a:lnTo>
                    <a:pt x="13" y="378"/>
                  </a:lnTo>
                  <a:lnTo>
                    <a:pt x="17" y="375"/>
                  </a:lnTo>
                  <a:lnTo>
                    <a:pt x="22" y="371"/>
                  </a:lnTo>
                  <a:lnTo>
                    <a:pt x="26" y="367"/>
                  </a:lnTo>
                  <a:lnTo>
                    <a:pt x="30" y="363"/>
                  </a:lnTo>
                  <a:lnTo>
                    <a:pt x="35" y="360"/>
                  </a:lnTo>
                  <a:lnTo>
                    <a:pt x="39" y="357"/>
                  </a:lnTo>
                  <a:lnTo>
                    <a:pt x="43" y="353"/>
                  </a:lnTo>
                  <a:lnTo>
                    <a:pt x="47" y="350"/>
                  </a:lnTo>
                  <a:lnTo>
                    <a:pt x="51" y="346"/>
                  </a:lnTo>
                  <a:lnTo>
                    <a:pt x="55" y="343"/>
                  </a:lnTo>
                  <a:lnTo>
                    <a:pt x="59" y="339"/>
                  </a:lnTo>
                  <a:lnTo>
                    <a:pt x="63" y="336"/>
                  </a:lnTo>
                  <a:lnTo>
                    <a:pt x="67" y="332"/>
                  </a:lnTo>
                  <a:lnTo>
                    <a:pt x="71" y="328"/>
                  </a:lnTo>
                  <a:lnTo>
                    <a:pt x="74" y="325"/>
                  </a:lnTo>
                  <a:lnTo>
                    <a:pt x="78" y="321"/>
                  </a:lnTo>
                  <a:lnTo>
                    <a:pt x="81" y="316"/>
                  </a:lnTo>
                  <a:lnTo>
                    <a:pt x="84" y="312"/>
                  </a:lnTo>
                  <a:lnTo>
                    <a:pt x="87" y="307"/>
                  </a:lnTo>
                  <a:lnTo>
                    <a:pt x="90" y="303"/>
                  </a:lnTo>
                  <a:lnTo>
                    <a:pt x="93" y="298"/>
                  </a:lnTo>
                  <a:lnTo>
                    <a:pt x="96" y="293"/>
                  </a:lnTo>
                  <a:lnTo>
                    <a:pt x="99" y="287"/>
                  </a:lnTo>
                  <a:lnTo>
                    <a:pt x="101" y="281"/>
                  </a:lnTo>
                  <a:lnTo>
                    <a:pt x="103" y="275"/>
                  </a:lnTo>
                  <a:lnTo>
                    <a:pt x="105" y="269"/>
                  </a:lnTo>
                  <a:lnTo>
                    <a:pt x="107" y="262"/>
                  </a:lnTo>
                  <a:lnTo>
                    <a:pt x="109" y="255"/>
                  </a:lnTo>
                  <a:lnTo>
                    <a:pt x="111" y="248"/>
                  </a:lnTo>
                  <a:lnTo>
                    <a:pt x="113" y="238"/>
                  </a:lnTo>
                  <a:lnTo>
                    <a:pt x="114" y="233"/>
                  </a:lnTo>
                  <a:lnTo>
                    <a:pt x="115" y="229"/>
                  </a:lnTo>
                  <a:lnTo>
                    <a:pt x="115" y="225"/>
                  </a:lnTo>
                  <a:lnTo>
                    <a:pt x="117" y="221"/>
                  </a:lnTo>
                  <a:lnTo>
                    <a:pt x="117" y="217"/>
                  </a:lnTo>
                  <a:lnTo>
                    <a:pt x="118" y="214"/>
                  </a:lnTo>
                  <a:lnTo>
                    <a:pt x="119" y="210"/>
                  </a:lnTo>
                  <a:lnTo>
                    <a:pt x="120" y="207"/>
                  </a:lnTo>
                  <a:lnTo>
                    <a:pt x="121" y="204"/>
                  </a:lnTo>
                  <a:lnTo>
                    <a:pt x="122" y="201"/>
                  </a:lnTo>
                  <a:lnTo>
                    <a:pt x="123" y="199"/>
                  </a:lnTo>
                  <a:lnTo>
                    <a:pt x="125" y="196"/>
                  </a:lnTo>
                  <a:lnTo>
                    <a:pt x="126" y="194"/>
                  </a:lnTo>
                  <a:lnTo>
                    <a:pt x="127" y="192"/>
                  </a:lnTo>
                  <a:lnTo>
                    <a:pt x="128" y="190"/>
                  </a:lnTo>
                  <a:lnTo>
                    <a:pt x="130" y="187"/>
                  </a:lnTo>
                  <a:lnTo>
                    <a:pt x="131" y="186"/>
                  </a:lnTo>
                  <a:lnTo>
                    <a:pt x="133" y="184"/>
                  </a:lnTo>
                  <a:lnTo>
                    <a:pt x="135" y="182"/>
                  </a:lnTo>
                  <a:lnTo>
                    <a:pt x="137" y="180"/>
                  </a:lnTo>
                  <a:lnTo>
                    <a:pt x="139" y="178"/>
                  </a:lnTo>
                  <a:lnTo>
                    <a:pt x="141" y="177"/>
                  </a:lnTo>
                  <a:lnTo>
                    <a:pt x="144" y="175"/>
                  </a:lnTo>
                  <a:lnTo>
                    <a:pt x="147" y="173"/>
                  </a:lnTo>
                  <a:lnTo>
                    <a:pt x="149" y="171"/>
                  </a:lnTo>
                  <a:lnTo>
                    <a:pt x="152" y="169"/>
                  </a:lnTo>
                  <a:lnTo>
                    <a:pt x="155" y="168"/>
                  </a:lnTo>
                  <a:lnTo>
                    <a:pt x="159" y="166"/>
                  </a:lnTo>
                  <a:lnTo>
                    <a:pt x="162" y="164"/>
                  </a:lnTo>
                  <a:lnTo>
                    <a:pt x="166" y="162"/>
                  </a:lnTo>
                  <a:lnTo>
                    <a:pt x="177" y="157"/>
                  </a:lnTo>
                  <a:lnTo>
                    <a:pt x="183" y="154"/>
                  </a:lnTo>
                  <a:lnTo>
                    <a:pt x="189" y="152"/>
                  </a:lnTo>
                  <a:lnTo>
                    <a:pt x="195" y="149"/>
                  </a:lnTo>
                  <a:lnTo>
                    <a:pt x="202" y="147"/>
                  </a:lnTo>
                  <a:lnTo>
                    <a:pt x="208" y="145"/>
                  </a:lnTo>
                  <a:lnTo>
                    <a:pt x="214" y="143"/>
                  </a:lnTo>
                  <a:lnTo>
                    <a:pt x="221" y="141"/>
                  </a:lnTo>
                  <a:lnTo>
                    <a:pt x="227" y="139"/>
                  </a:lnTo>
                  <a:lnTo>
                    <a:pt x="234" y="137"/>
                  </a:lnTo>
                  <a:lnTo>
                    <a:pt x="240" y="135"/>
                  </a:lnTo>
                  <a:lnTo>
                    <a:pt x="247" y="132"/>
                  </a:lnTo>
                  <a:lnTo>
                    <a:pt x="253" y="130"/>
                  </a:lnTo>
                  <a:lnTo>
                    <a:pt x="260" y="128"/>
                  </a:lnTo>
                  <a:lnTo>
                    <a:pt x="266" y="126"/>
                  </a:lnTo>
                  <a:lnTo>
                    <a:pt x="273" y="123"/>
                  </a:lnTo>
                  <a:lnTo>
                    <a:pt x="279" y="121"/>
                  </a:lnTo>
                  <a:lnTo>
                    <a:pt x="285" y="118"/>
                  </a:lnTo>
                  <a:lnTo>
                    <a:pt x="292" y="115"/>
                  </a:lnTo>
                  <a:lnTo>
                    <a:pt x="298" y="113"/>
                  </a:lnTo>
                  <a:lnTo>
                    <a:pt x="304" y="109"/>
                  </a:lnTo>
                  <a:lnTo>
                    <a:pt x="310" y="106"/>
                  </a:lnTo>
                  <a:lnTo>
                    <a:pt x="315" y="103"/>
                  </a:lnTo>
                  <a:lnTo>
                    <a:pt x="321" y="99"/>
                  </a:lnTo>
                  <a:lnTo>
                    <a:pt x="327" y="95"/>
                  </a:lnTo>
                  <a:lnTo>
                    <a:pt x="332" y="91"/>
                  </a:lnTo>
                  <a:lnTo>
                    <a:pt x="337" y="87"/>
                  </a:lnTo>
                  <a:lnTo>
                    <a:pt x="342" y="82"/>
                  </a:lnTo>
                  <a:lnTo>
                    <a:pt x="347" y="77"/>
                  </a:lnTo>
                  <a:lnTo>
                    <a:pt x="352" y="72"/>
                  </a:lnTo>
                  <a:lnTo>
                    <a:pt x="356" y="67"/>
                  </a:lnTo>
                  <a:lnTo>
                    <a:pt x="359" y="61"/>
                  </a:lnTo>
                  <a:lnTo>
                    <a:pt x="360" y="57"/>
                  </a:lnTo>
                  <a:lnTo>
                    <a:pt x="361" y="55"/>
                  </a:lnTo>
                  <a:lnTo>
                    <a:pt x="362" y="52"/>
                  </a:lnTo>
                  <a:lnTo>
                    <a:pt x="363" y="49"/>
                  </a:lnTo>
                  <a:lnTo>
                    <a:pt x="364" y="47"/>
                  </a:lnTo>
                  <a:lnTo>
                    <a:pt x="364" y="44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37"/>
                  </a:lnTo>
                  <a:lnTo>
                    <a:pt x="365" y="34"/>
                  </a:lnTo>
                  <a:lnTo>
                    <a:pt x="365" y="32"/>
                  </a:lnTo>
                  <a:lnTo>
                    <a:pt x="364" y="30"/>
                  </a:lnTo>
                  <a:lnTo>
                    <a:pt x="364" y="27"/>
                  </a:lnTo>
                  <a:lnTo>
                    <a:pt x="363" y="25"/>
                  </a:lnTo>
                  <a:lnTo>
                    <a:pt x="362" y="23"/>
                  </a:lnTo>
                  <a:lnTo>
                    <a:pt x="361" y="21"/>
                  </a:lnTo>
                  <a:lnTo>
                    <a:pt x="360" y="19"/>
                  </a:lnTo>
                  <a:lnTo>
                    <a:pt x="359" y="17"/>
                  </a:lnTo>
                  <a:lnTo>
                    <a:pt x="357" y="16"/>
                  </a:lnTo>
                  <a:lnTo>
                    <a:pt x="356" y="14"/>
                  </a:lnTo>
                  <a:lnTo>
                    <a:pt x="354" y="12"/>
                  </a:lnTo>
                  <a:lnTo>
                    <a:pt x="353" y="11"/>
                  </a:lnTo>
                  <a:lnTo>
                    <a:pt x="350" y="9"/>
                  </a:lnTo>
                  <a:lnTo>
                    <a:pt x="348" y="8"/>
                  </a:lnTo>
                  <a:lnTo>
                    <a:pt x="346" y="6"/>
                  </a:lnTo>
                  <a:lnTo>
                    <a:pt x="343" y="5"/>
                  </a:lnTo>
                  <a:lnTo>
                    <a:pt x="341" y="3"/>
                  </a:lnTo>
                  <a:lnTo>
                    <a:pt x="338" y="2"/>
                  </a:lnTo>
                  <a:lnTo>
                    <a:pt x="335" y="1"/>
                  </a:lnTo>
                  <a:lnTo>
                    <a:pt x="333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37" name="Freeform 38"/>
            <p:cNvSpPr>
              <a:spLocks/>
            </p:cNvSpPr>
            <p:nvPr/>
          </p:nvSpPr>
          <p:spPr bwMode="auto">
            <a:xfrm>
              <a:off x="2271" y="1461"/>
              <a:ext cx="642" cy="435"/>
            </a:xfrm>
            <a:custGeom>
              <a:avLst/>
              <a:gdLst>
                <a:gd name="T0" fmla="*/ 136 w 516"/>
                <a:gd name="T1" fmla="*/ 2560 h 321"/>
                <a:gd name="T2" fmla="*/ 254 w 516"/>
                <a:gd name="T3" fmla="*/ 2461 h 321"/>
                <a:gd name="T4" fmla="*/ 353 w 516"/>
                <a:gd name="T5" fmla="*/ 2339 h 321"/>
                <a:gd name="T6" fmla="*/ 439 w 516"/>
                <a:gd name="T7" fmla="*/ 2178 h 321"/>
                <a:gd name="T8" fmla="*/ 503 w 516"/>
                <a:gd name="T9" fmla="*/ 2006 h 321"/>
                <a:gd name="T10" fmla="*/ 572 w 516"/>
                <a:gd name="T11" fmla="*/ 1816 h 321"/>
                <a:gd name="T12" fmla="*/ 638 w 516"/>
                <a:gd name="T13" fmla="*/ 1607 h 321"/>
                <a:gd name="T14" fmla="*/ 699 w 516"/>
                <a:gd name="T15" fmla="*/ 1416 h 321"/>
                <a:gd name="T16" fmla="*/ 773 w 516"/>
                <a:gd name="T17" fmla="*/ 1225 h 321"/>
                <a:gd name="T18" fmla="*/ 845 w 516"/>
                <a:gd name="T19" fmla="*/ 1065 h 321"/>
                <a:gd name="T20" fmla="*/ 944 w 516"/>
                <a:gd name="T21" fmla="*/ 904 h 321"/>
                <a:gd name="T22" fmla="*/ 1059 w 516"/>
                <a:gd name="T23" fmla="*/ 798 h 321"/>
                <a:gd name="T24" fmla="*/ 1206 w 516"/>
                <a:gd name="T25" fmla="*/ 661 h 321"/>
                <a:gd name="T26" fmla="*/ 1381 w 516"/>
                <a:gd name="T27" fmla="*/ 520 h 321"/>
                <a:gd name="T28" fmla="*/ 1574 w 516"/>
                <a:gd name="T29" fmla="*/ 378 h 321"/>
                <a:gd name="T30" fmla="*/ 1774 w 516"/>
                <a:gd name="T31" fmla="*/ 229 h 321"/>
                <a:gd name="T32" fmla="*/ 1971 w 516"/>
                <a:gd name="T33" fmla="*/ 125 h 321"/>
                <a:gd name="T34" fmla="*/ 2147 w 516"/>
                <a:gd name="T35" fmla="*/ 30 h 321"/>
                <a:gd name="T36" fmla="*/ 2305 w 516"/>
                <a:gd name="T37" fmla="*/ 0 h 321"/>
                <a:gd name="T38" fmla="*/ 2421 w 516"/>
                <a:gd name="T39" fmla="*/ 1 h 321"/>
                <a:gd name="T40" fmla="*/ 2491 w 516"/>
                <a:gd name="T41" fmla="*/ 92 h 321"/>
                <a:gd name="T42" fmla="*/ 2580 w 516"/>
                <a:gd name="T43" fmla="*/ 398 h 321"/>
                <a:gd name="T44" fmla="*/ 2633 w 516"/>
                <a:gd name="T45" fmla="*/ 682 h 321"/>
                <a:gd name="T46" fmla="*/ 2699 w 516"/>
                <a:gd name="T47" fmla="*/ 966 h 321"/>
                <a:gd name="T48" fmla="*/ 2751 w 516"/>
                <a:gd name="T49" fmla="*/ 1294 h 321"/>
                <a:gd name="T50" fmla="*/ 2798 w 516"/>
                <a:gd name="T51" fmla="*/ 1634 h 321"/>
                <a:gd name="T52" fmla="*/ 2858 w 516"/>
                <a:gd name="T53" fmla="*/ 1966 h 321"/>
                <a:gd name="T54" fmla="*/ 2916 w 516"/>
                <a:gd name="T55" fmla="*/ 2306 h 321"/>
                <a:gd name="T56" fmla="*/ 2990 w 516"/>
                <a:gd name="T57" fmla="*/ 2637 h 321"/>
                <a:gd name="T58" fmla="*/ 3061 w 516"/>
                <a:gd name="T59" fmla="*/ 2946 h 321"/>
                <a:gd name="T60" fmla="*/ 3133 w 516"/>
                <a:gd name="T61" fmla="*/ 3239 h 321"/>
                <a:gd name="T62" fmla="*/ 3216 w 516"/>
                <a:gd name="T63" fmla="*/ 3454 h 321"/>
                <a:gd name="T64" fmla="*/ 3267 w 516"/>
                <a:gd name="T65" fmla="*/ 3517 h 321"/>
                <a:gd name="T66" fmla="*/ 3310 w 516"/>
                <a:gd name="T67" fmla="*/ 3517 h 321"/>
                <a:gd name="T68" fmla="*/ 3358 w 516"/>
                <a:gd name="T69" fmla="*/ 3502 h 321"/>
                <a:gd name="T70" fmla="*/ 3385 w 516"/>
                <a:gd name="T71" fmla="*/ 3469 h 321"/>
                <a:gd name="T72" fmla="*/ 3423 w 516"/>
                <a:gd name="T73" fmla="*/ 3434 h 321"/>
                <a:gd name="T74" fmla="*/ 3456 w 516"/>
                <a:gd name="T75" fmla="*/ 3422 h 321"/>
                <a:gd name="T76" fmla="*/ 3504 w 516"/>
                <a:gd name="T77" fmla="*/ 3434 h 321"/>
                <a:gd name="T78" fmla="*/ 3543 w 516"/>
                <a:gd name="T79" fmla="*/ 3502 h 321"/>
                <a:gd name="T80" fmla="*/ 3589 w 516"/>
                <a:gd name="T81" fmla="*/ 3616 h 321"/>
                <a:gd name="T82" fmla="*/ 3628 w 516"/>
                <a:gd name="T83" fmla="*/ 3820 h 321"/>
                <a:gd name="T84" fmla="*/ 3647 w 516"/>
                <a:gd name="T85" fmla="*/ 3939 h 321"/>
                <a:gd name="T86" fmla="*/ 3650 w 516"/>
                <a:gd name="T87" fmla="*/ 4038 h 321"/>
                <a:gd name="T88" fmla="*/ 3662 w 516"/>
                <a:gd name="T89" fmla="*/ 4156 h 321"/>
                <a:gd name="T90" fmla="*/ 3662 w 516"/>
                <a:gd name="T91" fmla="*/ 4255 h 321"/>
                <a:gd name="T92" fmla="*/ 3662 w 516"/>
                <a:gd name="T93" fmla="*/ 4378 h 321"/>
                <a:gd name="T94" fmla="*/ 3650 w 516"/>
                <a:gd name="T95" fmla="*/ 4483 h 321"/>
                <a:gd name="T96" fmla="*/ 3650 w 516"/>
                <a:gd name="T97" fmla="*/ 4606 h 321"/>
                <a:gd name="T98" fmla="*/ 3662 w 516"/>
                <a:gd name="T99" fmla="*/ 4721 h 321"/>
                <a:gd name="T100" fmla="*/ 3663 w 516"/>
                <a:gd name="T101" fmla="*/ 4826 h 321"/>
                <a:gd name="T102" fmla="*/ 3683 w 516"/>
                <a:gd name="T103" fmla="*/ 4938 h 3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6"/>
                <a:gd name="T157" fmla="*/ 0 h 321"/>
                <a:gd name="T158" fmla="*/ 516 w 516"/>
                <a:gd name="T159" fmla="*/ 321 h 3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6" h="321">
                  <a:moveTo>
                    <a:pt x="0" y="168"/>
                  </a:moveTo>
                  <a:lnTo>
                    <a:pt x="13" y="167"/>
                  </a:lnTo>
                  <a:lnTo>
                    <a:pt x="19" y="166"/>
                  </a:lnTo>
                  <a:lnTo>
                    <a:pt x="25" y="164"/>
                  </a:lnTo>
                  <a:lnTo>
                    <a:pt x="30" y="162"/>
                  </a:lnTo>
                  <a:lnTo>
                    <a:pt x="35" y="160"/>
                  </a:lnTo>
                  <a:lnTo>
                    <a:pt x="40" y="158"/>
                  </a:lnTo>
                  <a:lnTo>
                    <a:pt x="45" y="155"/>
                  </a:lnTo>
                  <a:lnTo>
                    <a:pt x="49" y="152"/>
                  </a:lnTo>
                  <a:lnTo>
                    <a:pt x="53" y="149"/>
                  </a:lnTo>
                  <a:lnTo>
                    <a:pt x="57" y="146"/>
                  </a:lnTo>
                  <a:lnTo>
                    <a:pt x="61" y="142"/>
                  </a:lnTo>
                  <a:lnTo>
                    <a:pt x="64" y="138"/>
                  </a:lnTo>
                  <a:lnTo>
                    <a:pt x="68" y="134"/>
                  </a:lnTo>
                  <a:lnTo>
                    <a:pt x="71" y="130"/>
                  </a:lnTo>
                  <a:lnTo>
                    <a:pt x="74" y="126"/>
                  </a:lnTo>
                  <a:lnTo>
                    <a:pt x="77" y="122"/>
                  </a:lnTo>
                  <a:lnTo>
                    <a:pt x="80" y="118"/>
                  </a:lnTo>
                  <a:lnTo>
                    <a:pt x="83" y="114"/>
                  </a:lnTo>
                  <a:lnTo>
                    <a:pt x="86" y="109"/>
                  </a:lnTo>
                  <a:lnTo>
                    <a:pt x="89" y="105"/>
                  </a:lnTo>
                  <a:lnTo>
                    <a:pt x="92" y="100"/>
                  </a:lnTo>
                  <a:lnTo>
                    <a:pt x="95" y="96"/>
                  </a:lnTo>
                  <a:lnTo>
                    <a:pt x="98" y="92"/>
                  </a:lnTo>
                  <a:lnTo>
                    <a:pt x="101" y="88"/>
                  </a:lnTo>
                  <a:lnTo>
                    <a:pt x="104" y="84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4" y="72"/>
                  </a:lnTo>
                  <a:lnTo>
                    <a:pt x="118" y="69"/>
                  </a:lnTo>
                  <a:lnTo>
                    <a:pt x="122" y="66"/>
                  </a:lnTo>
                  <a:lnTo>
                    <a:pt x="126" y="63"/>
                  </a:lnTo>
                  <a:lnTo>
                    <a:pt x="133" y="59"/>
                  </a:lnTo>
                  <a:lnTo>
                    <a:pt x="137" y="57"/>
                  </a:lnTo>
                  <a:lnTo>
                    <a:pt x="142" y="54"/>
                  </a:lnTo>
                  <a:lnTo>
                    <a:pt x="148" y="52"/>
                  </a:lnTo>
                  <a:lnTo>
                    <a:pt x="154" y="49"/>
                  </a:lnTo>
                  <a:lnTo>
                    <a:pt x="161" y="46"/>
                  </a:lnTo>
                  <a:lnTo>
                    <a:pt x="169" y="43"/>
                  </a:lnTo>
                  <a:lnTo>
                    <a:pt x="176" y="40"/>
                  </a:lnTo>
                  <a:lnTo>
                    <a:pt x="185" y="37"/>
                  </a:lnTo>
                  <a:lnTo>
                    <a:pt x="193" y="34"/>
                  </a:lnTo>
                  <a:lnTo>
                    <a:pt x="202" y="30"/>
                  </a:lnTo>
                  <a:lnTo>
                    <a:pt x="211" y="27"/>
                  </a:lnTo>
                  <a:lnTo>
                    <a:pt x="220" y="24"/>
                  </a:lnTo>
                  <a:lnTo>
                    <a:pt x="230" y="21"/>
                  </a:lnTo>
                  <a:lnTo>
                    <a:pt x="239" y="18"/>
                  </a:lnTo>
                  <a:lnTo>
                    <a:pt x="248" y="15"/>
                  </a:lnTo>
                  <a:lnTo>
                    <a:pt x="258" y="13"/>
                  </a:lnTo>
                  <a:lnTo>
                    <a:pt x="267" y="10"/>
                  </a:lnTo>
                  <a:lnTo>
                    <a:pt x="276" y="8"/>
                  </a:lnTo>
                  <a:lnTo>
                    <a:pt x="284" y="6"/>
                  </a:lnTo>
                  <a:lnTo>
                    <a:pt x="293" y="4"/>
                  </a:lnTo>
                  <a:lnTo>
                    <a:pt x="301" y="2"/>
                  </a:lnTo>
                  <a:lnTo>
                    <a:pt x="309" y="1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39" y="1"/>
                  </a:lnTo>
                  <a:lnTo>
                    <a:pt x="343" y="2"/>
                  </a:lnTo>
                  <a:lnTo>
                    <a:pt x="346" y="4"/>
                  </a:lnTo>
                  <a:lnTo>
                    <a:pt x="348" y="6"/>
                  </a:lnTo>
                  <a:lnTo>
                    <a:pt x="355" y="15"/>
                  </a:lnTo>
                  <a:lnTo>
                    <a:pt x="358" y="20"/>
                  </a:lnTo>
                  <a:lnTo>
                    <a:pt x="361" y="26"/>
                  </a:lnTo>
                  <a:lnTo>
                    <a:pt x="364" y="32"/>
                  </a:lnTo>
                  <a:lnTo>
                    <a:pt x="366" y="37"/>
                  </a:lnTo>
                  <a:lnTo>
                    <a:pt x="369" y="44"/>
                  </a:lnTo>
                  <a:lnTo>
                    <a:pt x="372" y="50"/>
                  </a:lnTo>
                  <a:lnTo>
                    <a:pt x="374" y="56"/>
                  </a:lnTo>
                  <a:lnTo>
                    <a:pt x="377" y="63"/>
                  </a:lnTo>
                  <a:lnTo>
                    <a:pt x="380" y="70"/>
                  </a:lnTo>
                  <a:lnTo>
                    <a:pt x="382" y="77"/>
                  </a:lnTo>
                  <a:lnTo>
                    <a:pt x="385" y="84"/>
                  </a:lnTo>
                  <a:lnTo>
                    <a:pt x="387" y="91"/>
                  </a:lnTo>
                  <a:lnTo>
                    <a:pt x="390" y="98"/>
                  </a:lnTo>
                  <a:lnTo>
                    <a:pt x="392" y="106"/>
                  </a:lnTo>
                  <a:lnTo>
                    <a:pt x="395" y="113"/>
                  </a:lnTo>
                  <a:lnTo>
                    <a:pt x="398" y="120"/>
                  </a:lnTo>
                  <a:lnTo>
                    <a:pt x="400" y="128"/>
                  </a:lnTo>
                  <a:lnTo>
                    <a:pt x="403" y="135"/>
                  </a:lnTo>
                  <a:lnTo>
                    <a:pt x="406" y="142"/>
                  </a:lnTo>
                  <a:lnTo>
                    <a:pt x="408" y="150"/>
                  </a:lnTo>
                  <a:lnTo>
                    <a:pt x="411" y="157"/>
                  </a:lnTo>
                  <a:lnTo>
                    <a:pt x="414" y="164"/>
                  </a:lnTo>
                  <a:lnTo>
                    <a:pt x="418" y="171"/>
                  </a:lnTo>
                  <a:lnTo>
                    <a:pt x="421" y="178"/>
                  </a:lnTo>
                  <a:lnTo>
                    <a:pt x="424" y="184"/>
                  </a:lnTo>
                  <a:lnTo>
                    <a:pt x="428" y="191"/>
                  </a:lnTo>
                  <a:lnTo>
                    <a:pt x="431" y="197"/>
                  </a:lnTo>
                  <a:lnTo>
                    <a:pt x="435" y="204"/>
                  </a:lnTo>
                  <a:lnTo>
                    <a:pt x="439" y="210"/>
                  </a:lnTo>
                  <a:lnTo>
                    <a:pt x="443" y="216"/>
                  </a:lnTo>
                  <a:lnTo>
                    <a:pt x="448" y="221"/>
                  </a:lnTo>
                  <a:lnTo>
                    <a:pt x="450" y="224"/>
                  </a:lnTo>
                  <a:lnTo>
                    <a:pt x="453" y="225"/>
                  </a:lnTo>
                  <a:lnTo>
                    <a:pt x="455" y="227"/>
                  </a:lnTo>
                  <a:lnTo>
                    <a:pt x="457" y="228"/>
                  </a:lnTo>
                  <a:lnTo>
                    <a:pt x="459" y="228"/>
                  </a:lnTo>
                  <a:lnTo>
                    <a:pt x="461" y="228"/>
                  </a:lnTo>
                  <a:lnTo>
                    <a:pt x="463" y="228"/>
                  </a:lnTo>
                  <a:lnTo>
                    <a:pt x="465" y="228"/>
                  </a:lnTo>
                  <a:lnTo>
                    <a:pt x="467" y="228"/>
                  </a:lnTo>
                  <a:lnTo>
                    <a:pt x="469" y="227"/>
                  </a:lnTo>
                  <a:lnTo>
                    <a:pt x="470" y="227"/>
                  </a:lnTo>
                  <a:lnTo>
                    <a:pt x="472" y="226"/>
                  </a:lnTo>
                  <a:lnTo>
                    <a:pt x="474" y="225"/>
                  </a:lnTo>
                  <a:lnTo>
                    <a:pt x="476" y="224"/>
                  </a:lnTo>
                  <a:lnTo>
                    <a:pt x="478" y="224"/>
                  </a:lnTo>
                  <a:lnTo>
                    <a:pt x="479" y="223"/>
                  </a:lnTo>
                  <a:lnTo>
                    <a:pt x="481" y="222"/>
                  </a:lnTo>
                  <a:lnTo>
                    <a:pt x="483" y="222"/>
                  </a:lnTo>
                  <a:lnTo>
                    <a:pt x="484" y="222"/>
                  </a:lnTo>
                  <a:lnTo>
                    <a:pt x="486" y="222"/>
                  </a:lnTo>
                  <a:lnTo>
                    <a:pt x="488" y="222"/>
                  </a:lnTo>
                  <a:lnTo>
                    <a:pt x="490" y="223"/>
                  </a:lnTo>
                  <a:lnTo>
                    <a:pt x="492" y="224"/>
                  </a:lnTo>
                  <a:lnTo>
                    <a:pt x="494" y="225"/>
                  </a:lnTo>
                  <a:lnTo>
                    <a:pt x="496" y="227"/>
                  </a:lnTo>
                  <a:lnTo>
                    <a:pt x="498" y="229"/>
                  </a:lnTo>
                  <a:lnTo>
                    <a:pt x="500" y="232"/>
                  </a:lnTo>
                  <a:lnTo>
                    <a:pt x="502" y="235"/>
                  </a:lnTo>
                  <a:lnTo>
                    <a:pt x="504" y="239"/>
                  </a:lnTo>
                  <a:lnTo>
                    <a:pt x="507" y="244"/>
                  </a:lnTo>
                  <a:lnTo>
                    <a:pt x="508" y="248"/>
                  </a:lnTo>
                  <a:lnTo>
                    <a:pt x="509" y="250"/>
                  </a:lnTo>
                  <a:lnTo>
                    <a:pt x="510" y="252"/>
                  </a:lnTo>
                  <a:lnTo>
                    <a:pt x="510" y="255"/>
                  </a:lnTo>
                  <a:lnTo>
                    <a:pt x="510" y="257"/>
                  </a:lnTo>
                  <a:lnTo>
                    <a:pt x="511" y="260"/>
                  </a:lnTo>
                  <a:lnTo>
                    <a:pt x="511" y="262"/>
                  </a:lnTo>
                  <a:lnTo>
                    <a:pt x="511" y="264"/>
                  </a:lnTo>
                  <a:lnTo>
                    <a:pt x="512" y="266"/>
                  </a:lnTo>
                  <a:lnTo>
                    <a:pt x="512" y="269"/>
                  </a:lnTo>
                  <a:lnTo>
                    <a:pt x="512" y="272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2" y="279"/>
                  </a:lnTo>
                  <a:lnTo>
                    <a:pt x="512" y="282"/>
                  </a:lnTo>
                  <a:lnTo>
                    <a:pt x="512" y="284"/>
                  </a:lnTo>
                  <a:lnTo>
                    <a:pt x="511" y="286"/>
                  </a:lnTo>
                  <a:lnTo>
                    <a:pt x="511" y="289"/>
                  </a:lnTo>
                  <a:lnTo>
                    <a:pt x="511" y="291"/>
                  </a:lnTo>
                  <a:lnTo>
                    <a:pt x="511" y="294"/>
                  </a:lnTo>
                  <a:lnTo>
                    <a:pt x="511" y="296"/>
                  </a:lnTo>
                  <a:lnTo>
                    <a:pt x="511" y="299"/>
                  </a:lnTo>
                  <a:lnTo>
                    <a:pt x="512" y="301"/>
                  </a:lnTo>
                  <a:lnTo>
                    <a:pt x="512" y="304"/>
                  </a:lnTo>
                  <a:lnTo>
                    <a:pt x="512" y="306"/>
                  </a:lnTo>
                  <a:lnTo>
                    <a:pt x="512" y="308"/>
                  </a:lnTo>
                  <a:lnTo>
                    <a:pt x="512" y="311"/>
                  </a:lnTo>
                  <a:lnTo>
                    <a:pt x="513" y="313"/>
                  </a:lnTo>
                  <a:lnTo>
                    <a:pt x="513" y="316"/>
                  </a:lnTo>
                  <a:lnTo>
                    <a:pt x="514" y="318"/>
                  </a:lnTo>
                  <a:lnTo>
                    <a:pt x="515" y="32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38" name="Freeform 39"/>
            <p:cNvSpPr>
              <a:spLocks/>
            </p:cNvSpPr>
            <p:nvPr/>
          </p:nvSpPr>
          <p:spPr bwMode="auto">
            <a:xfrm>
              <a:off x="2103" y="2102"/>
              <a:ext cx="188" cy="365"/>
            </a:xfrm>
            <a:custGeom>
              <a:avLst/>
              <a:gdLst>
                <a:gd name="T0" fmla="*/ 0 w 152"/>
                <a:gd name="T1" fmla="*/ 0 h 268"/>
                <a:gd name="T2" fmla="*/ 57 w 152"/>
                <a:gd name="T3" fmla="*/ 267 h 268"/>
                <a:gd name="T4" fmla="*/ 89 w 152"/>
                <a:gd name="T5" fmla="*/ 403 h 268"/>
                <a:gd name="T6" fmla="*/ 119 w 152"/>
                <a:gd name="T7" fmla="*/ 524 h 268"/>
                <a:gd name="T8" fmla="*/ 155 w 152"/>
                <a:gd name="T9" fmla="*/ 647 h 268"/>
                <a:gd name="T10" fmla="*/ 192 w 152"/>
                <a:gd name="T11" fmla="*/ 753 h 268"/>
                <a:gd name="T12" fmla="*/ 230 w 152"/>
                <a:gd name="T13" fmla="*/ 881 h 268"/>
                <a:gd name="T14" fmla="*/ 259 w 152"/>
                <a:gd name="T15" fmla="*/ 985 h 268"/>
                <a:gd name="T16" fmla="*/ 304 w 152"/>
                <a:gd name="T17" fmla="*/ 1103 h 268"/>
                <a:gd name="T18" fmla="*/ 344 w 152"/>
                <a:gd name="T19" fmla="*/ 1205 h 268"/>
                <a:gd name="T20" fmla="*/ 388 w 152"/>
                <a:gd name="T21" fmla="*/ 1324 h 268"/>
                <a:gd name="T22" fmla="*/ 425 w 152"/>
                <a:gd name="T23" fmla="*/ 1435 h 268"/>
                <a:gd name="T24" fmla="*/ 465 w 152"/>
                <a:gd name="T25" fmla="*/ 1531 h 268"/>
                <a:gd name="T26" fmla="*/ 511 w 152"/>
                <a:gd name="T27" fmla="*/ 1641 h 268"/>
                <a:gd name="T28" fmla="*/ 547 w 152"/>
                <a:gd name="T29" fmla="*/ 1758 h 268"/>
                <a:gd name="T30" fmla="*/ 594 w 152"/>
                <a:gd name="T31" fmla="*/ 1870 h 268"/>
                <a:gd name="T32" fmla="*/ 622 w 152"/>
                <a:gd name="T33" fmla="*/ 1994 h 268"/>
                <a:gd name="T34" fmla="*/ 664 w 152"/>
                <a:gd name="T35" fmla="*/ 2107 h 268"/>
                <a:gd name="T36" fmla="*/ 695 w 152"/>
                <a:gd name="T37" fmla="*/ 2225 h 268"/>
                <a:gd name="T38" fmla="*/ 742 w 152"/>
                <a:gd name="T39" fmla="*/ 2330 h 268"/>
                <a:gd name="T40" fmla="*/ 769 w 152"/>
                <a:gd name="T41" fmla="*/ 2456 h 268"/>
                <a:gd name="T42" fmla="*/ 805 w 152"/>
                <a:gd name="T43" fmla="*/ 2615 h 268"/>
                <a:gd name="T44" fmla="*/ 837 w 152"/>
                <a:gd name="T45" fmla="*/ 2746 h 268"/>
                <a:gd name="T46" fmla="*/ 863 w 152"/>
                <a:gd name="T47" fmla="*/ 2889 h 268"/>
                <a:gd name="T48" fmla="*/ 893 w 152"/>
                <a:gd name="T49" fmla="*/ 3044 h 268"/>
                <a:gd name="T50" fmla="*/ 919 w 152"/>
                <a:gd name="T51" fmla="*/ 3196 h 268"/>
                <a:gd name="T52" fmla="*/ 941 w 152"/>
                <a:gd name="T53" fmla="*/ 3345 h 268"/>
                <a:gd name="T54" fmla="*/ 968 w 152"/>
                <a:gd name="T55" fmla="*/ 3530 h 268"/>
                <a:gd name="T56" fmla="*/ 977 w 152"/>
                <a:gd name="T57" fmla="*/ 3700 h 268"/>
                <a:gd name="T58" fmla="*/ 996 w 152"/>
                <a:gd name="T59" fmla="*/ 3886 h 268"/>
                <a:gd name="T60" fmla="*/ 1009 w 152"/>
                <a:gd name="T61" fmla="*/ 4090 h 268"/>
                <a:gd name="T62" fmla="*/ 1025 w 152"/>
                <a:gd name="T63" fmla="*/ 4315 h 2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2"/>
                <a:gd name="T97" fmla="*/ 0 h 268"/>
                <a:gd name="T98" fmla="*/ 152 w 152"/>
                <a:gd name="T99" fmla="*/ 268 h 2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2" h="268">
                  <a:moveTo>
                    <a:pt x="0" y="0"/>
                  </a:moveTo>
                  <a:lnTo>
                    <a:pt x="8" y="17"/>
                  </a:lnTo>
                  <a:lnTo>
                    <a:pt x="13" y="25"/>
                  </a:lnTo>
                  <a:lnTo>
                    <a:pt x="18" y="32"/>
                  </a:lnTo>
                  <a:lnTo>
                    <a:pt x="23" y="40"/>
                  </a:lnTo>
                  <a:lnTo>
                    <a:pt x="28" y="47"/>
                  </a:lnTo>
                  <a:lnTo>
                    <a:pt x="34" y="54"/>
                  </a:lnTo>
                  <a:lnTo>
                    <a:pt x="39" y="61"/>
                  </a:lnTo>
                  <a:lnTo>
                    <a:pt x="45" y="68"/>
                  </a:lnTo>
                  <a:lnTo>
                    <a:pt x="51" y="75"/>
                  </a:lnTo>
                  <a:lnTo>
                    <a:pt x="57" y="82"/>
                  </a:lnTo>
                  <a:lnTo>
                    <a:pt x="63" y="89"/>
                  </a:lnTo>
                  <a:lnTo>
                    <a:pt x="69" y="95"/>
                  </a:lnTo>
                  <a:lnTo>
                    <a:pt x="75" y="102"/>
                  </a:lnTo>
                  <a:lnTo>
                    <a:pt x="81" y="109"/>
                  </a:lnTo>
                  <a:lnTo>
                    <a:pt x="87" y="116"/>
                  </a:lnTo>
                  <a:lnTo>
                    <a:pt x="92" y="123"/>
                  </a:lnTo>
                  <a:lnTo>
                    <a:pt x="98" y="131"/>
                  </a:lnTo>
                  <a:lnTo>
                    <a:pt x="103" y="138"/>
                  </a:lnTo>
                  <a:lnTo>
                    <a:pt x="109" y="145"/>
                  </a:lnTo>
                  <a:lnTo>
                    <a:pt x="114" y="153"/>
                  </a:lnTo>
                  <a:lnTo>
                    <a:pt x="119" y="162"/>
                  </a:lnTo>
                  <a:lnTo>
                    <a:pt x="124" y="170"/>
                  </a:lnTo>
                  <a:lnTo>
                    <a:pt x="128" y="179"/>
                  </a:lnTo>
                  <a:lnTo>
                    <a:pt x="132" y="189"/>
                  </a:lnTo>
                  <a:lnTo>
                    <a:pt x="136" y="198"/>
                  </a:lnTo>
                  <a:lnTo>
                    <a:pt x="139" y="208"/>
                  </a:lnTo>
                  <a:lnTo>
                    <a:pt x="143" y="219"/>
                  </a:lnTo>
                  <a:lnTo>
                    <a:pt x="145" y="230"/>
                  </a:lnTo>
                  <a:lnTo>
                    <a:pt x="147" y="241"/>
                  </a:lnTo>
                  <a:lnTo>
                    <a:pt x="149" y="254"/>
                  </a:lnTo>
                  <a:lnTo>
                    <a:pt x="151" y="26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39" name="Freeform 40"/>
            <p:cNvSpPr>
              <a:spLocks/>
            </p:cNvSpPr>
            <p:nvPr/>
          </p:nvSpPr>
          <p:spPr bwMode="auto">
            <a:xfrm>
              <a:off x="2419" y="1831"/>
              <a:ext cx="299" cy="621"/>
            </a:xfrm>
            <a:custGeom>
              <a:avLst/>
              <a:gdLst>
                <a:gd name="T0" fmla="*/ 62 w 240"/>
                <a:gd name="T1" fmla="*/ 6025 h 457"/>
                <a:gd name="T2" fmla="*/ 147 w 240"/>
                <a:gd name="T3" fmla="*/ 6195 h 457"/>
                <a:gd name="T4" fmla="*/ 242 w 240"/>
                <a:gd name="T5" fmla="*/ 6369 h 457"/>
                <a:gd name="T6" fmla="*/ 354 w 240"/>
                <a:gd name="T7" fmla="*/ 6516 h 457"/>
                <a:gd name="T8" fmla="*/ 472 w 240"/>
                <a:gd name="T9" fmla="*/ 6679 h 457"/>
                <a:gd name="T10" fmla="*/ 589 w 240"/>
                <a:gd name="T11" fmla="*/ 6839 h 457"/>
                <a:gd name="T12" fmla="*/ 715 w 240"/>
                <a:gd name="T13" fmla="*/ 6963 h 457"/>
                <a:gd name="T14" fmla="*/ 851 w 240"/>
                <a:gd name="T15" fmla="*/ 7085 h 457"/>
                <a:gd name="T16" fmla="*/ 973 w 240"/>
                <a:gd name="T17" fmla="*/ 7156 h 457"/>
                <a:gd name="T18" fmla="*/ 1110 w 240"/>
                <a:gd name="T19" fmla="*/ 7182 h 457"/>
                <a:gd name="T20" fmla="*/ 1227 w 240"/>
                <a:gd name="T21" fmla="*/ 7203 h 457"/>
                <a:gd name="T22" fmla="*/ 1339 w 240"/>
                <a:gd name="T23" fmla="*/ 7173 h 457"/>
                <a:gd name="T24" fmla="*/ 1440 w 240"/>
                <a:gd name="T25" fmla="*/ 7085 h 457"/>
                <a:gd name="T26" fmla="*/ 1529 w 240"/>
                <a:gd name="T27" fmla="*/ 6936 h 457"/>
                <a:gd name="T28" fmla="*/ 1597 w 240"/>
                <a:gd name="T29" fmla="*/ 6740 h 457"/>
                <a:gd name="T30" fmla="*/ 1653 w 240"/>
                <a:gd name="T31" fmla="*/ 6479 h 457"/>
                <a:gd name="T32" fmla="*/ 1684 w 240"/>
                <a:gd name="T33" fmla="*/ 6245 h 457"/>
                <a:gd name="T34" fmla="*/ 1701 w 240"/>
                <a:gd name="T35" fmla="*/ 6103 h 457"/>
                <a:gd name="T36" fmla="*/ 1713 w 240"/>
                <a:gd name="T37" fmla="*/ 5937 h 457"/>
                <a:gd name="T38" fmla="*/ 1723 w 240"/>
                <a:gd name="T39" fmla="*/ 5774 h 457"/>
                <a:gd name="T40" fmla="*/ 1730 w 240"/>
                <a:gd name="T41" fmla="*/ 5634 h 457"/>
                <a:gd name="T42" fmla="*/ 1730 w 240"/>
                <a:gd name="T43" fmla="*/ 5484 h 457"/>
                <a:gd name="T44" fmla="*/ 1730 w 240"/>
                <a:gd name="T45" fmla="*/ 5320 h 457"/>
                <a:gd name="T46" fmla="*/ 1723 w 240"/>
                <a:gd name="T47" fmla="*/ 5156 h 457"/>
                <a:gd name="T48" fmla="*/ 1713 w 240"/>
                <a:gd name="T49" fmla="*/ 5013 h 457"/>
                <a:gd name="T50" fmla="*/ 1706 w 240"/>
                <a:gd name="T51" fmla="*/ 4846 h 457"/>
                <a:gd name="T52" fmla="*/ 1693 w 240"/>
                <a:gd name="T53" fmla="*/ 4703 h 457"/>
                <a:gd name="T54" fmla="*/ 1677 w 240"/>
                <a:gd name="T55" fmla="*/ 4544 h 457"/>
                <a:gd name="T56" fmla="*/ 1653 w 240"/>
                <a:gd name="T57" fmla="*/ 4405 h 457"/>
                <a:gd name="T58" fmla="*/ 1635 w 240"/>
                <a:gd name="T59" fmla="*/ 4267 h 457"/>
                <a:gd name="T60" fmla="*/ 1611 w 240"/>
                <a:gd name="T61" fmla="*/ 4123 h 457"/>
                <a:gd name="T62" fmla="*/ 1555 w 240"/>
                <a:gd name="T63" fmla="*/ 3875 h 457"/>
                <a:gd name="T64" fmla="*/ 1493 w 240"/>
                <a:gd name="T65" fmla="*/ 3638 h 457"/>
                <a:gd name="T66" fmla="*/ 1438 w 240"/>
                <a:gd name="T67" fmla="*/ 3365 h 457"/>
                <a:gd name="T68" fmla="*/ 1352 w 240"/>
                <a:gd name="T69" fmla="*/ 3076 h 457"/>
                <a:gd name="T70" fmla="*/ 1257 w 240"/>
                <a:gd name="T71" fmla="*/ 2764 h 457"/>
                <a:gd name="T72" fmla="*/ 1161 w 240"/>
                <a:gd name="T73" fmla="*/ 2432 h 457"/>
                <a:gd name="T74" fmla="*/ 1061 w 240"/>
                <a:gd name="T75" fmla="*/ 2104 h 457"/>
                <a:gd name="T76" fmla="*/ 962 w 240"/>
                <a:gd name="T77" fmla="*/ 1769 h 457"/>
                <a:gd name="T78" fmla="*/ 852 w 240"/>
                <a:gd name="T79" fmla="*/ 1435 h 457"/>
                <a:gd name="T80" fmla="*/ 743 w 240"/>
                <a:gd name="T81" fmla="*/ 1139 h 457"/>
                <a:gd name="T82" fmla="*/ 644 w 240"/>
                <a:gd name="T83" fmla="*/ 848 h 457"/>
                <a:gd name="T84" fmla="*/ 542 w 240"/>
                <a:gd name="T85" fmla="*/ 580 h 457"/>
                <a:gd name="T86" fmla="*/ 450 w 240"/>
                <a:gd name="T87" fmla="*/ 359 h 457"/>
                <a:gd name="T88" fmla="*/ 375 w 240"/>
                <a:gd name="T89" fmla="*/ 190 h 457"/>
                <a:gd name="T90" fmla="*/ 290 w 240"/>
                <a:gd name="T91" fmla="*/ 65 h 457"/>
                <a:gd name="T92" fmla="*/ 228 w 240"/>
                <a:gd name="T93" fmla="*/ 0 h 4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0"/>
                <a:gd name="T142" fmla="*/ 0 h 457"/>
                <a:gd name="T143" fmla="*/ 240 w 240"/>
                <a:gd name="T144" fmla="*/ 457 h 4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0" h="457">
                  <a:moveTo>
                    <a:pt x="0" y="371"/>
                  </a:moveTo>
                  <a:lnTo>
                    <a:pt x="9" y="381"/>
                  </a:lnTo>
                  <a:lnTo>
                    <a:pt x="14" y="386"/>
                  </a:lnTo>
                  <a:lnTo>
                    <a:pt x="20" y="392"/>
                  </a:lnTo>
                  <a:lnTo>
                    <a:pt x="27" y="397"/>
                  </a:lnTo>
                  <a:lnTo>
                    <a:pt x="33" y="403"/>
                  </a:lnTo>
                  <a:lnTo>
                    <a:pt x="41" y="408"/>
                  </a:lnTo>
                  <a:lnTo>
                    <a:pt x="49" y="413"/>
                  </a:lnTo>
                  <a:lnTo>
                    <a:pt x="56" y="418"/>
                  </a:lnTo>
                  <a:lnTo>
                    <a:pt x="65" y="423"/>
                  </a:lnTo>
                  <a:lnTo>
                    <a:pt x="73" y="428"/>
                  </a:lnTo>
                  <a:lnTo>
                    <a:pt x="82" y="433"/>
                  </a:lnTo>
                  <a:lnTo>
                    <a:pt x="91" y="437"/>
                  </a:lnTo>
                  <a:lnTo>
                    <a:pt x="99" y="441"/>
                  </a:lnTo>
                  <a:lnTo>
                    <a:pt x="109" y="445"/>
                  </a:lnTo>
                  <a:lnTo>
                    <a:pt x="117" y="448"/>
                  </a:lnTo>
                  <a:lnTo>
                    <a:pt x="126" y="451"/>
                  </a:lnTo>
                  <a:lnTo>
                    <a:pt x="135" y="453"/>
                  </a:lnTo>
                  <a:lnTo>
                    <a:pt x="144" y="455"/>
                  </a:lnTo>
                  <a:lnTo>
                    <a:pt x="153" y="455"/>
                  </a:lnTo>
                  <a:lnTo>
                    <a:pt x="161" y="456"/>
                  </a:lnTo>
                  <a:lnTo>
                    <a:pt x="169" y="456"/>
                  </a:lnTo>
                  <a:lnTo>
                    <a:pt x="177" y="455"/>
                  </a:lnTo>
                  <a:lnTo>
                    <a:pt x="185" y="454"/>
                  </a:lnTo>
                  <a:lnTo>
                    <a:pt x="192" y="451"/>
                  </a:lnTo>
                  <a:lnTo>
                    <a:pt x="199" y="448"/>
                  </a:lnTo>
                  <a:lnTo>
                    <a:pt x="205" y="444"/>
                  </a:lnTo>
                  <a:lnTo>
                    <a:pt x="211" y="439"/>
                  </a:lnTo>
                  <a:lnTo>
                    <a:pt x="217" y="433"/>
                  </a:lnTo>
                  <a:lnTo>
                    <a:pt x="221" y="427"/>
                  </a:lnTo>
                  <a:lnTo>
                    <a:pt x="226" y="419"/>
                  </a:lnTo>
                  <a:lnTo>
                    <a:pt x="229" y="410"/>
                  </a:lnTo>
                  <a:lnTo>
                    <a:pt x="232" y="400"/>
                  </a:lnTo>
                  <a:lnTo>
                    <a:pt x="233" y="395"/>
                  </a:lnTo>
                  <a:lnTo>
                    <a:pt x="234" y="391"/>
                  </a:lnTo>
                  <a:lnTo>
                    <a:pt x="235" y="386"/>
                  </a:lnTo>
                  <a:lnTo>
                    <a:pt x="236" y="381"/>
                  </a:lnTo>
                  <a:lnTo>
                    <a:pt x="237" y="376"/>
                  </a:lnTo>
                  <a:lnTo>
                    <a:pt x="237" y="371"/>
                  </a:lnTo>
                  <a:lnTo>
                    <a:pt x="238" y="366"/>
                  </a:lnTo>
                  <a:lnTo>
                    <a:pt x="239" y="361"/>
                  </a:lnTo>
                  <a:lnTo>
                    <a:pt x="239" y="357"/>
                  </a:lnTo>
                  <a:lnTo>
                    <a:pt x="239" y="351"/>
                  </a:lnTo>
                  <a:lnTo>
                    <a:pt x="239" y="347"/>
                  </a:lnTo>
                  <a:lnTo>
                    <a:pt x="239" y="342"/>
                  </a:lnTo>
                  <a:lnTo>
                    <a:pt x="239" y="337"/>
                  </a:lnTo>
                  <a:lnTo>
                    <a:pt x="239" y="332"/>
                  </a:lnTo>
                  <a:lnTo>
                    <a:pt x="238" y="327"/>
                  </a:lnTo>
                  <a:lnTo>
                    <a:pt x="238" y="322"/>
                  </a:lnTo>
                  <a:lnTo>
                    <a:pt x="237" y="317"/>
                  </a:lnTo>
                  <a:lnTo>
                    <a:pt x="237" y="312"/>
                  </a:lnTo>
                  <a:lnTo>
                    <a:pt x="236" y="307"/>
                  </a:lnTo>
                  <a:lnTo>
                    <a:pt x="235" y="303"/>
                  </a:lnTo>
                  <a:lnTo>
                    <a:pt x="234" y="298"/>
                  </a:lnTo>
                  <a:lnTo>
                    <a:pt x="233" y="293"/>
                  </a:lnTo>
                  <a:lnTo>
                    <a:pt x="232" y="288"/>
                  </a:lnTo>
                  <a:lnTo>
                    <a:pt x="231" y="284"/>
                  </a:lnTo>
                  <a:lnTo>
                    <a:pt x="229" y="279"/>
                  </a:lnTo>
                  <a:lnTo>
                    <a:pt x="228" y="275"/>
                  </a:lnTo>
                  <a:lnTo>
                    <a:pt x="226" y="270"/>
                  </a:lnTo>
                  <a:lnTo>
                    <a:pt x="225" y="266"/>
                  </a:lnTo>
                  <a:lnTo>
                    <a:pt x="223" y="261"/>
                  </a:lnTo>
                  <a:lnTo>
                    <a:pt x="221" y="257"/>
                  </a:lnTo>
                  <a:lnTo>
                    <a:pt x="215" y="245"/>
                  </a:lnTo>
                  <a:lnTo>
                    <a:pt x="211" y="238"/>
                  </a:lnTo>
                  <a:lnTo>
                    <a:pt x="207" y="230"/>
                  </a:lnTo>
                  <a:lnTo>
                    <a:pt x="203" y="222"/>
                  </a:lnTo>
                  <a:lnTo>
                    <a:pt x="198" y="213"/>
                  </a:lnTo>
                  <a:lnTo>
                    <a:pt x="192" y="204"/>
                  </a:lnTo>
                  <a:lnTo>
                    <a:pt x="187" y="195"/>
                  </a:lnTo>
                  <a:lnTo>
                    <a:pt x="181" y="185"/>
                  </a:lnTo>
                  <a:lnTo>
                    <a:pt x="174" y="175"/>
                  </a:lnTo>
                  <a:lnTo>
                    <a:pt x="168" y="164"/>
                  </a:lnTo>
                  <a:lnTo>
                    <a:pt x="161" y="154"/>
                  </a:lnTo>
                  <a:lnTo>
                    <a:pt x="154" y="143"/>
                  </a:lnTo>
                  <a:lnTo>
                    <a:pt x="147" y="133"/>
                  </a:lnTo>
                  <a:lnTo>
                    <a:pt x="140" y="122"/>
                  </a:lnTo>
                  <a:lnTo>
                    <a:pt x="133" y="112"/>
                  </a:lnTo>
                  <a:lnTo>
                    <a:pt x="125" y="101"/>
                  </a:lnTo>
                  <a:lnTo>
                    <a:pt x="118" y="91"/>
                  </a:lnTo>
                  <a:lnTo>
                    <a:pt x="111" y="81"/>
                  </a:lnTo>
                  <a:lnTo>
                    <a:pt x="103" y="72"/>
                  </a:lnTo>
                  <a:lnTo>
                    <a:pt x="96" y="63"/>
                  </a:lnTo>
                  <a:lnTo>
                    <a:pt x="89" y="54"/>
                  </a:lnTo>
                  <a:lnTo>
                    <a:pt x="82" y="45"/>
                  </a:lnTo>
                  <a:lnTo>
                    <a:pt x="75" y="37"/>
                  </a:lnTo>
                  <a:lnTo>
                    <a:pt x="69" y="30"/>
                  </a:lnTo>
                  <a:lnTo>
                    <a:pt x="62" y="23"/>
                  </a:lnTo>
                  <a:lnTo>
                    <a:pt x="56" y="17"/>
                  </a:lnTo>
                  <a:lnTo>
                    <a:pt x="51" y="12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5" y="1"/>
                  </a:lnTo>
                  <a:lnTo>
                    <a:pt x="31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0" name="Freeform 41"/>
            <p:cNvSpPr>
              <a:spLocks/>
            </p:cNvSpPr>
            <p:nvPr/>
          </p:nvSpPr>
          <p:spPr bwMode="auto">
            <a:xfrm>
              <a:off x="2811" y="2025"/>
              <a:ext cx="131" cy="338"/>
            </a:xfrm>
            <a:custGeom>
              <a:avLst/>
              <a:gdLst>
                <a:gd name="T0" fmla="*/ 1 w 105"/>
                <a:gd name="T1" fmla="*/ 0 h 249"/>
                <a:gd name="T2" fmla="*/ 0 w 105"/>
                <a:gd name="T3" fmla="*/ 140 h 249"/>
                <a:gd name="T4" fmla="*/ 0 w 105"/>
                <a:gd name="T5" fmla="*/ 208 h 249"/>
                <a:gd name="T6" fmla="*/ 0 w 105"/>
                <a:gd name="T7" fmla="*/ 282 h 249"/>
                <a:gd name="T8" fmla="*/ 2 w 105"/>
                <a:gd name="T9" fmla="*/ 350 h 249"/>
                <a:gd name="T10" fmla="*/ 21 w 105"/>
                <a:gd name="T11" fmla="*/ 406 h 249"/>
                <a:gd name="T12" fmla="*/ 40 w 105"/>
                <a:gd name="T13" fmla="*/ 475 h 249"/>
                <a:gd name="T14" fmla="*/ 57 w 105"/>
                <a:gd name="T15" fmla="*/ 525 h 249"/>
                <a:gd name="T16" fmla="*/ 77 w 105"/>
                <a:gd name="T17" fmla="*/ 597 h 249"/>
                <a:gd name="T18" fmla="*/ 96 w 105"/>
                <a:gd name="T19" fmla="*/ 658 h 249"/>
                <a:gd name="T20" fmla="*/ 126 w 105"/>
                <a:gd name="T21" fmla="*/ 713 h 249"/>
                <a:gd name="T22" fmla="*/ 157 w 105"/>
                <a:gd name="T23" fmla="*/ 772 h 249"/>
                <a:gd name="T24" fmla="*/ 187 w 105"/>
                <a:gd name="T25" fmla="*/ 835 h 249"/>
                <a:gd name="T26" fmla="*/ 215 w 105"/>
                <a:gd name="T27" fmla="*/ 893 h 249"/>
                <a:gd name="T28" fmla="*/ 245 w 105"/>
                <a:gd name="T29" fmla="*/ 931 h 249"/>
                <a:gd name="T30" fmla="*/ 288 w 105"/>
                <a:gd name="T31" fmla="*/ 1000 h 249"/>
                <a:gd name="T32" fmla="*/ 316 w 105"/>
                <a:gd name="T33" fmla="*/ 1066 h 249"/>
                <a:gd name="T34" fmla="*/ 353 w 105"/>
                <a:gd name="T35" fmla="*/ 1133 h 249"/>
                <a:gd name="T36" fmla="*/ 382 w 105"/>
                <a:gd name="T37" fmla="*/ 1170 h 249"/>
                <a:gd name="T38" fmla="*/ 417 w 105"/>
                <a:gd name="T39" fmla="*/ 1227 h 249"/>
                <a:gd name="T40" fmla="*/ 453 w 105"/>
                <a:gd name="T41" fmla="*/ 1300 h 249"/>
                <a:gd name="T42" fmla="*/ 478 w 105"/>
                <a:gd name="T43" fmla="*/ 1357 h 249"/>
                <a:gd name="T44" fmla="*/ 512 w 105"/>
                <a:gd name="T45" fmla="*/ 1423 h 249"/>
                <a:gd name="T46" fmla="*/ 539 w 105"/>
                <a:gd name="T47" fmla="*/ 1489 h 249"/>
                <a:gd name="T48" fmla="*/ 570 w 105"/>
                <a:gd name="T49" fmla="*/ 1546 h 249"/>
                <a:gd name="T50" fmla="*/ 596 w 105"/>
                <a:gd name="T51" fmla="*/ 1623 h 249"/>
                <a:gd name="T52" fmla="*/ 623 w 105"/>
                <a:gd name="T53" fmla="*/ 1700 h 249"/>
                <a:gd name="T54" fmla="*/ 645 w 105"/>
                <a:gd name="T55" fmla="*/ 1765 h 249"/>
                <a:gd name="T56" fmla="*/ 667 w 105"/>
                <a:gd name="T57" fmla="*/ 1842 h 249"/>
                <a:gd name="T58" fmla="*/ 684 w 105"/>
                <a:gd name="T59" fmla="*/ 1909 h 249"/>
                <a:gd name="T60" fmla="*/ 697 w 105"/>
                <a:gd name="T61" fmla="*/ 2001 h 249"/>
                <a:gd name="T62" fmla="*/ 705 w 105"/>
                <a:gd name="T63" fmla="*/ 2088 h 249"/>
                <a:gd name="T64" fmla="*/ 716 w 105"/>
                <a:gd name="T65" fmla="*/ 2233 h 249"/>
                <a:gd name="T66" fmla="*/ 730 w 105"/>
                <a:gd name="T67" fmla="*/ 2321 h 249"/>
                <a:gd name="T68" fmla="*/ 735 w 105"/>
                <a:gd name="T69" fmla="*/ 2377 h 249"/>
                <a:gd name="T70" fmla="*/ 742 w 105"/>
                <a:gd name="T71" fmla="*/ 2449 h 249"/>
                <a:gd name="T72" fmla="*/ 744 w 105"/>
                <a:gd name="T73" fmla="*/ 2500 h 249"/>
                <a:gd name="T74" fmla="*/ 744 w 105"/>
                <a:gd name="T75" fmla="*/ 2571 h 249"/>
                <a:gd name="T76" fmla="*/ 760 w 105"/>
                <a:gd name="T77" fmla="*/ 2623 h 249"/>
                <a:gd name="T78" fmla="*/ 760 w 105"/>
                <a:gd name="T79" fmla="*/ 2680 h 249"/>
                <a:gd name="T80" fmla="*/ 760 w 105"/>
                <a:gd name="T81" fmla="*/ 2716 h 249"/>
                <a:gd name="T82" fmla="*/ 761 w 105"/>
                <a:gd name="T83" fmla="*/ 2784 h 249"/>
                <a:gd name="T84" fmla="*/ 761 w 105"/>
                <a:gd name="T85" fmla="*/ 2834 h 249"/>
                <a:gd name="T86" fmla="*/ 761 w 105"/>
                <a:gd name="T87" fmla="*/ 2876 h 249"/>
                <a:gd name="T88" fmla="*/ 761 w 105"/>
                <a:gd name="T89" fmla="*/ 2927 h 249"/>
                <a:gd name="T90" fmla="*/ 760 w 105"/>
                <a:gd name="T91" fmla="*/ 2974 h 249"/>
                <a:gd name="T92" fmla="*/ 760 w 105"/>
                <a:gd name="T93" fmla="*/ 3022 h 249"/>
                <a:gd name="T94" fmla="*/ 744 w 105"/>
                <a:gd name="T95" fmla="*/ 3066 h 249"/>
                <a:gd name="T96" fmla="*/ 742 w 105"/>
                <a:gd name="T97" fmla="*/ 3095 h 249"/>
                <a:gd name="T98" fmla="*/ 735 w 105"/>
                <a:gd name="T99" fmla="*/ 3151 h 249"/>
                <a:gd name="T100" fmla="*/ 735 w 105"/>
                <a:gd name="T101" fmla="*/ 3190 h 249"/>
                <a:gd name="T102" fmla="*/ 716 w 105"/>
                <a:gd name="T103" fmla="*/ 3237 h 249"/>
                <a:gd name="T104" fmla="*/ 711 w 105"/>
                <a:gd name="T105" fmla="*/ 3288 h 249"/>
                <a:gd name="T106" fmla="*/ 697 w 105"/>
                <a:gd name="T107" fmla="*/ 3326 h 249"/>
                <a:gd name="T108" fmla="*/ 685 w 105"/>
                <a:gd name="T109" fmla="*/ 3380 h 249"/>
                <a:gd name="T110" fmla="*/ 672 w 105"/>
                <a:gd name="T111" fmla="*/ 3448 h 249"/>
                <a:gd name="T112" fmla="*/ 659 w 105"/>
                <a:gd name="T113" fmla="*/ 3490 h 249"/>
                <a:gd name="T114" fmla="*/ 639 w 105"/>
                <a:gd name="T115" fmla="*/ 3548 h 249"/>
                <a:gd name="T116" fmla="*/ 623 w 105"/>
                <a:gd name="T117" fmla="*/ 3605 h 249"/>
                <a:gd name="T118" fmla="*/ 596 w 105"/>
                <a:gd name="T119" fmla="*/ 3665 h 249"/>
                <a:gd name="T120" fmla="*/ 585 w 105"/>
                <a:gd name="T121" fmla="*/ 3723 h 249"/>
                <a:gd name="T122" fmla="*/ 559 w 105"/>
                <a:gd name="T123" fmla="*/ 3801 h 249"/>
                <a:gd name="T124" fmla="*/ 535 w 105"/>
                <a:gd name="T125" fmla="*/ 3882 h 2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249"/>
                <a:gd name="T191" fmla="*/ 105 w 105"/>
                <a:gd name="T192" fmla="*/ 249 h 2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249">
                  <a:moveTo>
                    <a:pt x="1" y="0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1" y="38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22" y="49"/>
                  </a:lnTo>
                  <a:lnTo>
                    <a:pt x="26" y="53"/>
                  </a:lnTo>
                  <a:lnTo>
                    <a:pt x="30" y="57"/>
                  </a:lnTo>
                  <a:lnTo>
                    <a:pt x="34" y="60"/>
                  </a:lnTo>
                  <a:lnTo>
                    <a:pt x="39" y="64"/>
                  </a:lnTo>
                  <a:lnTo>
                    <a:pt x="43" y="68"/>
                  </a:lnTo>
                  <a:lnTo>
                    <a:pt x="48" y="72"/>
                  </a:lnTo>
                  <a:lnTo>
                    <a:pt x="52" y="75"/>
                  </a:lnTo>
                  <a:lnTo>
                    <a:pt x="57" y="79"/>
                  </a:lnTo>
                  <a:lnTo>
                    <a:pt x="62" y="83"/>
                  </a:lnTo>
                  <a:lnTo>
                    <a:pt x="66" y="87"/>
                  </a:lnTo>
                  <a:lnTo>
                    <a:pt x="70" y="91"/>
                  </a:lnTo>
                  <a:lnTo>
                    <a:pt x="74" y="95"/>
                  </a:lnTo>
                  <a:lnTo>
                    <a:pt x="78" y="99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3"/>
                  </a:lnTo>
                  <a:lnTo>
                    <a:pt x="91" y="118"/>
                  </a:lnTo>
                  <a:lnTo>
                    <a:pt x="93" y="122"/>
                  </a:lnTo>
                  <a:lnTo>
                    <a:pt x="95" y="128"/>
                  </a:lnTo>
                  <a:lnTo>
                    <a:pt x="96" y="133"/>
                  </a:lnTo>
                  <a:lnTo>
                    <a:pt x="98" y="143"/>
                  </a:lnTo>
                  <a:lnTo>
                    <a:pt x="99" y="148"/>
                  </a:lnTo>
                  <a:lnTo>
                    <a:pt x="100" y="152"/>
                  </a:lnTo>
                  <a:lnTo>
                    <a:pt x="101" y="156"/>
                  </a:lnTo>
                  <a:lnTo>
                    <a:pt x="102" y="160"/>
                  </a:lnTo>
                  <a:lnTo>
                    <a:pt x="102" y="164"/>
                  </a:lnTo>
                  <a:lnTo>
                    <a:pt x="103" y="168"/>
                  </a:lnTo>
                  <a:lnTo>
                    <a:pt x="103" y="171"/>
                  </a:lnTo>
                  <a:lnTo>
                    <a:pt x="103" y="174"/>
                  </a:lnTo>
                  <a:lnTo>
                    <a:pt x="104" y="178"/>
                  </a:lnTo>
                  <a:lnTo>
                    <a:pt x="104" y="181"/>
                  </a:lnTo>
                  <a:lnTo>
                    <a:pt x="104" y="184"/>
                  </a:lnTo>
                  <a:lnTo>
                    <a:pt x="104" y="187"/>
                  </a:lnTo>
                  <a:lnTo>
                    <a:pt x="103" y="190"/>
                  </a:lnTo>
                  <a:lnTo>
                    <a:pt x="103" y="193"/>
                  </a:lnTo>
                  <a:lnTo>
                    <a:pt x="102" y="196"/>
                  </a:lnTo>
                  <a:lnTo>
                    <a:pt x="101" y="198"/>
                  </a:lnTo>
                  <a:lnTo>
                    <a:pt x="100" y="201"/>
                  </a:lnTo>
                  <a:lnTo>
                    <a:pt x="100" y="204"/>
                  </a:lnTo>
                  <a:lnTo>
                    <a:pt x="98" y="207"/>
                  </a:lnTo>
                  <a:lnTo>
                    <a:pt x="97" y="210"/>
                  </a:lnTo>
                  <a:lnTo>
                    <a:pt x="95" y="213"/>
                  </a:lnTo>
                  <a:lnTo>
                    <a:pt x="94" y="216"/>
                  </a:lnTo>
                  <a:lnTo>
                    <a:pt x="92" y="220"/>
                  </a:lnTo>
                  <a:lnTo>
                    <a:pt x="90" y="223"/>
                  </a:lnTo>
                  <a:lnTo>
                    <a:pt x="87" y="227"/>
                  </a:lnTo>
                  <a:lnTo>
                    <a:pt x="85" y="230"/>
                  </a:lnTo>
                  <a:lnTo>
                    <a:pt x="82" y="234"/>
                  </a:lnTo>
                  <a:lnTo>
                    <a:pt x="79" y="238"/>
                  </a:lnTo>
                  <a:lnTo>
                    <a:pt x="76" y="243"/>
                  </a:lnTo>
                  <a:lnTo>
                    <a:pt x="73" y="248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1" name="Freeform 42"/>
            <p:cNvSpPr>
              <a:spLocks/>
            </p:cNvSpPr>
            <p:nvPr/>
          </p:nvSpPr>
          <p:spPr bwMode="auto">
            <a:xfrm>
              <a:off x="2932" y="2011"/>
              <a:ext cx="446" cy="236"/>
            </a:xfrm>
            <a:custGeom>
              <a:avLst/>
              <a:gdLst>
                <a:gd name="T0" fmla="*/ 0 w 359"/>
                <a:gd name="T1" fmla="*/ 2825 h 173"/>
                <a:gd name="T2" fmla="*/ 40 w 359"/>
                <a:gd name="T3" fmla="*/ 2480 h 173"/>
                <a:gd name="T4" fmla="*/ 77 w 359"/>
                <a:gd name="T5" fmla="*/ 2337 h 173"/>
                <a:gd name="T6" fmla="*/ 119 w 359"/>
                <a:gd name="T7" fmla="*/ 2196 h 173"/>
                <a:gd name="T8" fmla="*/ 168 w 359"/>
                <a:gd name="T9" fmla="*/ 2050 h 173"/>
                <a:gd name="T10" fmla="*/ 229 w 359"/>
                <a:gd name="T11" fmla="*/ 1898 h 173"/>
                <a:gd name="T12" fmla="*/ 284 w 359"/>
                <a:gd name="T13" fmla="*/ 1767 h 173"/>
                <a:gd name="T14" fmla="*/ 353 w 359"/>
                <a:gd name="T15" fmla="*/ 1636 h 173"/>
                <a:gd name="T16" fmla="*/ 426 w 359"/>
                <a:gd name="T17" fmla="*/ 1518 h 173"/>
                <a:gd name="T18" fmla="*/ 504 w 359"/>
                <a:gd name="T19" fmla="*/ 1391 h 173"/>
                <a:gd name="T20" fmla="*/ 586 w 359"/>
                <a:gd name="T21" fmla="*/ 1274 h 173"/>
                <a:gd name="T22" fmla="*/ 677 w 359"/>
                <a:gd name="T23" fmla="*/ 1164 h 173"/>
                <a:gd name="T24" fmla="*/ 758 w 359"/>
                <a:gd name="T25" fmla="*/ 1044 h 173"/>
                <a:gd name="T26" fmla="*/ 852 w 359"/>
                <a:gd name="T27" fmla="*/ 949 h 173"/>
                <a:gd name="T28" fmla="*/ 955 w 359"/>
                <a:gd name="T29" fmla="*/ 853 h 173"/>
                <a:gd name="T30" fmla="*/ 1045 w 359"/>
                <a:gd name="T31" fmla="*/ 765 h 173"/>
                <a:gd name="T32" fmla="*/ 1142 w 359"/>
                <a:gd name="T33" fmla="*/ 685 h 173"/>
                <a:gd name="T34" fmla="*/ 1244 w 359"/>
                <a:gd name="T35" fmla="*/ 587 h 173"/>
                <a:gd name="T36" fmla="*/ 1338 w 359"/>
                <a:gd name="T37" fmla="*/ 531 h 173"/>
                <a:gd name="T38" fmla="*/ 1447 w 359"/>
                <a:gd name="T39" fmla="*/ 439 h 173"/>
                <a:gd name="T40" fmla="*/ 1545 w 359"/>
                <a:gd name="T41" fmla="*/ 368 h 173"/>
                <a:gd name="T42" fmla="*/ 1639 w 359"/>
                <a:gd name="T43" fmla="*/ 307 h 173"/>
                <a:gd name="T44" fmla="*/ 1733 w 359"/>
                <a:gd name="T45" fmla="*/ 265 h 173"/>
                <a:gd name="T46" fmla="*/ 1830 w 359"/>
                <a:gd name="T47" fmla="*/ 218 h 173"/>
                <a:gd name="T48" fmla="*/ 1924 w 359"/>
                <a:gd name="T49" fmla="*/ 165 h 173"/>
                <a:gd name="T50" fmla="*/ 2015 w 359"/>
                <a:gd name="T51" fmla="*/ 127 h 173"/>
                <a:gd name="T52" fmla="*/ 2100 w 359"/>
                <a:gd name="T53" fmla="*/ 89 h 173"/>
                <a:gd name="T54" fmla="*/ 2183 w 359"/>
                <a:gd name="T55" fmla="*/ 65 h 173"/>
                <a:gd name="T56" fmla="*/ 2259 w 359"/>
                <a:gd name="T57" fmla="*/ 35 h 173"/>
                <a:gd name="T58" fmla="*/ 2321 w 359"/>
                <a:gd name="T59" fmla="*/ 1 h 173"/>
                <a:gd name="T60" fmla="*/ 2395 w 359"/>
                <a:gd name="T61" fmla="*/ 0 h 173"/>
                <a:gd name="T62" fmla="*/ 2464 w 359"/>
                <a:gd name="T63" fmla="*/ 0 h 173"/>
                <a:gd name="T64" fmla="*/ 2469 w 359"/>
                <a:gd name="T65" fmla="*/ 65 h 173"/>
                <a:gd name="T66" fmla="*/ 2476 w 359"/>
                <a:gd name="T67" fmla="*/ 121 h 173"/>
                <a:gd name="T68" fmla="*/ 2476 w 359"/>
                <a:gd name="T69" fmla="*/ 142 h 173"/>
                <a:gd name="T70" fmla="*/ 2483 w 359"/>
                <a:gd name="T71" fmla="*/ 194 h 173"/>
                <a:gd name="T72" fmla="*/ 2483 w 359"/>
                <a:gd name="T73" fmla="*/ 225 h 173"/>
                <a:gd name="T74" fmla="*/ 2490 w 359"/>
                <a:gd name="T75" fmla="*/ 265 h 173"/>
                <a:gd name="T76" fmla="*/ 2501 w 359"/>
                <a:gd name="T77" fmla="*/ 297 h 173"/>
                <a:gd name="T78" fmla="*/ 2501 w 359"/>
                <a:gd name="T79" fmla="*/ 353 h 173"/>
                <a:gd name="T80" fmla="*/ 2501 w 359"/>
                <a:gd name="T81" fmla="*/ 368 h 173"/>
                <a:gd name="T82" fmla="*/ 2503 w 359"/>
                <a:gd name="T83" fmla="*/ 419 h 173"/>
                <a:gd name="T84" fmla="*/ 2503 w 359"/>
                <a:gd name="T85" fmla="*/ 458 h 173"/>
                <a:gd name="T86" fmla="*/ 2507 w 359"/>
                <a:gd name="T87" fmla="*/ 494 h 173"/>
                <a:gd name="T88" fmla="*/ 2507 w 359"/>
                <a:gd name="T89" fmla="*/ 532 h 173"/>
                <a:gd name="T90" fmla="*/ 2507 w 359"/>
                <a:gd name="T91" fmla="*/ 572 h 173"/>
                <a:gd name="T92" fmla="*/ 2507 w 359"/>
                <a:gd name="T93" fmla="*/ 625 h 173"/>
                <a:gd name="T94" fmla="*/ 2518 w 359"/>
                <a:gd name="T95" fmla="*/ 658 h 173"/>
                <a:gd name="T96" fmla="*/ 2518 w 359"/>
                <a:gd name="T97" fmla="*/ 685 h 173"/>
                <a:gd name="T98" fmla="*/ 2518 w 359"/>
                <a:gd name="T99" fmla="*/ 724 h 173"/>
                <a:gd name="T100" fmla="*/ 2518 w 359"/>
                <a:gd name="T101" fmla="*/ 765 h 173"/>
                <a:gd name="T102" fmla="*/ 2518 w 359"/>
                <a:gd name="T103" fmla="*/ 801 h 173"/>
                <a:gd name="T104" fmla="*/ 2524 w 359"/>
                <a:gd name="T105" fmla="*/ 853 h 173"/>
                <a:gd name="T106" fmla="*/ 2524 w 359"/>
                <a:gd name="T107" fmla="*/ 885 h 173"/>
                <a:gd name="T108" fmla="*/ 2524 w 359"/>
                <a:gd name="T109" fmla="*/ 934 h 173"/>
                <a:gd name="T110" fmla="*/ 2524 w 359"/>
                <a:gd name="T111" fmla="*/ 960 h 173"/>
                <a:gd name="T112" fmla="*/ 2524 w 359"/>
                <a:gd name="T113" fmla="*/ 1020 h 173"/>
                <a:gd name="T114" fmla="*/ 2518 w 359"/>
                <a:gd name="T115" fmla="*/ 1044 h 173"/>
                <a:gd name="T116" fmla="*/ 2518 w 359"/>
                <a:gd name="T117" fmla="*/ 1082 h 173"/>
                <a:gd name="T118" fmla="*/ 2518 w 359"/>
                <a:gd name="T119" fmla="*/ 1130 h 173"/>
                <a:gd name="T120" fmla="*/ 2518 w 359"/>
                <a:gd name="T121" fmla="*/ 1164 h 173"/>
                <a:gd name="T122" fmla="*/ 2518 w 359"/>
                <a:gd name="T123" fmla="*/ 1207 h 173"/>
                <a:gd name="T124" fmla="*/ 2518 w 359"/>
                <a:gd name="T125" fmla="*/ 1254 h 1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9"/>
                <a:gd name="T190" fmla="*/ 0 h 173"/>
                <a:gd name="T191" fmla="*/ 359 w 359"/>
                <a:gd name="T192" fmla="*/ 173 h 1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9" h="173">
                  <a:moveTo>
                    <a:pt x="0" y="172"/>
                  </a:moveTo>
                  <a:lnTo>
                    <a:pt x="6" y="152"/>
                  </a:lnTo>
                  <a:lnTo>
                    <a:pt x="11" y="143"/>
                  </a:lnTo>
                  <a:lnTo>
                    <a:pt x="17" y="134"/>
                  </a:lnTo>
                  <a:lnTo>
                    <a:pt x="24" y="125"/>
                  </a:lnTo>
                  <a:lnTo>
                    <a:pt x="32" y="116"/>
                  </a:lnTo>
                  <a:lnTo>
                    <a:pt x="40" y="108"/>
                  </a:lnTo>
                  <a:lnTo>
                    <a:pt x="50" y="100"/>
                  </a:lnTo>
                  <a:lnTo>
                    <a:pt x="60" y="92"/>
                  </a:lnTo>
                  <a:lnTo>
                    <a:pt x="72" y="85"/>
                  </a:lnTo>
                  <a:lnTo>
                    <a:pt x="83" y="78"/>
                  </a:lnTo>
                  <a:lnTo>
                    <a:pt x="96" y="71"/>
                  </a:lnTo>
                  <a:lnTo>
                    <a:pt x="108" y="64"/>
                  </a:lnTo>
                  <a:lnTo>
                    <a:pt x="121" y="58"/>
                  </a:lnTo>
                  <a:lnTo>
                    <a:pt x="135" y="52"/>
                  </a:lnTo>
                  <a:lnTo>
                    <a:pt x="148" y="47"/>
                  </a:lnTo>
                  <a:lnTo>
                    <a:pt x="162" y="42"/>
                  </a:lnTo>
                  <a:lnTo>
                    <a:pt x="176" y="36"/>
                  </a:lnTo>
                  <a:lnTo>
                    <a:pt x="190" y="32"/>
                  </a:lnTo>
                  <a:lnTo>
                    <a:pt x="205" y="27"/>
                  </a:lnTo>
                  <a:lnTo>
                    <a:pt x="219" y="23"/>
                  </a:lnTo>
                  <a:lnTo>
                    <a:pt x="233" y="19"/>
                  </a:lnTo>
                  <a:lnTo>
                    <a:pt x="246" y="16"/>
                  </a:lnTo>
                  <a:lnTo>
                    <a:pt x="260" y="13"/>
                  </a:lnTo>
                  <a:lnTo>
                    <a:pt x="273" y="10"/>
                  </a:lnTo>
                  <a:lnTo>
                    <a:pt x="286" y="8"/>
                  </a:lnTo>
                  <a:lnTo>
                    <a:pt x="298" y="5"/>
                  </a:lnTo>
                  <a:lnTo>
                    <a:pt x="309" y="4"/>
                  </a:lnTo>
                  <a:lnTo>
                    <a:pt x="320" y="2"/>
                  </a:lnTo>
                  <a:lnTo>
                    <a:pt x="330" y="1"/>
                  </a:lnTo>
                  <a:lnTo>
                    <a:pt x="340" y="0"/>
                  </a:lnTo>
                  <a:lnTo>
                    <a:pt x="349" y="0"/>
                  </a:lnTo>
                  <a:lnTo>
                    <a:pt x="350" y="4"/>
                  </a:lnTo>
                  <a:lnTo>
                    <a:pt x="351" y="7"/>
                  </a:lnTo>
                  <a:lnTo>
                    <a:pt x="351" y="9"/>
                  </a:lnTo>
                  <a:lnTo>
                    <a:pt x="352" y="12"/>
                  </a:lnTo>
                  <a:lnTo>
                    <a:pt x="352" y="14"/>
                  </a:lnTo>
                  <a:lnTo>
                    <a:pt x="353" y="16"/>
                  </a:lnTo>
                  <a:lnTo>
                    <a:pt x="354" y="18"/>
                  </a:lnTo>
                  <a:lnTo>
                    <a:pt x="354" y="21"/>
                  </a:lnTo>
                  <a:lnTo>
                    <a:pt x="354" y="23"/>
                  </a:lnTo>
                  <a:lnTo>
                    <a:pt x="355" y="26"/>
                  </a:lnTo>
                  <a:lnTo>
                    <a:pt x="355" y="28"/>
                  </a:lnTo>
                  <a:lnTo>
                    <a:pt x="356" y="30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8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7" y="44"/>
                  </a:lnTo>
                  <a:lnTo>
                    <a:pt x="357" y="47"/>
                  </a:lnTo>
                  <a:lnTo>
                    <a:pt x="357" y="49"/>
                  </a:lnTo>
                  <a:lnTo>
                    <a:pt x="358" y="52"/>
                  </a:lnTo>
                  <a:lnTo>
                    <a:pt x="358" y="54"/>
                  </a:lnTo>
                  <a:lnTo>
                    <a:pt x="358" y="57"/>
                  </a:lnTo>
                  <a:lnTo>
                    <a:pt x="358" y="59"/>
                  </a:lnTo>
                  <a:lnTo>
                    <a:pt x="358" y="62"/>
                  </a:lnTo>
                  <a:lnTo>
                    <a:pt x="357" y="64"/>
                  </a:lnTo>
                  <a:lnTo>
                    <a:pt x="357" y="66"/>
                  </a:lnTo>
                  <a:lnTo>
                    <a:pt x="357" y="69"/>
                  </a:lnTo>
                  <a:lnTo>
                    <a:pt x="357" y="71"/>
                  </a:lnTo>
                  <a:lnTo>
                    <a:pt x="357" y="74"/>
                  </a:lnTo>
                  <a:lnTo>
                    <a:pt x="357" y="7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2" name="Freeform 43"/>
            <p:cNvSpPr>
              <a:spLocks/>
            </p:cNvSpPr>
            <p:nvPr/>
          </p:nvSpPr>
          <p:spPr bwMode="auto">
            <a:xfrm>
              <a:off x="3504" y="869"/>
              <a:ext cx="277" cy="1072"/>
            </a:xfrm>
            <a:custGeom>
              <a:avLst/>
              <a:gdLst>
                <a:gd name="T0" fmla="*/ 1018 w 222"/>
                <a:gd name="T1" fmla="*/ 165 h 787"/>
                <a:gd name="T2" fmla="*/ 926 w 222"/>
                <a:gd name="T3" fmla="*/ 403 h 787"/>
                <a:gd name="T4" fmla="*/ 880 w 222"/>
                <a:gd name="T5" fmla="*/ 676 h 787"/>
                <a:gd name="T6" fmla="*/ 855 w 222"/>
                <a:gd name="T7" fmla="*/ 1019 h 787"/>
                <a:gd name="T8" fmla="*/ 855 w 222"/>
                <a:gd name="T9" fmla="*/ 1373 h 787"/>
                <a:gd name="T10" fmla="*/ 860 w 222"/>
                <a:gd name="T11" fmla="*/ 1759 h 787"/>
                <a:gd name="T12" fmla="*/ 870 w 222"/>
                <a:gd name="T13" fmla="*/ 2136 h 787"/>
                <a:gd name="T14" fmla="*/ 870 w 222"/>
                <a:gd name="T15" fmla="*/ 2500 h 787"/>
                <a:gd name="T16" fmla="*/ 853 w 222"/>
                <a:gd name="T17" fmla="*/ 2859 h 787"/>
                <a:gd name="T18" fmla="*/ 805 w 222"/>
                <a:gd name="T19" fmla="*/ 3197 h 787"/>
                <a:gd name="T20" fmla="*/ 716 w 222"/>
                <a:gd name="T21" fmla="*/ 3442 h 787"/>
                <a:gd name="T22" fmla="*/ 673 w 222"/>
                <a:gd name="T23" fmla="*/ 3565 h 787"/>
                <a:gd name="T24" fmla="*/ 614 w 222"/>
                <a:gd name="T25" fmla="*/ 3663 h 787"/>
                <a:gd name="T26" fmla="*/ 559 w 222"/>
                <a:gd name="T27" fmla="*/ 3791 h 787"/>
                <a:gd name="T28" fmla="*/ 500 w 222"/>
                <a:gd name="T29" fmla="*/ 3894 h 787"/>
                <a:gd name="T30" fmla="*/ 448 w 222"/>
                <a:gd name="T31" fmla="*/ 4018 h 787"/>
                <a:gd name="T32" fmla="*/ 404 w 222"/>
                <a:gd name="T33" fmla="*/ 4159 h 787"/>
                <a:gd name="T34" fmla="*/ 363 w 222"/>
                <a:gd name="T35" fmla="*/ 4319 h 787"/>
                <a:gd name="T36" fmla="*/ 359 w 222"/>
                <a:gd name="T37" fmla="*/ 4509 h 787"/>
                <a:gd name="T38" fmla="*/ 363 w 222"/>
                <a:gd name="T39" fmla="*/ 4688 h 787"/>
                <a:gd name="T40" fmla="*/ 404 w 222"/>
                <a:gd name="T41" fmla="*/ 4919 h 787"/>
                <a:gd name="T42" fmla="*/ 453 w 222"/>
                <a:gd name="T43" fmla="*/ 5164 h 787"/>
                <a:gd name="T44" fmla="*/ 504 w 222"/>
                <a:gd name="T45" fmla="*/ 5304 h 787"/>
                <a:gd name="T46" fmla="*/ 559 w 222"/>
                <a:gd name="T47" fmla="*/ 5401 h 787"/>
                <a:gd name="T48" fmla="*/ 610 w 222"/>
                <a:gd name="T49" fmla="*/ 5525 h 787"/>
                <a:gd name="T50" fmla="*/ 659 w 222"/>
                <a:gd name="T51" fmla="*/ 5627 h 787"/>
                <a:gd name="T52" fmla="*/ 697 w 222"/>
                <a:gd name="T53" fmla="*/ 5763 h 787"/>
                <a:gd name="T54" fmla="*/ 735 w 222"/>
                <a:gd name="T55" fmla="*/ 5891 h 787"/>
                <a:gd name="T56" fmla="*/ 760 w 222"/>
                <a:gd name="T57" fmla="*/ 6063 h 787"/>
                <a:gd name="T58" fmla="*/ 761 w 222"/>
                <a:gd name="T59" fmla="*/ 6281 h 787"/>
                <a:gd name="T60" fmla="*/ 760 w 222"/>
                <a:gd name="T61" fmla="*/ 6512 h 787"/>
                <a:gd name="T62" fmla="*/ 742 w 222"/>
                <a:gd name="T63" fmla="*/ 6770 h 787"/>
                <a:gd name="T64" fmla="*/ 716 w 222"/>
                <a:gd name="T65" fmla="*/ 7005 h 787"/>
                <a:gd name="T66" fmla="*/ 705 w 222"/>
                <a:gd name="T67" fmla="*/ 7327 h 787"/>
                <a:gd name="T68" fmla="*/ 673 w 222"/>
                <a:gd name="T69" fmla="*/ 7692 h 787"/>
                <a:gd name="T70" fmla="*/ 645 w 222"/>
                <a:gd name="T71" fmla="*/ 8110 h 787"/>
                <a:gd name="T72" fmla="*/ 624 w 222"/>
                <a:gd name="T73" fmla="*/ 8507 h 787"/>
                <a:gd name="T74" fmla="*/ 595 w 222"/>
                <a:gd name="T75" fmla="*/ 8896 h 787"/>
                <a:gd name="T76" fmla="*/ 570 w 222"/>
                <a:gd name="T77" fmla="*/ 9222 h 787"/>
                <a:gd name="T78" fmla="*/ 539 w 222"/>
                <a:gd name="T79" fmla="*/ 9487 h 787"/>
                <a:gd name="T80" fmla="*/ 528 w 222"/>
                <a:gd name="T81" fmla="*/ 9659 h 787"/>
                <a:gd name="T82" fmla="*/ 472 w 222"/>
                <a:gd name="T83" fmla="*/ 9801 h 787"/>
                <a:gd name="T84" fmla="*/ 404 w 222"/>
                <a:gd name="T85" fmla="*/ 9880 h 787"/>
                <a:gd name="T86" fmla="*/ 337 w 222"/>
                <a:gd name="T87" fmla="*/ 9926 h 787"/>
                <a:gd name="T88" fmla="*/ 277 w 222"/>
                <a:gd name="T89" fmla="*/ 9926 h 787"/>
                <a:gd name="T90" fmla="*/ 216 w 222"/>
                <a:gd name="T91" fmla="*/ 9926 h 787"/>
                <a:gd name="T92" fmla="*/ 170 w 222"/>
                <a:gd name="T93" fmla="*/ 9926 h 787"/>
                <a:gd name="T94" fmla="*/ 120 w 222"/>
                <a:gd name="T95" fmla="*/ 9950 h 787"/>
                <a:gd name="T96" fmla="*/ 77 w 222"/>
                <a:gd name="T97" fmla="*/ 10021 h 787"/>
                <a:gd name="T98" fmla="*/ 40 w 222"/>
                <a:gd name="T99" fmla="*/ 10138 h 787"/>
                <a:gd name="T100" fmla="*/ 2 w 222"/>
                <a:gd name="T101" fmla="*/ 10335 h 787"/>
                <a:gd name="T102" fmla="*/ 0 w 222"/>
                <a:gd name="T103" fmla="*/ 10616 h 787"/>
                <a:gd name="T104" fmla="*/ 26 w 222"/>
                <a:gd name="T105" fmla="*/ 11099 h 787"/>
                <a:gd name="T106" fmla="*/ 119 w 222"/>
                <a:gd name="T107" fmla="*/ 11447 h 787"/>
                <a:gd name="T108" fmla="*/ 245 w 222"/>
                <a:gd name="T109" fmla="*/ 11752 h 787"/>
                <a:gd name="T110" fmla="*/ 423 w 222"/>
                <a:gd name="T111" fmla="*/ 12032 h 787"/>
                <a:gd name="T112" fmla="*/ 614 w 222"/>
                <a:gd name="T113" fmla="*/ 12254 h 787"/>
                <a:gd name="T114" fmla="*/ 831 w 222"/>
                <a:gd name="T115" fmla="*/ 12442 h 787"/>
                <a:gd name="T116" fmla="*/ 1039 w 222"/>
                <a:gd name="T117" fmla="*/ 12574 h 787"/>
                <a:gd name="T118" fmla="*/ 1237 w 222"/>
                <a:gd name="T119" fmla="*/ 12665 h 787"/>
                <a:gd name="T120" fmla="*/ 1420 w 222"/>
                <a:gd name="T121" fmla="*/ 12692 h 787"/>
                <a:gd name="T122" fmla="*/ 1573 w 222"/>
                <a:gd name="T123" fmla="*/ 12661 h 7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"/>
                <a:gd name="T187" fmla="*/ 0 h 787"/>
                <a:gd name="T188" fmla="*/ 222 w 222"/>
                <a:gd name="T189" fmla="*/ 787 h 7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" h="787">
                  <a:moveTo>
                    <a:pt x="158" y="0"/>
                  </a:moveTo>
                  <a:lnTo>
                    <a:pt x="144" y="6"/>
                  </a:lnTo>
                  <a:lnTo>
                    <a:pt x="139" y="10"/>
                  </a:lnTo>
                  <a:lnTo>
                    <a:pt x="134" y="15"/>
                  </a:lnTo>
                  <a:lnTo>
                    <a:pt x="130" y="19"/>
                  </a:lnTo>
                  <a:lnTo>
                    <a:pt x="126" y="25"/>
                  </a:lnTo>
                  <a:lnTo>
                    <a:pt x="124" y="30"/>
                  </a:lnTo>
                  <a:lnTo>
                    <a:pt x="122" y="36"/>
                  </a:lnTo>
                  <a:lnTo>
                    <a:pt x="120" y="42"/>
                  </a:lnTo>
                  <a:lnTo>
                    <a:pt x="118" y="49"/>
                  </a:lnTo>
                  <a:lnTo>
                    <a:pt x="117" y="56"/>
                  </a:lnTo>
                  <a:lnTo>
                    <a:pt x="117" y="63"/>
                  </a:lnTo>
                  <a:lnTo>
                    <a:pt x="116" y="70"/>
                  </a:lnTo>
                  <a:lnTo>
                    <a:pt x="116" y="77"/>
                  </a:lnTo>
                  <a:lnTo>
                    <a:pt x="117" y="85"/>
                  </a:lnTo>
                  <a:lnTo>
                    <a:pt x="117" y="93"/>
                  </a:lnTo>
                  <a:lnTo>
                    <a:pt x="117" y="101"/>
                  </a:lnTo>
                  <a:lnTo>
                    <a:pt x="118" y="109"/>
                  </a:lnTo>
                  <a:lnTo>
                    <a:pt x="118" y="116"/>
                  </a:lnTo>
                  <a:lnTo>
                    <a:pt x="119" y="124"/>
                  </a:lnTo>
                  <a:lnTo>
                    <a:pt x="119" y="132"/>
                  </a:lnTo>
                  <a:lnTo>
                    <a:pt x="119" y="140"/>
                  </a:lnTo>
                  <a:lnTo>
                    <a:pt x="119" y="148"/>
                  </a:lnTo>
                  <a:lnTo>
                    <a:pt x="119" y="155"/>
                  </a:lnTo>
                  <a:lnTo>
                    <a:pt x="118" y="163"/>
                  </a:lnTo>
                  <a:lnTo>
                    <a:pt x="118" y="170"/>
                  </a:lnTo>
                  <a:lnTo>
                    <a:pt x="116" y="177"/>
                  </a:lnTo>
                  <a:lnTo>
                    <a:pt x="114" y="185"/>
                  </a:lnTo>
                  <a:lnTo>
                    <a:pt x="112" y="191"/>
                  </a:lnTo>
                  <a:lnTo>
                    <a:pt x="110" y="198"/>
                  </a:lnTo>
                  <a:lnTo>
                    <a:pt x="106" y="204"/>
                  </a:lnTo>
                  <a:lnTo>
                    <a:pt x="102" y="210"/>
                  </a:lnTo>
                  <a:lnTo>
                    <a:pt x="98" y="214"/>
                  </a:lnTo>
                  <a:lnTo>
                    <a:pt x="96" y="216"/>
                  </a:lnTo>
                  <a:lnTo>
                    <a:pt x="94" y="218"/>
                  </a:lnTo>
                  <a:lnTo>
                    <a:pt x="92" y="221"/>
                  </a:lnTo>
                  <a:lnTo>
                    <a:pt x="89" y="223"/>
                  </a:lnTo>
                  <a:lnTo>
                    <a:pt x="86" y="225"/>
                  </a:lnTo>
                  <a:lnTo>
                    <a:pt x="84" y="227"/>
                  </a:lnTo>
                  <a:lnTo>
                    <a:pt x="81" y="229"/>
                  </a:lnTo>
                  <a:lnTo>
                    <a:pt x="78" y="231"/>
                  </a:lnTo>
                  <a:lnTo>
                    <a:pt x="76" y="234"/>
                  </a:lnTo>
                  <a:lnTo>
                    <a:pt x="73" y="236"/>
                  </a:lnTo>
                  <a:lnTo>
                    <a:pt x="70" y="239"/>
                  </a:lnTo>
                  <a:lnTo>
                    <a:pt x="68" y="241"/>
                  </a:lnTo>
                  <a:lnTo>
                    <a:pt x="65" y="244"/>
                  </a:lnTo>
                  <a:lnTo>
                    <a:pt x="63" y="246"/>
                  </a:lnTo>
                  <a:lnTo>
                    <a:pt x="61" y="249"/>
                  </a:lnTo>
                  <a:lnTo>
                    <a:pt x="58" y="252"/>
                  </a:lnTo>
                  <a:lnTo>
                    <a:pt x="56" y="255"/>
                  </a:lnTo>
                  <a:lnTo>
                    <a:pt x="55" y="258"/>
                  </a:lnTo>
                  <a:lnTo>
                    <a:pt x="53" y="261"/>
                  </a:lnTo>
                  <a:lnTo>
                    <a:pt x="52" y="264"/>
                  </a:lnTo>
                  <a:lnTo>
                    <a:pt x="50" y="267"/>
                  </a:lnTo>
                  <a:lnTo>
                    <a:pt x="50" y="271"/>
                  </a:lnTo>
                  <a:lnTo>
                    <a:pt x="49" y="275"/>
                  </a:lnTo>
                  <a:lnTo>
                    <a:pt x="49" y="279"/>
                  </a:lnTo>
                  <a:lnTo>
                    <a:pt x="49" y="283"/>
                  </a:lnTo>
                  <a:lnTo>
                    <a:pt x="49" y="287"/>
                  </a:lnTo>
                  <a:lnTo>
                    <a:pt x="50" y="291"/>
                  </a:lnTo>
                  <a:lnTo>
                    <a:pt x="51" y="296"/>
                  </a:lnTo>
                  <a:lnTo>
                    <a:pt x="53" y="300"/>
                  </a:lnTo>
                  <a:lnTo>
                    <a:pt x="55" y="305"/>
                  </a:lnTo>
                  <a:lnTo>
                    <a:pt x="58" y="313"/>
                  </a:lnTo>
                  <a:lnTo>
                    <a:pt x="60" y="316"/>
                  </a:lnTo>
                  <a:lnTo>
                    <a:pt x="62" y="319"/>
                  </a:lnTo>
                  <a:lnTo>
                    <a:pt x="65" y="323"/>
                  </a:lnTo>
                  <a:lnTo>
                    <a:pt x="67" y="325"/>
                  </a:lnTo>
                  <a:lnTo>
                    <a:pt x="69" y="328"/>
                  </a:lnTo>
                  <a:lnTo>
                    <a:pt x="72" y="331"/>
                  </a:lnTo>
                  <a:lnTo>
                    <a:pt x="74" y="333"/>
                  </a:lnTo>
                  <a:lnTo>
                    <a:pt x="76" y="335"/>
                  </a:lnTo>
                  <a:lnTo>
                    <a:pt x="79" y="338"/>
                  </a:lnTo>
                  <a:lnTo>
                    <a:pt x="81" y="340"/>
                  </a:lnTo>
                  <a:lnTo>
                    <a:pt x="83" y="342"/>
                  </a:lnTo>
                  <a:lnTo>
                    <a:pt x="86" y="345"/>
                  </a:lnTo>
                  <a:lnTo>
                    <a:pt x="88" y="347"/>
                  </a:lnTo>
                  <a:lnTo>
                    <a:pt x="90" y="349"/>
                  </a:lnTo>
                  <a:lnTo>
                    <a:pt x="92" y="352"/>
                  </a:lnTo>
                  <a:lnTo>
                    <a:pt x="94" y="354"/>
                  </a:lnTo>
                  <a:lnTo>
                    <a:pt x="95" y="357"/>
                  </a:lnTo>
                  <a:lnTo>
                    <a:pt x="97" y="359"/>
                  </a:lnTo>
                  <a:lnTo>
                    <a:pt x="98" y="363"/>
                  </a:lnTo>
                  <a:lnTo>
                    <a:pt x="100" y="365"/>
                  </a:lnTo>
                  <a:lnTo>
                    <a:pt x="101" y="369"/>
                  </a:lnTo>
                  <a:lnTo>
                    <a:pt x="102" y="372"/>
                  </a:lnTo>
                  <a:lnTo>
                    <a:pt x="103" y="376"/>
                  </a:lnTo>
                  <a:lnTo>
                    <a:pt x="104" y="380"/>
                  </a:lnTo>
                  <a:lnTo>
                    <a:pt x="104" y="384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04" y="399"/>
                  </a:lnTo>
                  <a:lnTo>
                    <a:pt x="103" y="404"/>
                  </a:lnTo>
                  <a:lnTo>
                    <a:pt x="102" y="410"/>
                  </a:lnTo>
                  <a:lnTo>
                    <a:pt x="101" y="415"/>
                  </a:lnTo>
                  <a:lnTo>
                    <a:pt x="101" y="419"/>
                  </a:lnTo>
                  <a:lnTo>
                    <a:pt x="100" y="423"/>
                  </a:lnTo>
                  <a:lnTo>
                    <a:pt x="99" y="429"/>
                  </a:lnTo>
                  <a:lnTo>
                    <a:pt x="98" y="434"/>
                  </a:lnTo>
                  <a:lnTo>
                    <a:pt x="98" y="441"/>
                  </a:lnTo>
                  <a:lnTo>
                    <a:pt x="97" y="447"/>
                  </a:lnTo>
                  <a:lnTo>
                    <a:pt x="96" y="454"/>
                  </a:lnTo>
                  <a:lnTo>
                    <a:pt x="94" y="462"/>
                  </a:lnTo>
                  <a:lnTo>
                    <a:pt x="94" y="469"/>
                  </a:lnTo>
                  <a:lnTo>
                    <a:pt x="92" y="477"/>
                  </a:lnTo>
                  <a:lnTo>
                    <a:pt x="91" y="485"/>
                  </a:lnTo>
                  <a:lnTo>
                    <a:pt x="90" y="494"/>
                  </a:lnTo>
                  <a:lnTo>
                    <a:pt x="88" y="502"/>
                  </a:lnTo>
                  <a:lnTo>
                    <a:pt x="87" y="511"/>
                  </a:lnTo>
                  <a:lnTo>
                    <a:pt x="86" y="519"/>
                  </a:lnTo>
                  <a:lnTo>
                    <a:pt x="85" y="527"/>
                  </a:lnTo>
                  <a:lnTo>
                    <a:pt x="84" y="535"/>
                  </a:lnTo>
                  <a:lnTo>
                    <a:pt x="82" y="543"/>
                  </a:lnTo>
                  <a:lnTo>
                    <a:pt x="81" y="551"/>
                  </a:lnTo>
                  <a:lnTo>
                    <a:pt x="80" y="558"/>
                  </a:lnTo>
                  <a:lnTo>
                    <a:pt x="78" y="565"/>
                  </a:lnTo>
                  <a:lnTo>
                    <a:pt x="78" y="571"/>
                  </a:lnTo>
                  <a:lnTo>
                    <a:pt x="76" y="577"/>
                  </a:lnTo>
                  <a:lnTo>
                    <a:pt x="75" y="583"/>
                  </a:lnTo>
                  <a:lnTo>
                    <a:pt x="74" y="587"/>
                  </a:lnTo>
                  <a:lnTo>
                    <a:pt x="74" y="592"/>
                  </a:lnTo>
                  <a:lnTo>
                    <a:pt x="72" y="595"/>
                  </a:lnTo>
                  <a:lnTo>
                    <a:pt x="72" y="598"/>
                  </a:lnTo>
                  <a:lnTo>
                    <a:pt x="71" y="600"/>
                  </a:lnTo>
                  <a:lnTo>
                    <a:pt x="71" y="601"/>
                  </a:lnTo>
                  <a:lnTo>
                    <a:pt x="64" y="607"/>
                  </a:lnTo>
                  <a:lnTo>
                    <a:pt x="61" y="609"/>
                  </a:lnTo>
                  <a:lnTo>
                    <a:pt x="58" y="611"/>
                  </a:lnTo>
                  <a:lnTo>
                    <a:pt x="55" y="612"/>
                  </a:lnTo>
                  <a:lnTo>
                    <a:pt x="52" y="613"/>
                  </a:lnTo>
                  <a:lnTo>
                    <a:pt x="49" y="614"/>
                  </a:lnTo>
                  <a:lnTo>
                    <a:pt x="46" y="615"/>
                  </a:lnTo>
                  <a:lnTo>
                    <a:pt x="44" y="615"/>
                  </a:lnTo>
                  <a:lnTo>
                    <a:pt x="41" y="615"/>
                  </a:lnTo>
                  <a:lnTo>
                    <a:pt x="38" y="615"/>
                  </a:lnTo>
                  <a:lnTo>
                    <a:pt x="35" y="615"/>
                  </a:lnTo>
                  <a:lnTo>
                    <a:pt x="33" y="615"/>
                  </a:lnTo>
                  <a:lnTo>
                    <a:pt x="30" y="615"/>
                  </a:lnTo>
                  <a:lnTo>
                    <a:pt x="28" y="615"/>
                  </a:lnTo>
                  <a:lnTo>
                    <a:pt x="26" y="615"/>
                  </a:lnTo>
                  <a:lnTo>
                    <a:pt x="23" y="615"/>
                  </a:lnTo>
                  <a:lnTo>
                    <a:pt x="21" y="616"/>
                  </a:lnTo>
                  <a:lnTo>
                    <a:pt x="19" y="616"/>
                  </a:lnTo>
                  <a:lnTo>
                    <a:pt x="17" y="617"/>
                  </a:lnTo>
                  <a:lnTo>
                    <a:pt x="15" y="618"/>
                  </a:lnTo>
                  <a:lnTo>
                    <a:pt x="13" y="619"/>
                  </a:lnTo>
                  <a:lnTo>
                    <a:pt x="11" y="621"/>
                  </a:lnTo>
                  <a:lnTo>
                    <a:pt x="9" y="623"/>
                  </a:lnTo>
                  <a:lnTo>
                    <a:pt x="8" y="625"/>
                  </a:lnTo>
                  <a:lnTo>
                    <a:pt x="6" y="628"/>
                  </a:lnTo>
                  <a:lnTo>
                    <a:pt x="5" y="631"/>
                  </a:lnTo>
                  <a:lnTo>
                    <a:pt x="4" y="635"/>
                  </a:lnTo>
                  <a:lnTo>
                    <a:pt x="2" y="640"/>
                  </a:lnTo>
                  <a:lnTo>
                    <a:pt x="1" y="645"/>
                  </a:lnTo>
                  <a:lnTo>
                    <a:pt x="0" y="651"/>
                  </a:lnTo>
                  <a:lnTo>
                    <a:pt x="0" y="658"/>
                  </a:lnTo>
                  <a:lnTo>
                    <a:pt x="0" y="673"/>
                  </a:lnTo>
                  <a:lnTo>
                    <a:pt x="1" y="681"/>
                  </a:lnTo>
                  <a:lnTo>
                    <a:pt x="4" y="688"/>
                  </a:lnTo>
                  <a:lnTo>
                    <a:pt x="7" y="695"/>
                  </a:lnTo>
                  <a:lnTo>
                    <a:pt x="11" y="702"/>
                  </a:lnTo>
                  <a:lnTo>
                    <a:pt x="16" y="709"/>
                  </a:lnTo>
                  <a:lnTo>
                    <a:pt x="22" y="715"/>
                  </a:lnTo>
                  <a:lnTo>
                    <a:pt x="28" y="722"/>
                  </a:lnTo>
                  <a:lnTo>
                    <a:pt x="34" y="728"/>
                  </a:lnTo>
                  <a:lnTo>
                    <a:pt x="42" y="734"/>
                  </a:lnTo>
                  <a:lnTo>
                    <a:pt x="50" y="739"/>
                  </a:lnTo>
                  <a:lnTo>
                    <a:pt x="58" y="745"/>
                  </a:lnTo>
                  <a:lnTo>
                    <a:pt x="66" y="750"/>
                  </a:lnTo>
                  <a:lnTo>
                    <a:pt x="75" y="755"/>
                  </a:lnTo>
                  <a:lnTo>
                    <a:pt x="84" y="759"/>
                  </a:lnTo>
                  <a:lnTo>
                    <a:pt x="94" y="763"/>
                  </a:lnTo>
                  <a:lnTo>
                    <a:pt x="103" y="767"/>
                  </a:lnTo>
                  <a:lnTo>
                    <a:pt x="113" y="771"/>
                  </a:lnTo>
                  <a:lnTo>
                    <a:pt x="122" y="774"/>
                  </a:lnTo>
                  <a:lnTo>
                    <a:pt x="132" y="777"/>
                  </a:lnTo>
                  <a:lnTo>
                    <a:pt x="142" y="779"/>
                  </a:lnTo>
                  <a:lnTo>
                    <a:pt x="151" y="781"/>
                  </a:lnTo>
                  <a:lnTo>
                    <a:pt x="160" y="783"/>
                  </a:lnTo>
                  <a:lnTo>
                    <a:pt x="169" y="785"/>
                  </a:lnTo>
                  <a:lnTo>
                    <a:pt x="178" y="785"/>
                  </a:lnTo>
                  <a:lnTo>
                    <a:pt x="186" y="786"/>
                  </a:lnTo>
                  <a:lnTo>
                    <a:pt x="194" y="786"/>
                  </a:lnTo>
                  <a:lnTo>
                    <a:pt x="202" y="786"/>
                  </a:lnTo>
                  <a:lnTo>
                    <a:pt x="209" y="785"/>
                  </a:lnTo>
                  <a:lnTo>
                    <a:pt x="215" y="784"/>
                  </a:lnTo>
                  <a:lnTo>
                    <a:pt x="221" y="78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3" name="Freeform 44"/>
            <p:cNvSpPr>
              <a:spLocks/>
            </p:cNvSpPr>
            <p:nvPr/>
          </p:nvSpPr>
          <p:spPr bwMode="auto">
            <a:xfrm>
              <a:off x="3362" y="921"/>
              <a:ext cx="123" cy="236"/>
            </a:xfrm>
            <a:custGeom>
              <a:avLst/>
              <a:gdLst>
                <a:gd name="T0" fmla="*/ 354 w 99"/>
                <a:gd name="T1" fmla="*/ 2695 h 174"/>
                <a:gd name="T2" fmla="*/ 376 w 99"/>
                <a:gd name="T3" fmla="*/ 2498 h 174"/>
                <a:gd name="T4" fmla="*/ 376 w 99"/>
                <a:gd name="T5" fmla="*/ 2410 h 174"/>
                <a:gd name="T6" fmla="*/ 376 w 99"/>
                <a:gd name="T7" fmla="*/ 2319 h 174"/>
                <a:gd name="T8" fmla="*/ 376 w 99"/>
                <a:gd name="T9" fmla="*/ 2253 h 174"/>
                <a:gd name="T10" fmla="*/ 370 w 99"/>
                <a:gd name="T11" fmla="*/ 2178 h 174"/>
                <a:gd name="T12" fmla="*/ 354 w 99"/>
                <a:gd name="T13" fmla="*/ 2091 h 174"/>
                <a:gd name="T14" fmla="*/ 345 w 99"/>
                <a:gd name="T15" fmla="*/ 2014 h 174"/>
                <a:gd name="T16" fmla="*/ 323 w 99"/>
                <a:gd name="T17" fmla="*/ 1959 h 174"/>
                <a:gd name="T18" fmla="*/ 307 w 99"/>
                <a:gd name="T19" fmla="*/ 1870 h 174"/>
                <a:gd name="T20" fmla="*/ 298 w 99"/>
                <a:gd name="T21" fmla="*/ 1822 h 174"/>
                <a:gd name="T22" fmla="*/ 276 w 99"/>
                <a:gd name="T23" fmla="*/ 1754 h 174"/>
                <a:gd name="T24" fmla="*/ 256 w 99"/>
                <a:gd name="T25" fmla="*/ 1699 h 174"/>
                <a:gd name="T26" fmla="*/ 231 w 99"/>
                <a:gd name="T27" fmla="*/ 1611 h 174"/>
                <a:gd name="T28" fmla="*/ 209 w 99"/>
                <a:gd name="T29" fmla="*/ 1556 h 174"/>
                <a:gd name="T30" fmla="*/ 184 w 99"/>
                <a:gd name="T31" fmla="*/ 1485 h 174"/>
                <a:gd name="T32" fmla="*/ 166 w 99"/>
                <a:gd name="T33" fmla="*/ 1436 h 174"/>
                <a:gd name="T34" fmla="*/ 144 w 99"/>
                <a:gd name="T35" fmla="*/ 1358 h 174"/>
                <a:gd name="T36" fmla="*/ 119 w 99"/>
                <a:gd name="T37" fmla="*/ 1310 h 174"/>
                <a:gd name="T38" fmla="*/ 96 w 99"/>
                <a:gd name="T39" fmla="*/ 1253 h 174"/>
                <a:gd name="T40" fmla="*/ 77 w 99"/>
                <a:gd name="T41" fmla="*/ 1184 h 174"/>
                <a:gd name="T42" fmla="*/ 57 w 99"/>
                <a:gd name="T43" fmla="*/ 1095 h 174"/>
                <a:gd name="T44" fmla="*/ 40 w 99"/>
                <a:gd name="T45" fmla="*/ 1043 h 174"/>
                <a:gd name="T46" fmla="*/ 26 w 99"/>
                <a:gd name="T47" fmla="*/ 966 h 174"/>
                <a:gd name="T48" fmla="*/ 2 w 99"/>
                <a:gd name="T49" fmla="*/ 903 h 174"/>
                <a:gd name="T50" fmla="*/ 1 w 99"/>
                <a:gd name="T51" fmla="*/ 826 h 174"/>
                <a:gd name="T52" fmla="*/ 0 w 99"/>
                <a:gd name="T53" fmla="*/ 738 h 174"/>
                <a:gd name="T54" fmla="*/ 0 w 99"/>
                <a:gd name="T55" fmla="*/ 666 h 174"/>
                <a:gd name="T56" fmla="*/ 0 w 99"/>
                <a:gd name="T57" fmla="*/ 595 h 174"/>
                <a:gd name="T58" fmla="*/ 0 w 99"/>
                <a:gd name="T59" fmla="*/ 491 h 174"/>
                <a:gd name="T60" fmla="*/ 1 w 99"/>
                <a:gd name="T61" fmla="*/ 399 h 174"/>
                <a:gd name="T62" fmla="*/ 21 w 99"/>
                <a:gd name="T63" fmla="*/ 313 h 174"/>
                <a:gd name="T64" fmla="*/ 57 w 99"/>
                <a:gd name="T65" fmla="*/ 282 h 174"/>
                <a:gd name="T66" fmla="*/ 77 w 99"/>
                <a:gd name="T67" fmla="*/ 282 h 174"/>
                <a:gd name="T68" fmla="*/ 96 w 99"/>
                <a:gd name="T69" fmla="*/ 258 h 174"/>
                <a:gd name="T70" fmla="*/ 119 w 99"/>
                <a:gd name="T71" fmla="*/ 258 h 174"/>
                <a:gd name="T72" fmla="*/ 144 w 99"/>
                <a:gd name="T73" fmla="*/ 231 h 174"/>
                <a:gd name="T74" fmla="*/ 166 w 99"/>
                <a:gd name="T75" fmla="*/ 217 h 174"/>
                <a:gd name="T76" fmla="*/ 184 w 99"/>
                <a:gd name="T77" fmla="*/ 208 h 174"/>
                <a:gd name="T78" fmla="*/ 206 w 99"/>
                <a:gd name="T79" fmla="*/ 190 h 174"/>
                <a:gd name="T80" fmla="*/ 229 w 99"/>
                <a:gd name="T81" fmla="*/ 170 h 174"/>
                <a:gd name="T82" fmla="*/ 244 w 99"/>
                <a:gd name="T83" fmla="*/ 160 h 174"/>
                <a:gd name="T84" fmla="*/ 263 w 99"/>
                <a:gd name="T85" fmla="*/ 140 h 174"/>
                <a:gd name="T86" fmla="*/ 285 w 99"/>
                <a:gd name="T87" fmla="*/ 125 h 174"/>
                <a:gd name="T88" fmla="*/ 307 w 99"/>
                <a:gd name="T89" fmla="*/ 103 h 174"/>
                <a:gd name="T90" fmla="*/ 323 w 99"/>
                <a:gd name="T91" fmla="*/ 92 h 174"/>
                <a:gd name="T92" fmla="*/ 354 w 99"/>
                <a:gd name="T93" fmla="*/ 92 h 174"/>
                <a:gd name="T94" fmla="*/ 370 w 99"/>
                <a:gd name="T95" fmla="*/ 76 h 174"/>
                <a:gd name="T96" fmla="*/ 381 w 99"/>
                <a:gd name="T97" fmla="*/ 56 h 174"/>
                <a:gd name="T98" fmla="*/ 406 w 99"/>
                <a:gd name="T99" fmla="*/ 41 h 174"/>
                <a:gd name="T100" fmla="*/ 429 w 99"/>
                <a:gd name="T101" fmla="*/ 41 h 174"/>
                <a:gd name="T102" fmla="*/ 452 w 99"/>
                <a:gd name="T103" fmla="*/ 30 h 174"/>
                <a:gd name="T104" fmla="*/ 472 w 99"/>
                <a:gd name="T105" fmla="*/ 30 h 174"/>
                <a:gd name="T106" fmla="*/ 491 w 99"/>
                <a:gd name="T107" fmla="*/ 1 h 174"/>
                <a:gd name="T108" fmla="*/ 514 w 99"/>
                <a:gd name="T109" fmla="*/ 1 h 174"/>
                <a:gd name="T110" fmla="*/ 533 w 99"/>
                <a:gd name="T111" fmla="*/ 1 h 174"/>
                <a:gd name="T112" fmla="*/ 560 w 99"/>
                <a:gd name="T113" fmla="*/ 0 h 174"/>
                <a:gd name="T114" fmla="*/ 580 w 99"/>
                <a:gd name="T115" fmla="*/ 0 h 174"/>
                <a:gd name="T116" fmla="*/ 609 w 99"/>
                <a:gd name="T117" fmla="*/ 0 h 174"/>
                <a:gd name="T118" fmla="*/ 619 w 99"/>
                <a:gd name="T119" fmla="*/ 0 h 174"/>
                <a:gd name="T120" fmla="*/ 649 w 99"/>
                <a:gd name="T121" fmla="*/ 1 h 174"/>
                <a:gd name="T122" fmla="*/ 671 w 99"/>
                <a:gd name="T123" fmla="*/ 1 h 174"/>
                <a:gd name="T124" fmla="*/ 696 w 99"/>
                <a:gd name="T125" fmla="*/ 30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"/>
                <a:gd name="T190" fmla="*/ 0 h 174"/>
                <a:gd name="T191" fmla="*/ 99 w 99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" h="174">
                  <a:moveTo>
                    <a:pt x="50" y="173"/>
                  </a:moveTo>
                  <a:lnTo>
                    <a:pt x="53" y="161"/>
                  </a:lnTo>
                  <a:lnTo>
                    <a:pt x="53" y="155"/>
                  </a:lnTo>
                  <a:lnTo>
                    <a:pt x="53" y="150"/>
                  </a:lnTo>
                  <a:lnTo>
                    <a:pt x="53" y="145"/>
                  </a:lnTo>
                  <a:lnTo>
                    <a:pt x="52" y="140"/>
                  </a:lnTo>
                  <a:lnTo>
                    <a:pt x="50" y="135"/>
                  </a:lnTo>
                  <a:lnTo>
                    <a:pt x="49" y="130"/>
                  </a:lnTo>
                  <a:lnTo>
                    <a:pt x="46" y="126"/>
                  </a:lnTo>
                  <a:lnTo>
                    <a:pt x="44" y="121"/>
                  </a:lnTo>
                  <a:lnTo>
                    <a:pt x="42" y="117"/>
                  </a:lnTo>
                  <a:lnTo>
                    <a:pt x="39" y="113"/>
                  </a:lnTo>
                  <a:lnTo>
                    <a:pt x="36" y="109"/>
                  </a:lnTo>
                  <a:lnTo>
                    <a:pt x="33" y="104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3" y="92"/>
                  </a:lnTo>
                  <a:lnTo>
                    <a:pt x="20" y="88"/>
                  </a:lnTo>
                  <a:lnTo>
                    <a:pt x="17" y="84"/>
                  </a:lnTo>
                  <a:lnTo>
                    <a:pt x="14" y="80"/>
                  </a:lnTo>
                  <a:lnTo>
                    <a:pt x="11" y="76"/>
                  </a:lnTo>
                  <a:lnTo>
                    <a:pt x="8" y="71"/>
                  </a:lnTo>
                  <a:lnTo>
                    <a:pt x="6" y="67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29" y="12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38" y="9"/>
                  </a:lnTo>
                  <a:lnTo>
                    <a:pt x="40" y="8"/>
                  </a:lnTo>
                  <a:lnTo>
                    <a:pt x="44" y="7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5" y="1"/>
                  </a:lnTo>
                  <a:lnTo>
                    <a:pt x="98" y="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4" name="Freeform 45"/>
            <p:cNvSpPr>
              <a:spLocks/>
            </p:cNvSpPr>
            <p:nvPr/>
          </p:nvSpPr>
          <p:spPr bwMode="auto">
            <a:xfrm>
              <a:off x="3049" y="2897"/>
              <a:ext cx="593" cy="297"/>
            </a:xfrm>
            <a:custGeom>
              <a:avLst/>
              <a:gdLst>
                <a:gd name="T0" fmla="*/ 3442 w 475"/>
                <a:gd name="T1" fmla="*/ 3510 h 218"/>
                <a:gd name="T2" fmla="*/ 3488 w 475"/>
                <a:gd name="T3" fmla="*/ 3005 h 218"/>
                <a:gd name="T4" fmla="*/ 3493 w 475"/>
                <a:gd name="T5" fmla="*/ 2807 h 218"/>
                <a:gd name="T6" fmla="*/ 3488 w 475"/>
                <a:gd name="T7" fmla="*/ 2595 h 218"/>
                <a:gd name="T8" fmla="*/ 3469 w 475"/>
                <a:gd name="T9" fmla="*/ 2450 h 218"/>
                <a:gd name="T10" fmla="*/ 3444 w 475"/>
                <a:gd name="T11" fmla="*/ 2281 h 218"/>
                <a:gd name="T12" fmla="*/ 3418 w 475"/>
                <a:gd name="T13" fmla="*/ 2151 h 218"/>
                <a:gd name="T14" fmla="*/ 3382 w 475"/>
                <a:gd name="T15" fmla="*/ 2023 h 218"/>
                <a:gd name="T16" fmla="*/ 3327 w 475"/>
                <a:gd name="T17" fmla="*/ 1905 h 218"/>
                <a:gd name="T18" fmla="*/ 3280 w 475"/>
                <a:gd name="T19" fmla="*/ 1828 h 218"/>
                <a:gd name="T20" fmla="*/ 3220 w 475"/>
                <a:gd name="T21" fmla="*/ 1740 h 218"/>
                <a:gd name="T22" fmla="*/ 3151 w 475"/>
                <a:gd name="T23" fmla="*/ 1681 h 218"/>
                <a:gd name="T24" fmla="*/ 3085 w 475"/>
                <a:gd name="T25" fmla="*/ 1608 h 218"/>
                <a:gd name="T26" fmla="*/ 3001 w 475"/>
                <a:gd name="T27" fmla="*/ 1568 h 218"/>
                <a:gd name="T28" fmla="*/ 2930 w 475"/>
                <a:gd name="T29" fmla="*/ 1537 h 218"/>
                <a:gd name="T30" fmla="*/ 2853 w 475"/>
                <a:gd name="T31" fmla="*/ 1512 h 218"/>
                <a:gd name="T32" fmla="*/ 2759 w 475"/>
                <a:gd name="T33" fmla="*/ 1485 h 218"/>
                <a:gd name="T34" fmla="*/ 2680 w 475"/>
                <a:gd name="T35" fmla="*/ 1466 h 218"/>
                <a:gd name="T36" fmla="*/ 2590 w 475"/>
                <a:gd name="T37" fmla="*/ 1465 h 218"/>
                <a:gd name="T38" fmla="*/ 2514 w 475"/>
                <a:gd name="T39" fmla="*/ 1439 h 218"/>
                <a:gd name="T40" fmla="*/ 2422 w 475"/>
                <a:gd name="T41" fmla="*/ 1439 h 218"/>
                <a:gd name="T42" fmla="*/ 2335 w 475"/>
                <a:gd name="T43" fmla="*/ 1417 h 218"/>
                <a:gd name="T44" fmla="*/ 2248 w 475"/>
                <a:gd name="T45" fmla="*/ 1417 h 218"/>
                <a:gd name="T46" fmla="*/ 2164 w 475"/>
                <a:gd name="T47" fmla="*/ 1414 h 218"/>
                <a:gd name="T48" fmla="*/ 2085 w 475"/>
                <a:gd name="T49" fmla="*/ 1414 h 218"/>
                <a:gd name="T50" fmla="*/ 2014 w 475"/>
                <a:gd name="T51" fmla="*/ 1388 h 218"/>
                <a:gd name="T52" fmla="*/ 1934 w 475"/>
                <a:gd name="T53" fmla="*/ 1376 h 218"/>
                <a:gd name="T54" fmla="*/ 1865 w 475"/>
                <a:gd name="T55" fmla="*/ 1347 h 218"/>
                <a:gd name="T56" fmla="*/ 1801 w 475"/>
                <a:gd name="T57" fmla="*/ 1331 h 218"/>
                <a:gd name="T58" fmla="*/ 1738 w 475"/>
                <a:gd name="T59" fmla="*/ 1300 h 218"/>
                <a:gd name="T60" fmla="*/ 1689 w 475"/>
                <a:gd name="T61" fmla="*/ 1248 h 218"/>
                <a:gd name="T62" fmla="*/ 1635 w 475"/>
                <a:gd name="T63" fmla="*/ 1200 h 218"/>
                <a:gd name="T64" fmla="*/ 1549 w 475"/>
                <a:gd name="T65" fmla="*/ 1076 h 218"/>
                <a:gd name="T66" fmla="*/ 1512 w 475"/>
                <a:gd name="T67" fmla="*/ 1038 h 218"/>
                <a:gd name="T68" fmla="*/ 1466 w 475"/>
                <a:gd name="T69" fmla="*/ 977 h 218"/>
                <a:gd name="T70" fmla="*/ 1424 w 475"/>
                <a:gd name="T71" fmla="*/ 921 h 218"/>
                <a:gd name="T72" fmla="*/ 1376 w 475"/>
                <a:gd name="T73" fmla="*/ 857 h 218"/>
                <a:gd name="T74" fmla="*/ 1330 w 475"/>
                <a:gd name="T75" fmla="*/ 790 h 218"/>
                <a:gd name="T76" fmla="*/ 1278 w 475"/>
                <a:gd name="T77" fmla="*/ 723 h 218"/>
                <a:gd name="T78" fmla="*/ 1231 w 475"/>
                <a:gd name="T79" fmla="*/ 665 h 218"/>
                <a:gd name="T80" fmla="*/ 1167 w 475"/>
                <a:gd name="T81" fmla="*/ 620 h 218"/>
                <a:gd name="T82" fmla="*/ 1122 w 475"/>
                <a:gd name="T83" fmla="*/ 549 h 218"/>
                <a:gd name="T84" fmla="*/ 1066 w 475"/>
                <a:gd name="T85" fmla="*/ 496 h 218"/>
                <a:gd name="T86" fmla="*/ 1005 w 475"/>
                <a:gd name="T87" fmla="*/ 439 h 218"/>
                <a:gd name="T88" fmla="*/ 955 w 475"/>
                <a:gd name="T89" fmla="*/ 390 h 218"/>
                <a:gd name="T90" fmla="*/ 899 w 475"/>
                <a:gd name="T91" fmla="*/ 349 h 218"/>
                <a:gd name="T92" fmla="*/ 853 w 475"/>
                <a:gd name="T93" fmla="*/ 267 h 218"/>
                <a:gd name="T94" fmla="*/ 790 w 475"/>
                <a:gd name="T95" fmla="*/ 236 h 218"/>
                <a:gd name="T96" fmla="*/ 734 w 475"/>
                <a:gd name="T97" fmla="*/ 193 h 218"/>
                <a:gd name="T98" fmla="*/ 683 w 475"/>
                <a:gd name="T99" fmla="*/ 142 h 218"/>
                <a:gd name="T100" fmla="*/ 622 w 475"/>
                <a:gd name="T101" fmla="*/ 121 h 218"/>
                <a:gd name="T102" fmla="*/ 566 w 475"/>
                <a:gd name="T103" fmla="*/ 89 h 218"/>
                <a:gd name="T104" fmla="*/ 507 w 475"/>
                <a:gd name="T105" fmla="*/ 48 h 218"/>
                <a:gd name="T106" fmla="*/ 452 w 475"/>
                <a:gd name="T107" fmla="*/ 35 h 218"/>
                <a:gd name="T108" fmla="*/ 399 w 475"/>
                <a:gd name="T109" fmla="*/ 1 h 218"/>
                <a:gd name="T110" fmla="*/ 351 w 475"/>
                <a:gd name="T111" fmla="*/ 0 h 218"/>
                <a:gd name="T112" fmla="*/ 291 w 475"/>
                <a:gd name="T113" fmla="*/ 0 h 218"/>
                <a:gd name="T114" fmla="*/ 243 w 475"/>
                <a:gd name="T115" fmla="*/ 0 h 218"/>
                <a:gd name="T116" fmla="*/ 187 w 475"/>
                <a:gd name="T117" fmla="*/ 0 h 218"/>
                <a:gd name="T118" fmla="*/ 139 w 475"/>
                <a:gd name="T119" fmla="*/ 1 h 218"/>
                <a:gd name="T120" fmla="*/ 95 w 475"/>
                <a:gd name="T121" fmla="*/ 35 h 218"/>
                <a:gd name="T122" fmla="*/ 40 w 475"/>
                <a:gd name="T123" fmla="*/ 65 h 218"/>
                <a:gd name="T124" fmla="*/ 0 w 475"/>
                <a:gd name="T125" fmla="*/ 121 h 2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5"/>
                <a:gd name="T190" fmla="*/ 0 h 218"/>
                <a:gd name="T191" fmla="*/ 475 w 475"/>
                <a:gd name="T192" fmla="*/ 218 h 2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5" h="218">
                  <a:moveTo>
                    <a:pt x="467" y="217"/>
                  </a:moveTo>
                  <a:lnTo>
                    <a:pt x="473" y="186"/>
                  </a:lnTo>
                  <a:lnTo>
                    <a:pt x="474" y="173"/>
                  </a:lnTo>
                  <a:lnTo>
                    <a:pt x="473" y="161"/>
                  </a:lnTo>
                  <a:lnTo>
                    <a:pt x="471" y="151"/>
                  </a:lnTo>
                  <a:lnTo>
                    <a:pt x="468" y="141"/>
                  </a:lnTo>
                  <a:lnTo>
                    <a:pt x="464" y="133"/>
                  </a:lnTo>
                  <a:lnTo>
                    <a:pt x="459" y="125"/>
                  </a:lnTo>
                  <a:lnTo>
                    <a:pt x="452" y="118"/>
                  </a:lnTo>
                  <a:lnTo>
                    <a:pt x="445" y="113"/>
                  </a:lnTo>
                  <a:lnTo>
                    <a:pt x="437" y="108"/>
                  </a:lnTo>
                  <a:lnTo>
                    <a:pt x="428" y="104"/>
                  </a:lnTo>
                  <a:lnTo>
                    <a:pt x="419" y="100"/>
                  </a:lnTo>
                  <a:lnTo>
                    <a:pt x="408" y="97"/>
                  </a:lnTo>
                  <a:lnTo>
                    <a:pt x="398" y="95"/>
                  </a:lnTo>
                  <a:lnTo>
                    <a:pt x="387" y="93"/>
                  </a:lnTo>
                  <a:lnTo>
                    <a:pt x="375" y="92"/>
                  </a:lnTo>
                  <a:lnTo>
                    <a:pt x="364" y="91"/>
                  </a:lnTo>
                  <a:lnTo>
                    <a:pt x="352" y="90"/>
                  </a:lnTo>
                  <a:lnTo>
                    <a:pt x="341" y="89"/>
                  </a:lnTo>
                  <a:lnTo>
                    <a:pt x="329" y="89"/>
                  </a:lnTo>
                  <a:lnTo>
                    <a:pt x="317" y="88"/>
                  </a:lnTo>
                  <a:lnTo>
                    <a:pt x="305" y="88"/>
                  </a:lnTo>
                  <a:lnTo>
                    <a:pt x="294" y="87"/>
                  </a:lnTo>
                  <a:lnTo>
                    <a:pt x="283" y="87"/>
                  </a:lnTo>
                  <a:lnTo>
                    <a:pt x="273" y="86"/>
                  </a:lnTo>
                  <a:lnTo>
                    <a:pt x="263" y="85"/>
                  </a:lnTo>
                  <a:lnTo>
                    <a:pt x="253" y="84"/>
                  </a:lnTo>
                  <a:lnTo>
                    <a:pt x="244" y="82"/>
                  </a:lnTo>
                  <a:lnTo>
                    <a:pt x="236" y="80"/>
                  </a:lnTo>
                  <a:lnTo>
                    <a:pt x="229" y="77"/>
                  </a:lnTo>
                  <a:lnTo>
                    <a:pt x="222" y="74"/>
                  </a:lnTo>
                  <a:lnTo>
                    <a:pt x="211" y="67"/>
                  </a:lnTo>
                  <a:lnTo>
                    <a:pt x="205" y="64"/>
                  </a:lnTo>
                  <a:lnTo>
                    <a:pt x="199" y="60"/>
                  </a:lnTo>
                  <a:lnTo>
                    <a:pt x="193" y="57"/>
                  </a:lnTo>
                  <a:lnTo>
                    <a:pt x="187" y="53"/>
                  </a:lnTo>
                  <a:lnTo>
                    <a:pt x="180" y="49"/>
                  </a:lnTo>
                  <a:lnTo>
                    <a:pt x="173" y="45"/>
                  </a:lnTo>
                  <a:lnTo>
                    <a:pt x="167" y="41"/>
                  </a:lnTo>
                  <a:lnTo>
                    <a:pt x="159" y="38"/>
                  </a:lnTo>
                  <a:lnTo>
                    <a:pt x="152" y="34"/>
                  </a:lnTo>
                  <a:lnTo>
                    <a:pt x="145" y="31"/>
                  </a:lnTo>
                  <a:lnTo>
                    <a:pt x="137" y="27"/>
                  </a:lnTo>
                  <a:lnTo>
                    <a:pt x="130" y="24"/>
                  </a:lnTo>
                  <a:lnTo>
                    <a:pt x="122" y="21"/>
                  </a:lnTo>
                  <a:lnTo>
                    <a:pt x="115" y="17"/>
                  </a:lnTo>
                  <a:lnTo>
                    <a:pt x="107" y="15"/>
                  </a:lnTo>
                  <a:lnTo>
                    <a:pt x="99" y="12"/>
                  </a:lnTo>
                  <a:lnTo>
                    <a:pt x="92" y="9"/>
                  </a:lnTo>
                  <a:lnTo>
                    <a:pt x="84" y="7"/>
                  </a:lnTo>
                  <a:lnTo>
                    <a:pt x="77" y="5"/>
                  </a:lnTo>
                  <a:lnTo>
                    <a:pt x="69" y="3"/>
                  </a:lnTo>
                  <a:lnTo>
                    <a:pt x="61" y="2"/>
                  </a:lnTo>
                  <a:lnTo>
                    <a:pt x="54" y="1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13" y="2"/>
                  </a:lnTo>
                  <a:lnTo>
                    <a:pt x="6" y="4"/>
                  </a:lnTo>
                  <a:lnTo>
                    <a:pt x="0" y="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5" name="Freeform 46"/>
            <p:cNvSpPr>
              <a:spLocks/>
            </p:cNvSpPr>
            <p:nvPr/>
          </p:nvSpPr>
          <p:spPr bwMode="auto">
            <a:xfrm>
              <a:off x="3484" y="2725"/>
              <a:ext cx="671" cy="211"/>
            </a:xfrm>
            <a:custGeom>
              <a:avLst/>
              <a:gdLst>
                <a:gd name="T0" fmla="*/ 57 w 539"/>
                <a:gd name="T1" fmla="*/ 321 h 155"/>
                <a:gd name="T2" fmla="*/ 137 w 539"/>
                <a:gd name="T3" fmla="*/ 494 h 155"/>
                <a:gd name="T4" fmla="*/ 230 w 539"/>
                <a:gd name="T5" fmla="*/ 692 h 155"/>
                <a:gd name="T6" fmla="*/ 340 w 539"/>
                <a:gd name="T7" fmla="*/ 893 h 155"/>
                <a:gd name="T8" fmla="*/ 451 w 539"/>
                <a:gd name="T9" fmla="*/ 1103 h 155"/>
                <a:gd name="T10" fmla="*/ 584 w 539"/>
                <a:gd name="T11" fmla="*/ 1299 h 155"/>
                <a:gd name="T12" fmla="*/ 708 w 539"/>
                <a:gd name="T13" fmla="*/ 1510 h 155"/>
                <a:gd name="T14" fmla="*/ 850 w 539"/>
                <a:gd name="T15" fmla="*/ 1696 h 155"/>
                <a:gd name="T16" fmla="*/ 987 w 539"/>
                <a:gd name="T17" fmla="*/ 1872 h 155"/>
                <a:gd name="T18" fmla="*/ 1120 w 539"/>
                <a:gd name="T19" fmla="*/ 2056 h 155"/>
                <a:gd name="T20" fmla="*/ 1255 w 539"/>
                <a:gd name="T21" fmla="*/ 2185 h 155"/>
                <a:gd name="T22" fmla="*/ 1384 w 539"/>
                <a:gd name="T23" fmla="*/ 2309 h 155"/>
                <a:gd name="T24" fmla="*/ 1506 w 539"/>
                <a:gd name="T25" fmla="*/ 2407 h 155"/>
                <a:gd name="T26" fmla="*/ 1625 w 539"/>
                <a:gd name="T27" fmla="*/ 2450 h 155"/>
                <a:gd name="T28" fmla="*/ 1728 w 539"/>
                <a:gd name="T29" fmla="*/ 2473 h 155"/>
                <a:gd name="T30" fmla="*/ 1818 w 539"/>
                <a:gd name="T31" fmla="*/ 2450 h 155"/>
                <a:gd name="T32" fmla="*/ 1932 w 539"/>
                <a:gd name="T33" fmla="*/ 2346 h 155"/>
                <a:gd name="T34" fmla="*/ 2002 w 539"/>
                <a:gd name="T35" fmla="*/ 2215 h 155"/>
                <a:gd name="T36" fmla="*/ 2057 w 539"/>
                <a:gd name="T37" fmla="*/ 2088 h 155"/>
                <a:gd name="T38" fmla="*/ 2114 w 539"/>
                <a:gd name="T39" fmla="*/ 1949 h 155"/>
                <a:gd name="T40" fmla="*/ 2145 w 539"/>
                <a:gd name="T41" fmla="*/ 1783 h 155"/>
                <a:gd name="T42" fmla="*/ 2184 w 539"/>
                <a:gd name="T43" fmla="*/ 1605 h 155"/>
                <a:gd name="T44" fmla="*/ 2220 w 539"/>
                <a:gd name="T45" fmla="*/ 1432 h 155"/>
                <a:gd name="T46" fmla="*/ 2255 w 539"/>
                <a:gd name="T47" fmla="*/ 1246 h 155"/>
                <a:gd name="T48" fmla="*/ 2292 w 539"/>
                <a:gd name="T49" fmla="*/ 1075 h 155"/>
                <a:gd name="T50" fmla="*/ 2334 w 539"/>
                <a:gd name="T51" fmla="*/ 915 h 155"/>
                <a:gd name="T52" fmla="*/ 2381 w 539"/>
                <a:gd name="T53" fmla="*/ 753 h 155"/>
                <a:gd name="T54" fmla="*/ 2433 w 539"/>
                <a:gd name="T55" fmla="*/ 619 h 155"/>
                <a:gd name="T56" fmla="*/ 2495 w 539"/>
                <a:gd name="T57" fmla="*/ 494 h 155"/>
                <a:gd name="T58" fmla="*/ 2576 w 539"/>
                <a:gd name="T59" fmla="*/ 400 h 155"/>
                <a:gd name="T60" fmla="*/ 2670 w 539"/>
                <a:gd name="T61" fmla="*/ 335 h 155"/>
                <a:gd name="T62" fmla="*/ 2796 w 539"/>
                <a:gd name="T63" fmla="*/ 294 h 155"/>
                <a:gd name="T64" fmla="*/ 2871 w 539"/>
                <a:gd name="T65" fmla="*/ 260 h 155"/>
                <a:gd name="T66" fmla="*/ 2930 w 539"/>
                <a:gd name="T67" fmla="*/ 236 h 155"/>
                <a:gd name="T68" fmla="*/ 2994 w 539"/>
                <a:gd name="T69" fmla="*/ 216 h 155"/>
                <a:gd name="T70" fmla="*/ 3080 w 539"/>
                <a:gd name="T71" fmla="*/ 173 h 155"/>
                <a:gd name="T72" fmla="*/ 3141 w 539"/>
                <a:gd name="T73" fmla="*/ 163 h 155"/>
                <a:gd name="T74" fmla="*/ 3221 w 539"/>
                <a:gd name="T75" fmla="*/ 127 h 155"/>
                <a:gd name="T76" fmla="*/ 3287 w 539"/>
                <a:gd name="T77" fmla="*/ 120 h 155"/>
                <a:gd name="T78" fmla="*/ 3365 w 539"/>
                <a:gd name="T79" fmla="*/ 88 h 155"/>
                <a:gd name="T80" fmla="*/ 3432 w 539"/>
                <a:gd name="T81" fmla="*/ 65 h 155"/>
                <a:gd name="T82" fmla="*/ 3507 w 539"/>
                <a:gd name="T83" fmla="*/ 48 h 155"/>
                <a:gd name="T84" fmla="*/ 3577 w 539"/>
                <a:gd name="T85" fmla="*/ 35 h 155"/>
                <a:gd name="T86" fmla="*/ 3648 w 539"/>
                <a:gd name="T87" fmla="*/ 1 h 155"/>
                <a:gd name="T88" fmla="*/ 3723 w 539"/>
                <a:gd name="T89" fmla="*/ 0 h 155"/>
                <a:gd name="T90" fmla="*/ 3788 w 539"/>
                <a:gd name="T91" fmla="*/ 0 h 155"/>
                <a:gd name="T92" fmla="*/ 3862 w 539"/>
                <a:gd name="T93" fmla="*/ 0 h 1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9"/>
                <a:gd name="T142" fmla="*/ 0 h 155"/>
                <a:gd name="T143" fmla="*/ 539 w 539"/>
                <a:gd name="T144" fmla="*/ 155 h 1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9" h="155">
                  <a:moveTo>
                    <a:pt x="0" y="10"/>
                  </a:moveTo>
                  <a:lnTo>
                    <a:pt x="8" y="20"/>
                  </a:lnTo>
                  <a:lnTo>
                    <a:pt x="14" y="25"/>
                  </a:lnTo>
                  <a:lnTo>
                    <a:pt x="19" y="31"/>
                  </a:lnTo>
                  <a:lnTo>
                    <a:pt x="26" y="37"/>
                  </a:lnTo>
                  <a:lnTo>
                    <a:pt x="32" y="43"/>
                  </a:lnTo>
                  <a:lnTo>
                    <a:pt x="40" y="49"/>
                  </a:lnTo>
                  <a:lnTo>
                    <a:pt x="47" y="56"/>
                  </a:lnTo>
                  <a:lnTo>
                    <a:pt x="55" y="62"/>
                  </a:lnTo>
                  <a:lnTo>
                    <a:pt x="63" y="68"/>
                  </a:lnTo>
                  <a:lnTo>
                    <a:pt x="72" y="75"/>
                  </a:lnTo>
                  <a:lnTo>
                    <a:pt x="81" y="81"/>
                  </a:lnTo>
                  <a:lnTo>
                    <a:pt x="90" y="88"/>
                  </a:lnTo>
                  <a:lnTo>
                    <a:pt x="99" y="94"/>
                  </a:lnTo>
                  <a:lnTo>
                    <a:pt x="109" y="100"/>
                  </a:lnTo>
                  <a:lnTo>
                    <a:pt x="118" y="106"/>
                  </a:lnTo>
                  <a:lnTo>
                    <a:pt x="128" y="112"/>
                  </a:lnTo>
                  <a:lnTo>
                    <a:pt x="137" y="117"/>
                  </a:lnTo>
                  <a:lnTo>
                    <a:pt x="147" y="122"/>
                  </a:lnTo>
                  <a:lnTo>
                    <a:pt x="156" y="128"/>
                  </a:lnTo>
                  <a:lnTo>
                    <a:pt x="166" y="132"/>
                  </a:lnTo>
                  <a:lnTo>
                    <a:pt x="175" y="136"/>
                  </a:lnTo>
                  <a:lnTo>
                    <a:pt x="184" y="140"/>
                  </a:lnTo>
                  <a:lnTo>
                    <a:pt x="193" y="144"/>
                  </a:lnTo>
                  <a:lnTo>
                    <a:pt x="202" y="147"/>
                  </a:lnTo>
                  <a:lnTo>
                    <a:pt x="210" y="150"/>
                  </a:lnTo>
                  <a:lnTo>
                    <a:pt x="218" y="152"/>
                  </a:lnTo>
                  <a:lnTo>
                    <a:pt x="226" y="153"/>
                  </a:lnTo>
                  <a:lnTo>
                    <a:pt x="234" y="154"/>
                  </a:lnTo>
                  <a:lnTo>
                    <a:pt x="241" y="154"/>
                  </a:lnTo>
                  <a:lnTo>
                    <a:pt x="247" y="154"/>
                  </a:lnTo>
                  <a:lnTo>
                    <a:pt x="253" y="153"/>
                  </a:lnTo>
                  <a:lnTo>
                    <a:pt x="265" y="148"/>
                  </a:lnTo>
                  <a:lnTo>
                    <a:pt x="270" y="146"/>
                  </a:lnTo>
                  <a:lnTo>
                    <a:pt x="275" y="142"/>
                  </a:lnTo>
                  <a:lnTo>
                    <a:pt x="279" y="138"/>
                  </a:lnTo>
                  <a:lnTo>
                    <a:pt x="283" y="135"/>
                  </a:lnTo>
                  <a:lnTo>
                    <a:pt x="287" y="130"/>
                  </a:lnTo>
                  <a:lnTo>
                    <a:pt x="290" y="126"/>
                  </a:lnTo>
                  <a:lnTo>
                    <a:pt x="294" y="121"/>
                  </a:lnTo>
                  <a:lnTo>
                    <a:pt x="296" y="116"/>
                  </a:lnTo>
                  <a:lnTo>
                    <a:pt x="299" y="111"/>
                  </a:lnTo>
                  <a:lnTo>
                    <a:pt x="302" y="106"/>
                  </a:lnTo>
                  <a:lnTo>
                    <a:pt x="304" y="100"/>
                  </a:lnTo>
                  <a:lnTo>
                    <a:pt x="307" y="95"/>
                  </a:lnTo>
                  <a:lnTo>
                    <a:pt x="309" y="89"/>
                  </a:lnTo>
                  <a:lnTo>
                    <a:pt x="312" y="84"/>
                  </a:lnTo>
                  <a:lnTo>
                    <a:pt x="314" y="78"/>
                  </a:lnTo>
                  <a:lnTo>
                    <a:pt x="317" y="73"/>
                  </a:lnTo>
                  <a:lnTo>
                    <a:pt x="319" y="67"/>
                  </a:lnTo>
                  <a:lnTo>
                    <a:pt x="322" y="62"/>
                  </a:lnTo>
                  <a:lnTo>
                    <a:pt x="325" y="57"/>
                  </a:lnTo>
                  <a:lnTo>
                    <a:pt x="328" y="52"/>
                  </a:lnTo>
                  <a:lnTo>
                    <a:pt x="332" y="47"/>
                  </a:lnTo>
                  <a:lnTo>
                    <a:pt x="335" y="43"/>
                  </a:lnTo>
                  <a:lnTo>
                    <a:pt x="339" y="38"/>
                  </a:lnTo>
                  <a:lnTo>
                    <a:pt x="344" y="34"/>
                  </a:lnTo>
                  <a:lnTo>
                    <a:pt x="348" y="31"/>
                  </a:lnTo>
                  <a:lnTo>
                    <a:pt x="354" y="28"/>
                  </a:lnTo>
                  <a:lnTo>
                    <a:pt x="359" y="25"/>
                  </a:lnTo>
                  <a:lnTo>
                    <a:pt x="366" y="23"/>
                  </a:lnTo>
                  <a:lnTo>
                    <a:pt x="372" y="21"/>
                  </a:lnTo>
                  <a:lnTo>
                    <a:pt x="380" y="20"/>
                  </a:lnTo>
                  <a:lnTo>
                    <a:pt x="389" y="18"/>
                  </a:lnTo>
                  <a:lnTo>
                    <a:pt x="394" y="17"/>
                  </a:lnTo>
                  <a:lnTo>
                    <a:pt x="399" y="16"/>
                  </a:lnTo>
                  <a:lnTo>
                    <a:pt x="404" y="16"/>
                  </a:lnTo>
                  <a:lnTo>
                    <a:pt x="408" y="15"/>
                  </a:lnTo>
                  <a:lnTo>
                    <a:pt x="414" y="14"/>
                  </a:lnTo>
                  <a:lnTo>
                    <a:pt x="418" y="13"/>
                  </a:lnTo>
                  <a:lnTo>
                    <a:pt x="424" y="12"/>
                  </a:lnTo>
                  <a:lnTo>
                    <a:pt x="428" y="11"/>
                  </a:lnTo>
                  <a:lnTo>
                    <a:pt x="433" y="10"/>
                  </a:lnTo>
                  <a:lnTo>
                    <a:pt x="438" y="10"/>
                  </a:lnTo>
                  <a:lnTo>
                    <a:pt x="443" y="9"/>
                  </a:lnTo>
                  <a:lnTo>
                    <a:pt x="448" y="8"/>
                  </a:lnTo>
                  <a:lnTo>
                    <a:pt x="454" y="7"/>
                  </a:lnTo>
                  <a:lnTo>
                    <a:pt x="458" y="7"/>
                  </a:lnTo>
                  <a:lnTo>
                    <a:pt x="464" y="6"/>
                  </a:lnTo>
                  <a:lnTo>
                    <a:pt x="468" y="5"/>
                  </a:lnTo>
                  <a:lnTo>
                    <a:pt x="474" y="4"/>
                  </a:lnTo>
                  <a:lnTo>
                    <a:pt x="478" y="4"/>
                  </a:lnTo>
                  <a:lnTo>
                    <a:pt x="484" y="3"/>
                  </a:lnTo>
                  <a:lnTo>
                    <a:pt x="488" y="3"/>
                  </a:lnTo>
                  <a:lnTo>
                    <a:pt x="494" y="2"/>
                  </a:lnTo>
                  <a:lnTo>
                    <a:pt x="498" y="2"/>
                  </a:lnTo>
                  <a:lnTo>
                    <a:pt x="504" y="1"/>
                  </a:lnTo>
                  <a:lnTo>
                    <a:pt x="508" y="1"/>
                  </a:lnTo>
                  <a:lnTo>
                    <a:pt x="513" y="1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6" name="Freeform 47"/>
            <p:cNvSpPr>
              <a:spLocks/>
            </p:cNvSpPr>
            <p:nvPr/>
          </p:nvSpPr>
          <p:spPr bwMode="auto">
            <a:xfrm>
              <a:off x="3769" y="2256"/>
              <a:ext cx="564" cy="432"/>
            </a:xfrm>
            <a:custGeom>
              <a:avLst/>
              <a:gdLst>
                <a:gd name="T0" fmla="*/ 0 w 453"/>
                <a:gd name="T1" fmla="*/ 4669 h 318"/>
                <a:gd name="T2" fmla="*/ 40 w 453"/>
                <a:gd name="T3" fmla="*/ 4406 h 318"/>
                <a:gd name="T4" fmla="*/ 120 w 453"/>
                <a:gd name="T5" fmla="*/ 4169 h 318"/>
                <a:gd name="T6" fmla="*/ 232 w 453"/>
                <a:gd name="T7" fmla="*/ 3923 h 318"/>
                <a:gd name="T8" fmla="*/ 362 w 453"/>
                <a:gd name="T9" fmla="*/ 3695 h 318"/>
                <a:gd name="T10" fmla="*/ 533 w 453"/>
                <a:gd name="T11" fmla="*/ 3502 h 318"/>
                <a:gd name="T12" fmla="*/ 703 w 453"/>
                <a:gd name="T13" fmla="*/ 3307 h 318"/>
                <a:gd name="T14" fmla="*/ 900 w 453"/>
                <a:gd name="T15" fmla="*/ 3135 h 318"/>
                <a:gd name="T16" fmla="*/ 1086 w 453"/>
                <a:gd name="T17" fmla="*/ 2945 h 318"/>
                <a:gd name="T18" fmla="*/ 1291 w 453"/>
                <a:gd name="T19" fmla="*/ 2785 h 318"/>
                <a:gd name="T20" fmla="*/ 1479 w 453"/>
                <a:gd name="T21" fmla="*/ 2630 h 318"/>
                <a:gd name="T22" fmla="*/ 1665 w 453"/>
                <a:gd name="T23" fmla="*/ 2470 h 318"/>
                <a:gd name="T24" fmla="*/ 1834 w 453"/>
                <a:gd name="T25" fmla="*/ 2327 h 318"/>
                <a:gd name="T26" fmla="*/ 1992 w 453"/>
                <a:gd name="T27" fmla="*/ 2159 h 318"/>
                <a:gd name="T28" fmla="*/ 2118 w 453"/>
                <a:gd name="T29" fmla="*/ 2002 h 318"/>
                <a:gd name="T30" fmla="*/ 2220 w 453"/>
                <a:gd name="T31" fmla="*/ 1842 h 318"/>
                <a:gd name="T32" fmla="*/ 2298 w 453"/>
                <a:gd name="T33" fmla="*/ 1663 h 318"/>
                <a:gd name="T34" fmla="*/ 2353 w 453"/>
                <a:gd name="T35" fmla="*/ 1526 h 318"/>
                <a:gd name="T36" fmla="*/ 2402 w 453"/>
                <a:gd name="T37" fmla="*/ 1405 h 318"/>
                <a:gd name="T38" fmla="*/ 2429 w 453"/>
                <a:gd name="T39" fmla="*/ 1266 h 318"/>
                <a:gd name="T40" fmla="*/ 2474 w 453"/>
                <a:gd name="T41" fmla="*/ 1138 h 318"/>
                <a:gd name="T42" fmla="*/ 2512 w 453"/>
                <a:gd name="T43" fmla="*/ 998 h 318"/>
                <a:gd name="T44" fmla="*/ 2551 w 453"/>
                <a:gd name="T45" fmla="*/ 875 h 318"/>
                <a:gd name="T46" fmla="*/ 2588 w 453"/>
                <a:gd name="T47" fmla="*/ 740 h 318"/>
                <a:gd name="T48" fmla="*/ 2633 w 453"/>
                <a:gd name="T49" fmla="*/ 617 h 318"/>
                <a:gd name="T50" fmla="*/ 2671 w 453"/>
                <a:gd name="T51" fmla="*/ 488 h 318"/>
                <a:gd name="T52" fmla="*/ 2725 w 453"/>
                <a:gd name="T53" fmla="*/ 386 h 318"/>
                <a:gd name="T54" fmla="*/ 2783 w 453"/>
                <a:gd name="T55" fmla="*/ 284 h 318"/>
                <a:gd name="T56" fmla="*/ 2842 w 453"/>
                <a:gd name="T57" fmla="*/ 190 h 318"/>
                <a:gd name="T58" fmla="*/ 2903 w 453"/>
                <a:gd name="T59" fmla="*/ 120 h 318"/>
                <a:gd name="T60" fmla="*/ 2974 w 453"/>
                <a:gd name="T61" fmla="*/ 48 h 318"/>
                <a:gd name="T62" fmla="*/ 3024 w 453"/>
                <a:gd name="T63" fmla="*/ 1 h 318"/>
                <a:gd name="T64" fmla="*/ 3042 w 453"/>
                <a:gd name="T65" fmla="*/ 1 h 318"/>
                <a:gd name="T66" fmla="*/ 3054 w 453"/>
                <a:gd name="T67" fmla="*/ 1 h 318"/>
                <a:gd name="T68" fmla="*/ 3069 w 453"/>
                <a:gd name="T69" fmla="*/ 1 h 318"/>
                <a:gd name="T70" fmla="*/ 3086 w 453"/>
                <a:gd name="T71" fmla="*/ 1 h 318"/>
                <a:gd name="T72" fmla="*/ 3101 w 453"/>
                <a:gd name="T73" fmla="*/ 0 h 318"/>
                <a:gd name="T74" fmla="*/ 3111 w 453"/>
                <a:gd name="T75" fmla="*/ 0 h 318"/>
                <a:gd name="T76" fmla="*/ 3136 w 453"/>
                <a:gd name="T77" fmla="*/ 0 h 318"/>
                <a:gd name="T78" fmla="*/ 3149 w 453"/>
                <a:gd name="T79" fmla="*/ 0 h 318"/>
                <a:gd name="T80" fmla="*/ 3161 w 453"/>
                <a:gd name="T81" fmla="*/ 0 h 318"/>
                <a:gd name="T82" fmla="*/ 3176 w 453"/>
                <a:gd name="T83" fmla="*/ 1 h 318"/>
                <a:gd name="T84" fmla="*/ 3196 w 453"/>
                <a:gd name="T85" fmla="*/ 1 h 318"/>
                <a:gd name="T86" fmla="*/ 3203 w 453"/>
                <a:gd name="T87" fmla="*/ 1 h 318"/>
                <a:gd name="T88" fmla="*/ 3222 w 453"/>
                <a:gd name="T89" fmla="*/ 1 h 318"/>
                <a:gd name="T90" fmla="*/ 3235 w 453"/>
                <a:gd name="T91" fmla="*/ 1 h 318"/>
                <a:gd name="T92" fmla="*/ 3252 w 453"/>
                <a:gd name="T93" fmla="*/ 35 h 3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3"/>
                <a:gd name="T142" fmla="*/ 0 h 318"/>
                <a:gd name="T143" fmla="*/ 453 w 453"/>
                <a:gd name="T144" fmla="*/ 318 h 3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3" h="318">
                  <a:moveTo>
                    <a:pt x="0" y="317"/>
                  </a:moveTo>
                  <a:lnTo>
                    <a:pt x="0" y="297"/>
                  </a:lnTo>
                  <a:lnTo>
                    <a:pt x="2" y="289"/>
                  </a:lnTo>
                  <a:lnTo>
                    <a:pt x="6" y="280"/>
                  </a:lnTo>
                  <a:lnTo>
                    <a:pt x="11" y="272"/>
                  </a:lnTo>
                  <a:lnTo>
                    <a:pt x="17" y="264"/>
                  </a:lnTo>
                  <a:lnTo>
                    <a:pt x="24" y="256"/>
                  </a:lnTo>
                  <a:lnTo>
                    <a:pt x="32" y="249"/>
                  </a:lnTo>
                  <a:lnTo>
                    <a:pt x="41" y="242"/>
                  </a:lnTo>
                  <a:lnTo>
                    <a:pt x="51" y="235"/>
                  </a:lnTo>
                  <a:lnTo>
                    <a:pt x="62" y="228"/>
                  </a:lnTo>
                  <a:lnTo>
                    <a:pt x="74" y="222"/>
                  </a:lnTo>
                  <a:lnTo>
                    <a:pt x="86" y="216"/>
                  </a:lnTo>
                  <a:lnTo>
                    <a:pt x="98" y="210"/>
                  </a:lnTo>
                  <a:lnTo>
                    <a:pt x="111" y="204"/>
                  </a:lnTo>
                  <a:lnTo>
                    <a:pt x="125" y="199"/>
                  </a:lnTo>
                  <a:lnTo>
                    <a:pt x="138" y="193"/>
                  </a:lnTo>
                  <a:lnTo>
                    <a:pt x="151" y="187"/>
                  </a:lnTo>
                  <a:lnTo>
                    <a:pt x="165" y="182"/>
                  </a:lnTo>
                  <a:lnTo>
                    <a:pt x="179" y="177"/>
                  </a:lnTo>
                  <a:lnTo>
                    <a:pt x="192" y="172"/>
                  </a:lnTo>
                  <a:lnTo>
                    <a:pt x="206" y="167"/>
                  </a:lnTo>
                  <a:lnTo>
                    <a:pt x="219" y="162"/>
                  </a:lnTo>
                  <a:lnTo>
                    <a:pt x="231" y="157"/>
                  </a:lnTo>
                  <a:lnTo>
                    <a:pt x="243" y="152"/>
                  </a:lnTo>
                  <a:lnTo>
                    <a:pt x="255" y="147"/>
                  </a:lnTo>
                  <a:lnTo>
                    <a:pt x="266" y="142"/>
                  </a:lnTo>
                  <a:lnTo>
                    <a:pt x="277" y="137"/>
                  </a:lnTo>
                  <a:lnTo>
                    <a:pt x="286" y="132"/>
                  </a:lnTo>
                  <a:lnTo>
                    <a:pt x="295" y="127"/>
                  </a:lnTo>
                  <a:lnTo>
                    <a:pt x="302" y="122"/>
                  </a:lnTo>
                  <a:lnTo>
                    <a:pt x="309" y="117"/>
                  </a:lnTo>
                  <a:lnTo>
                    <a:pt x="316" y="109"/>
                  </a:lnTo>
                  <a:lnTo>
                    <a:pt x="320" y="105"/>
                  </a:lnTo>
                  <a:lnTo>
                    <a:pt x="323" y="101"/>
                  </a:lnTo>
                  <a:lnTo>
                    <a:pt x="327" y="97"/>
                  </a:lnTo>
                  <a:lnTo>
                    <a:pt x="329" y="93"/>
                  </a:lnTo>
                  <a:lnTo>
                    <a:pt x="333" y="89"/>
                  </a:lnTo>
                  <a:lnTo>
                    <a:pt x="335" y="85"/>
                  </a:lnTo>
                  <a:lnTo>
                    <a:pt x="338" y="81"/>
                  </a:lnTo>
                  <a:lnTo>
                    <a:pt x="341" y="76"/>
                  </a:lnTo>
                  <a:lnTo>
                    <a:pt x="344" y="72"/>
                  </a:lnTo>
                  <a:lnTo>
                    <a:pt x="347" y="68"/>
                  </a:lnTo>
                  <a:lnTo>
                    <a:pt x="349" y="63"/>
                  </a:lnTo>
                  <a:lnTo>
                    <a:pt x="352" y="59"/>
                  </a:lnTo>
                  <a:lnTo>
                    <a:pt x="355" y="55"/>
                  </a:lnTo>
                  <a:lnTo>
                    <a:pt x="357" y="51"/>
                  </a:lnTo>
                  <a:lnTo>
                    <a:pt x="360" y="47"/>
                  </a:lnTo>
                  <a:lnTo>
                    <a:pt x="363" y="43"/>
                  </a:lnTo>
                  <a:lnTo>
                    <a:pt x="366" y="39"/>
                  </a:lnTo>
                  <a:lnTo>
                    <a:pt x="369" y="35"/>
                  </a:lnTo>
                  <a:lnTo>
                    <a:pt x="372" y="31"/>
                  </a:lnTo>
                  <a:lnTo>
                    <a:pt x="375" y="28"/>
                  </a:lnTo>
                  <a:lnTo>
                    <a:pt x="379" y="24"/>
                  </a:lnTo>
                  <a:lnTo>
                    <a:pt x="383" y="21"/>
                  </a:lnTo>
                  <a:lnTo>
                    <a:pt x="387" y="18"/>
                  </a:lnTo>
                  <a:lnTo>
                    <a:pt x="391" y="15"/>
                  </a:lnTo>
                  <a:lnTo>
                    <a:pt x="395" y="12"/>
                  </a:lnTo>
                  <a:lnTo>
                    <a:pt x="399" y="10"/>
                  </a:lnTo>
                  <a:lnTo>
                    <a:pt x="404" y="7"/>
                  </a:lnTo>
                  <a:lnTo>
                    <a:pt x="409" y="5"/>
                  </a:lnTo>
                  <a:lnTo>
                    <a:pt x="414" y="3"/>
                  </a:lnTo>
                  <a:lnTo>
                    <a:pt x="420" y="2"/>
                  </a:lnTo>
                  <a:lnTo>
                    <a:pt x="421" y="1"/>
                  </a:lnTo>
                  <a:lnTo>
                    <a:pt x="423" y="1"/>
                  </a:lnTo>
                  <a:lnTo>
                    <a:pt x="425" y="1"/>
                  </a:lnTo>
                  <a:lnTo>
                    <a:pt x="427" y="1"/>
                  </a:lnTo>
                  <a:lnTo>
                    <a:pt x="429" y="1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35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1"/>
                  </a:lnTo>
                  <a:lnTo>
                    <a:pt x="443" y="1"/>
                  </a:lnTo>
                  <a:lnTo>
                    <a:pt x="444" y="1"/>
                  </a:lnTo>
                  <a:lnTo>
                    <a:pt x="445" y="1"/>
                  </a:lnTo>
                  <a:lnTo>
                    <a:pt x="446" y="1"/>
                  </a:lnTo>
                  <a:lnTo>
                    <a:pt x="447" y="1"/>
                  </a:lnTo>
                  <a:lnTo>
                    <a:pt x="448" y="1"/>
                  </a:lnTo>
                  <a:lnTo>
                    <a:pt x="449" y="1"/>
                  </a:lnTo>
                  <a:lnTo>
                    <a:pt x="450" y="1"/>
                  </a:lnTo>
                  <a:lnTo>
                    <a:pt x="451" y="2"/>
                  </a:lnTo>
                  <a:lnTo>
                    <a:pt x="452" y="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7" name="Freeform 48"/>
            <p:cNvSpPr>
              <a:spLocks/>
            </p:cNvSpPr>
            <p:nvPr/>
          </p:nvSpPr>
          <p:spPr bwMode="auto">
            <a:xfrm>
              <a:off x="4293" y="2405"/>
              <a:ext cx="179" cy="152"/>
            </a:xfrm>
            <a:custGeom>
              <a:avLst/>
              <a:gdLst>
                <a:gd name="T0" fmla="*/ 1013 w 144"/>
                <a:gd name="T1" fmla="*/ 103 h 111"/>
                <a:gd name="T2" fmla="*/ 924 w 144"/>
                <a:gd name="T3" fmla="*/ 36 h 111"/>
                <a:gd name="T4" fmla="*/ 869 w 144"/>
                <a:gd name="T5" fmla="*/ 1 h 111"/>
                <a:gd name="T6" fmla="*/ 827 w 144"/>
                <a:gd name="T7" fmla="*/ 1 h 111"/>
                <a:gd name="T8" fmla="*/ 789 w 144"/>
                <a:gd name="T9" fmla="*/ 0 h 111"/>
                <a:gd name="T10" fmla="*/ 748 w 144"/>
                <a:gd name="T11" fmla="*/ 1 h 111"/>
                <a:gd name="T12" fmla="*/ 697 w 144"/>
                <a:gd name="T13" fmla="*/ 36 h 111"/>
                <a:gd name="T14" fmla="*/ 650 w 144"/>
                <a:gd name="T15" fmla="*/ 36 h 111"/>
                <a:gd name="T16" fmla="*/ 609 w 144"/>
                <a:gd name="T17" fmla="*/ 67 h 111"/>
                <a:gd name="T18" fmla="*/ 578 w 144"/>
                <a:gd name="T19" fmla="*/ 103 h 111"/>
                <a:gd name="T20" fmla="*/ 532 w 144"/>
                <a:gd name="T21" fmla="*/ 141 h 111"/>
                <a:gd name="T22" fmla="*/ 490 w 144"/>
                <a:gd name="T23" fmla="*/ 173 h 111"/>
                <a:gd name="T24" fmla="*/ 444 w 144"/>
                <a:gd name="T25" fmla="*/ 227 h 111"/>
                <a:gd name="T26" fmla="*/ 413 w 144"/>
                <a:gd name="T27" fmla="*/ 270 h 111"/>
                <a:gd name="T28" fmla="*/ 377 w 144"/>
                <a:gd name="T29" fmla="*/ 325 h 111"/>
                <a:gd name="T30" fmla="*/ 344 w 144"/>
                <a:gd name="T31" fmla="*/ 381 h 111"/>
                <a:gd name="T32" fmla="*/ 303 w 144"/>
                <a:gd name="T33" fmla="*/ 445 h 111"/>
                <a:gd name="T34" fmla="*/ 267 w 144"/>
                <a:gd name="T35" fmla="*/ 522 h 111"/>
                <a:gd name="T36" fmla="*/ 242 w 144"/>
                <a:gd name="T37" fmla="*/ 590 h 111"/>
                <a:gd name="T38" fmla="*/ 209 w 144"/>
                <a:gd name="T39" fmla="*/ 679 h 111"/>
                <a:gd name="T40" fmla="*/ 184 w 144"/>
                <a:gd name="T41" fmla="*/ 739 h 111"/>
                <a:gd name="T42" fmla="*/ 157 w 144"/>
                <a:gd name="T43" fmla="*/ 837 h 111"/>
                <a:gd name="T44" fmla="*/ 126 w 144"/>
                <a:gd name="T45" fmla="*/ 930 h 111"/>
                <a:gd name="T46" fmla="*/ 109 w 144"/>
                <a:gd name="T47" fmla="*/ 1012 h 111"/>
                <a:gd name="T48" fmla="*/ 88 w 144"/>
                <a:gd name="T49" fmla="*/ 1106 h 111"/>
                <a:gd name="T50" fmla="*/ 62 w 144"/>
                <a:gd name="T51" fmla="*/ 1228 h 111"/>
                <a:gd name="T52" fmla="*/ 50 w 144"/>
                <a:gd name="T53" fmla="*/ 1326 h 111"/>
                <a:gd name="T54" fmla="*/ 32 w 144"/>
                <a:gd name="T55" fmla="*/ 1417 h 111"/>
                <a:gd name="T56" fmla="*/ 21 w 144"/>
                <a:gd name="T57" fmla="*/ 1515 h 111"/>
                <a:gd name="T58" fmla="*/ 1 w 144"/>
                <a:gd name="T59" fmla="*/ 1641 h 111"/>
                <a:gd name="T60" fmla="*/ 0 w 144"/>
                <a:gd name="T61" fmla="*/ 1751 h 111"/>
                <a:gd name="T62" fmla="*/ 0 w 144"/>
                <a:gd name="T63" fmla="*/ 1868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11"/>
                <a:gd name="T98" fmla="*/ 144 w 144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11">
                  <a:moveTo>
                    <a:pt x="143" y="6"/>
                  </a:moveTo>
                  <a:lnTo>
                    <a:pt x="130" y="2"/>
                  </a:lnTo>
                  <a:lnTo>
                    <a:pt x="123" y="1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98" y="2"/>
                  </a:lnTo>
                  <a:lnTo>
                    <a:pt x="92" y="2"/>
                  </a:lnTo>
                  <a:lnTo>
                    <a:pt x="86" y="4"/>
                  </a:lnTo>
                  <a:lnTo>
                    <a:pt x="81" y="6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3" y="13"/>
                  </a:lnTo>
                  <a:lnTo>
                    <a:pt x="58" y="16"/>
                  </a:lnTo>
                  <a:lnTo>
                    <a:pt x="53" y="19"/>
                  </a:lnTo>
                  <a:lnTo>
                    <a:pt x="48" y="23"/>
                  </a:lnTo>
                  <a:lnTo>
                    <a:pt x="43" y="26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0" y="40"/>
                  </a:lnTo>
                  <a:lnTo>
                    <a:pt x="26" y="44"/>
                  </a:lnTo>
                  <a:lnTo>
                    <a:pt x="22" y="50"/>
                  </a:lnTo>
                  <a:lnTo>
                    <a:pt x="18" y="55"/>
                  </a:lnTo>
                  <a:lnTo>
                    <a:pt x="15" y="60"/>
                  </a:lnTo>
                  <a:lnTo>
                    <a:pt x="12" y="66"/>
                  </a:lnTo>
                  <a:lnTo>
                    <a:pt x="9" y="72"/>
                  </a:lnTo>
                  <a:lnTo>
                    <a:pt x="7" y="78"/>
                  </a:lnTo>
                  <a:lnTo>
                    <a:pt x="5" y="84"/>
                  </a:lnTo>
                  <a:lnTo>
                    <a:pt x="3" y="90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8" name="Freeform 49"/>
            <p:cNvSpPr>
              <a:spLocks/>
            </p:cNvSpPr>
            <p:nvPr/>
          </p:nvSpPr>
          <p:spPr bwMode="auto">
            <a:xfrm>
              <a:off x="4113" y="1519"/>
              <a:ext cx="354" cy="605"/>
            </a:xfrm>
            <a:custGeom>
              <a:avLst/>
              <a:gdLst>
                <a:gd name="T0" fmla="*/ 2066 w 283"/>
                <a:gd name="T1" fmla="*/ 351 h 445"/>
                <a:gd name="T2" fmla="*/ 2098 w 283"/>
                <a:gd name="T3" fmla="*/ 663 h 445"/>
                <a:gd name="T4" fmla="*/ 2120 w 283"/>
                <a:gd name="T5" fmla="*/ 915 h 445"/>
                <a:gd name="T6" fmla="*/ 2120 w 283"/>
                <a:gd name="T7" fmla="*/ 1161 h 445"/>
                <a:gd name="T8" fmla="*/ 2098 w 283"/>
                <a:gd name="T9" fmla="*/ 1357 h 445"/>
                <a:gd name="T10" fmla="*/ 2084 w 283"/>
                <a:gd name="T11" fmla="*/ 1528 h 445"/>
                <a:gd name="T12" fmla="*/ 2059 w 283"/>
                <a:gd name="T13" fmla="*/ 1665 h 445"/>
                <a:gd name="T14" fmla="*/ 2013 w 283"/>
                <a:gd name="T15" fmla="*/ 1811 h 445"/>
                <a:gd name="T16" fmla="*/ 1973 w 283"/>
                <a:gd name="T17" fmla="*/ 1937 h 445"/>
                <a:gd name="T18" fmla="*/ 1926 w 283"/>
                <a:gd name="T19" fmla="*/ 2071 h 445"/>
                <a:gd name="T20" fmla="*/ 1883 w 283"/>
                <a:gd name="T21" fmla="*/ 2201 h 445"/>
                <a:gd name="T22" fmla="*/ 1833 w 283"/>
                <a:gd name="T23" fmla="*/ 2340 h 445"/>
                <a:gd name="T24" fmla="*/ 1789 w 283"/>
                <a:gd name="T25" fmla="*/ 2508 h 445"/>
                <a:gd name="T26" fmla="*/ 1740 w 283"/>
                <a:gd name="T27" fmla="*/ 2699 h 445"/>
                <a:gd name="T28" fmla="*/ 1699 w 283"/>
                <a:gd name="T29" fmla="*/ 2916 h 445"/>
                <a:gd name="T30" fmla="*/ 1666 w 283"/>
                <a:gd name="T31" fmla="*/ 3176 h 445"/>
                <a:gd name="T32" fmla="*/ 1636 w 283"/>
                <a:gd name="T33" fmla="*/ 3440 h 445"/>
                <a:gd name="T34" fmla="*/ 1622 w 283"/>
                <a:gd name="T35" fmla="*/ 3580 h 445"/>
                <a:gd name="T36" fmla="*/ 1621 w 283"/>
                <a:gd name="T37" fmla="*/ 3705 h 445"/>
                <a:gd name="T38" fmla="*/ 1609 w 283"/>
                <a:gd name="T39" fmla="*/ 3795 h 445"/>
                <a:gd name="T40" fmla="*/ 1609 w 283"/>
                <a:gd name="T41" fmla="*/ 3871 h 445"/>
                <a:gd name="T42" fmla="*/ 1609 w 283"/>
                <a:gd name="T43" fmla="*/ 3935 h 445"/>
                <a:gd name="T44" fmla="*/ 1609 w 283"/>
                <a:gd name="T45" fmla="*/ 4004 h 445"/>
                <a:gd name="T46" fmla="*/ 1602 w 283"/>
                <a:gd name="T47" fmla="*/ 4056 h 445"/>
                <a:gd name="T48" fmla="*/ 1602 w 283"/>
                <a:gd name="T49" fmla="*/ 4096 h 445"/>
                <a:gd name="T50" fmla="*/ 1599 w 283"/>
                <a:gd name="T51" fmla="*/ 4159 h 445"/>
                <a:gd name="T52" fmla="*/ 1584 w 283"/>
                <a:gd name="T53" fmla="*/ 4227 h 445"/>
                <a:gd name="T54" fmla="*/ 1560 w 283"/>
                <a:gd name="T55" fmla="*/ 4284 h 445"/>
                <a:gd name="T56" fmla="*/ 1529 w 283"/>
                <a:gd name="T57" fmla="*/ 4376 h 445"/>
                <a:gd name="T58" fmla="*/ 1501 w 283"/>
                <a:gd name="T59" fmla="*/ 4473 h 445"/>
                <a:gd name="T60" fmla="*/ 1454 w 283"/>
                <a:gd name="T61" fmla="*/ 4616 h 445"/>
                <a:gd name="T62" fmla="*/ 1345 w 283"/>
                <a:gd name="T63" fmla="*/ 4913 h 445"/>
                <a:gd name="T64" fmla="*/ 1278 w 283"/>
                <a:gd name="T65" fmla="*/ 5159 h 445"/>
                <a:gd name="T66" fmla="*/ 1203 w 283"/>
                <a:gd name="T67" fmla="*/ 5389 h 445"/>
                <a:gd name="T68" fmla="*/ 1143 w 283"/>
                <a:gd name="T69" fmla="*/ 5654 h 445"/>
                <a:gd name="T70" fmla="*/ 1072 w 283"/>
                <a:gd name="T71" fmla="*/ 5880 h 445"/>
                <a:gd name="T72" fmla="*/ 1008 w 283"/>
                <a:gd name="T73" fmla="*/ 6132 h 445"/>
                <a:gd name="T74" fmla="*/ 929 w 283"/>
                <a:gd name="T75" fmla="*/ 6355 h 445"/>
                <a:gd name="T76" fmla="*/ 857 w 283"/>
                <a:gd name="T77" fmla="*/ 6535 h 445"/>
                <a:gd name="T78" fmla="*/ 781 w 283"/>
                <a:gd name="T79" fmla="*/ 6715 h 445"/>
                <a:gd name="T80" fmla="*/ 693 w 283"/>
                <a:gd name="T81" fmla="*/ 6849 h 445"/>
                <a:gd name="T82" fmla="*/ 607 w 283"/>
                <a:gd name="T83" fmla="*/ 6974 h 445"/>
                <a:gd name="T84" fmla="*/ 509 w 283"/>
                <a:gd name="T85" fmla="*/ 7023 h 445"/>
                <a:gd name="T86" fmla="*/ 399 w 283"/>
                <a:gd name="T87" fmla="*/ 7044 h 445"/>
                <a:gd name="T88" fmla="*/ 280 w 283"/>
                <a:gd name="T89" fmla="*/ 7023 h 445"/>
                <a:gd name="T90" fmla="*/ 149 w 283"/>
                <a:gd name="T91" fmla="*/ 6949 h 445"/>
                <a:gd name="T92" fmla="*/ 0 w 283"/>
                <a:gd name="T93" fmla="*/ 6810 h 4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3"/>
                <a:gd name="T142" fmla="*/ 0 h 445"/>
                <a:gd name="T143" fmla="*/ 283 w 283"/>
                <a:gd name="T144" fmla="*/ 445 h 4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3" h="445">
                  <a:moveTo>
                    <a:pt x="270" y="0"/>
                  </a:moveTo>
                  <a:lnTo>
                    <a:pt x="276" y="22"/>
                  </a:lnTo>
                  <a:lnTo>
                    <a:pt x="278" y="32"/>
                  </a:lnTo>
                  <a:lnTo>
                    <a:pt x="280" y="42"/>
                  </a:lnTo>
                  <a:lnTo>
                    <a:pt x="281" y="50"/>
                  </a:lnTo>
                  <a:lnTo>
                    <a:pt x="282" y="58"/>
                  </a:lnTo>
                  <a:lnTo>
                    <a:pt x="282" y="66"/>
                  </a:lnTo>
                  <a:lnTo>
                    <a:pt x="282" y="73"/>
                  </a:lnTo>
                  <a:lnTo>
                    <a:pt x="281" y="79"/>
                  </a:lnTo>
                  <a:lnTo>
                    <a:pt x="280" y="85"/>
                  </a:lnTo>
                  <a:lnTo>
                    <a:pt x="279" y="90"/>
                  </a:lnTo>
                  <a:lnTo>
                    <a:pt x="278" y="96"/>
                  </a:lnTo>
                  <a:lnTo>
                    <a:pt x="276" y="101"/>
                  </a:lnTo>
                  <a:lnTo>
                    <a:pt x="274" y="105"/>
                  </a:lnTo>
                  <a:lnTo>
                    <a:pt x="271" y="110"/>
                  </a:lnTo>
                  <a:lnTo>
                    <a:pt x="269" y="114"/>
                  </a:lnTo>
                  <a:lnTo>
                    <a:pt x="266" y="118"/>
                  </a:lnTo>
                  <a:lnTo>
                    <a:pt x="263" y="122"/>
                  </a:lnTo>
                  <a:lnTo>
                    <a:pt x="260" y="126"/>
                  </a:lnTo>
                  <a:lnTo>
                    <a:pt x="257" y="130"/>
                  </a:lnTo>
                  <a:lnTo>
                    <a:pt x="254" y="135"/>
                  </a:lnTo>
                  <a:lnTo>
                    <a:pt x="251" y="139"/>
                  </a:lnTo>
                  <a:lnTo>
                    <a:pt x="248" y="144"/>
                  </a:lnTo>
                  <a:lnTo>
                    <a:pt x="244" y="148"/>
                  </a:lnTo>
                  <a:lnTo>
                    <a:pt x="241" y="153"/>
                  </a:lnTo>
                  <a:lnTo>
                    <a:pt x="238" y="158"/>
                  </a:lnTo>
                  <a:lnTo>
                    <a:pt x="235" y="164"/>
                  </a:lnTo>
                  <a:lnTo>
                    <a:pt x="232" y="170"/>
                  </a:lnTo>
                  <a:lnTo>
                    <a:pt x="229" y="177"/>
                  </a:lnTo>
                  <a:lnTo>
                    <a:pt x="227" y="184"/>
                  </a:lnTo>
                  <a:lnTo>
                    <a:pt x="224" y="192"/>
                  </a:lnTo>
                  <a:lnTo>
                    <a:pt x="222" y="200"/>
                  </a:lnTo>
                  <a:lnTo>
                    <a:pt x="220" y="212"/>
                  </a:lnTo>
                  <a:lnTo>
                    <a:pt x="218" y="217"/>
                  </a:lnTo>
                  <a:lnTo>
                    <a:pt x="218" y="221"/>
                  </a:lnTo>
                  <a:lnTo>
                    <a:pt x="217" y="226"/>
                  </a:lnTo>
                  <a:lnTo>
                    <a:pt x="216" y="230"/>
                  </a:lnTo>
                  <a:lnTo>
                    <a:pt x="216" y="233"/>
                  </a:lnTo>
                  <a:lnTo>
                    <a:pt x="216" y="236"/>
                  </a:lnTo>
                  <a:lnTo>
                    <a:pt x="215" y="239"/>
                  </a:lnTo>
                  <a:lnTo>
                    <a:pt x="215" y="242"/>
                  </a:lnTo>
                  <a:lnTo>
                    <a:pt x="215" y="244"/>
                  </a:lnTo>
                  <a:lnTo>
                    <a:pt x="215" y="246"/>
                  </a:lnTo>
                  <a:lnTo>
                    <a:pt x="215" y="248"/>
                  </a:lnTo>
                  <a:lnTo>
                    <a:pt x="215" y="250"/>
                  </a:lnTo>
                  <a:lnTo>
                    <a:pt x="215" y="252"/>
                  </a:lnTo>
                  <a:lnTo>
                    <a:pt x="215" y="254"/>
                  </a:lnTo>
                  <a:lnTo>
                    <a:pt x="214" y="255"/>
                  </a:lnTo>
                  <a:lnTo>
                    <a:pt x="214" y="257"/>
                  </a:lnTo>
                  <a:lnTo>
                    <a:pt x="214" y="258"/>
                  </a:lnTo>
                  <a:lnTo>
                    <a:pt x="213" y="260"/>
                  </a:lnTo>
                  <a:lnTo>
                    <a:pt x="213" y="262"/>
                  </a:lnTo>
                  <a:lnTo>
                    <a:pt x="212" y="264"/>
                  </a:lnTo>
                  <a:lnTo>
                    <a:pt x="211" y="266"/>
                  </a:lnTo>
                  <a:lnTo>
                    <a:pt x="210" y="268"/>
                  </a:lnTo>
                  <a:lnTo>
                    <a:pt x="208" y="270"/>
                  </a:lnTo>
                  <a:lnTo>
                    <a:pt x="206" y="273"/>
                  </a:lnTo>
                  <a:lnTo>
                    <a:pt x="204" y="276"/>
                  </a:lnTo>
                  <a:lnTo>
                    <a:pt x="202" y="279"/>
                  </a:lnTo>
                  <a:lnTo>
                    <a:pt x="200" y="282"/>
                  </a:lnTo>
                  <a:lnTo>
                    <a:pt x="197" y="286"/>
                  </a:lnTo>
                  <a:lnTo>
                    <a:pt x="194" y="291"/>
                  </a:lnTo>
                  <a:lnTo>
                    <a:pt x="190" y="296"/>
                  </a:lnTo>
                  <a:lnTo>
                    <a:pt x="180" y="310"/>
                  </a:lnTo>
                  <a:lnTo>
                    <a:pt x="175" y="317"/>
                  </a:lnTo>
                  <a:lnTo>
                    <a:pt x="170" y="325"/>
                  </a:lnTo>
                  <a:lnTo>
                    <a:pt x="166" y="333"/>
                  </a:lnTo>
                  <a:lnTo>
                    <a:pt x="161" y="340"/>
                  </a:lnTo>
                  <a:lnTo>
                    <a:pt x="156" y="348"/>
                  </a:lnTo>
                  <a:lnTo>
                    <a:pt x="152" y="356"/>
                  </a:lnTo>
                  <a:lnTo>
                    <a:pt x="147" y="364"/>
                  </a:lnTo>
                  <a:lnTo>
                    <a:pt x="143" y="371"/>
                  </a:lnTo>
                  <a:lnTo>
                    <a:pt x="138" y="379"/>
                  </a:lnTo>
                  <a:lnTo>
                    <a:pt x="134" y="386"/>
                  </a:lnTo>
                  <a:lnTo>
                    <a:pt x="129" y="393"/>
                  </a:lnTo>
                  <a:lnTo>
                    <a:pt x="124" y="400"/>
                  </a:lnTo>
                  <a:lnTo>
                    <a:pt x="120" y="406"/>
                  </a:lnTo>
                  <a:lnTo>
                    <a:pt x="114" y="412"/>
                  </a:lnTo>
                  <a:lnTo>
                    <a:pt x="109" y="418"/>
                  </a:lnTo>
                  <a:lnTo>
                    <a:pt x="104" y="423"/>
                  </a:lnTo>
                  <a:lnTo>
                    <a:pt x="98" y="428"/>
                  </a:lnTo>
                  <a:lnTo>
                    <a:pt x="93" y="432"/>
                  </a:lnTo>
                  <a:lnTo>
                    <a:pt x="87" y="436"/>
                  </a:lnTo>
                  <a:lnTo>
                    <a:pt x="81" y="439"/>
                  </a:lnTo>
                  <a:lnTo>
                    <a:pt x="74" y="441"/>
                  </a:lnTo>
                  <a:lnTo>
                    <a:pt x="68" y="443"/>
                  </a:lnTo>
                  <a:lnTo>
                    <a:pt x="60" y="444"/>
                  </a:lnTo>
                  <a:lnTo>
                    <a:pt x="53" y="444"/>
                  </a:lnTo>
                  <a:lnTo>
                    <a:pt x="45" y="444"/>
                  </a:lnTo>
                  <a:lnTo>
                    <a:pt x="37" y="443"/>
                  </a:lnTo>
                  <a:lnTo>
                    <a:pt x="28" y="441"/>
                  </a:lnTo>
                  <a:lnTo>
                    <a:pt x="20" y="438"/>
                  </a:lnTo>
                  <a:lnTo>
                    <a:pt x="10" y="434"/>
                  </a:lnTo>
                  <a:lnTo>
                    <a:pt x="0" y="42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49" name="Freeform 50"/>
            <p:cNvSpPr>
              <a:spLocks/>
            </p:cNvSpPr>
            <p:nvPr/>
          </p:nvSpPr>
          <p:spPr bwMode="auto">
            <a:xfrm>
              <a:off x="3083" y="832"/>
              <a:ext cx="253" cy="934"/>
            </a:xfrm>
            <a:custGeom>
              <a:avLst/>
              <a:gdLst>
                <a:gd name="T0" fmla="*/ 1 w 204"/>
                <a:gd name="T1" fmla="*/ 284 h 687"/>
                <a:gd name="T2" fmla="*/ 0 w 204"/>
                <a:gd name="T3" fmla="*/ 579 h 687"/>
                <a:gd name="T4" fmla="*/ 0 w 204"/>
                <a:gd name="T5" fmla="*/ 839 h 687"/>
                <a:gd name="T6" fmla="*/ 26 w 204"/>
                <a:gd name="T7" fmla="*/ 1105 h 687"/>
                <a:gd name="T8" fmla="*/ 57 w 204"/>
                <a:gd name="T9" fmla="*/ 1368 h 687"/>
                <a:gd name="T10" fmla="*/ 109 w 204"/>
                <a:gd name="T11" fmla="*/ 1599 h 687"/>
                <a:gd name="T12" fmla="*/ 149 w 204"/>
                <a:gd name="T13" fmla="*/ 1860 h 687"/>
                <a:gd name="T14" fmla="*/ 210 w 204"/>
                <a:gd name="T15" fmla="*/ 2083 h 687"/>
                <a:gd name="T16" fmla="*/ 278 w 204"/>
                <a:gd name="T17" fmla="*/ 2336 h 687"/>
                <a:gd name="T18" fmla="*/ 334 w 204"/>
                <a:gd name="T19" fmla="*/ 2559 h 687"/>
                <a:gd name="T20" fmla="*/ 396 w 204"/>
                <a:gd name="T21" fmla="*/ 2816 h 687"/>
                <a:gd name="T22" fmla="*/ 453 w 204"/>
                <a:gd name="T23" fmla="*/ 3049 h 687"/>
                <a:gd name="T24" fmla="*/ 495 w 204"/>
                <a:gd name="T25" fmla="*/ 3279 h 687"/>
                <a:gd name="T26" fmla="*/ 542 w 204"/>
                <a:gd name="T27" fmla="*/ 3536 h 687"/>
                <a:gd name="T28" fmla="*/ 574 w 204"/>
                <a:gd name="T29" fmla="*/ 3800 h 687"/>
                <a:gd name="T30" fmla="*/ 582 w 204"/>
                <a:gd name="T31" fmla="*/ 4068 h 687"/>
                <a:gd name="T32" fmla="*/ 603 w 204"/>
                <a:gd name="T33" fmla="*/ 4458 h 687"/>
                <a:gd name="T34" fmla="*/ 634 w 204"/>
                <a:gd name="T35" fmla="*/ 4694 h 687"/>
                <a:gd name="T36" fmla="*/ 659 w 204"/>
                <a:gd name="T37" fmla="*/ 4913 h 687"/>
                <a:gd name="T38" fmla="*/ 697 w 204"/>
                <a:gd name="T39" fmla="*/ 5109 h 687"/>
                <a:gd name="T40" fmla="*/ 730 w 204"/>
                <a:gd name="T41" fmla="*/ 5299 h 687"/>
                <a:gd name="T42" fmla="*/ 775 w 204"/>
                <a:gd name="T43" fmla="*/ 5475 h 687"/>
                <a:gd name="T44" fmla="*/ 817 w 204"/>
                <a:gd name="T45" fmla="*/ 5656 h 687"/>
                <a:gd name="T46" fmla="*/ 864 w 204"/>
                <a:gd name="T47" fmla="*/ 5816 h 687"/>
                <a:gd name="T48" fmla="*/ 904 w 204"/>
                <a:gd name="T49" fmla="*/ 6004 h 687"/>
                <a:gd name="T50" fmla="*/ 936 w 204"/>
                <a:gd name="T51" fmla="*/ 6186 h 687"/>
                <a:gd name="T52" fmla="*/ 975 w 204"/>
                <a:gd name="T53" fmla="*/ 6359 h 687"/>
                <a:gd name="T54" fmla="*/ 1001 w 204"/>
                <a:gd name="T55" fmla="*/ 6565 h 687"/>
                <a:gd name="T56" fmla="*/ 1013 w 204"/>
                <a:gd name="T57" fmla="*/ 6781 h 687"/>
                <a:gd name="T58" fmla="*/ 1027 w 204"/>
                <a:gd name="T59" fmla="*/ 7012 h 687"/>
                <a:gd name="T60" fmla="*/ 1027 w 204"/>
                <a:gd name="T61" fmla="*/ 7271 h 687"/>
                <a:gd name="T62" fmla="*/ 1013 w 204"/>
                <a:gd name="T63" fmla="*/ 7567 h 687"/>
                <a:gd name="T64" fmla="*/ 1011 w 204"/>
                <a:gd name="T65" fmla="*/ 7728 h 687"/>
                <a:gd name="T66" fmla="*/ 1001 w 204"/>
                <a:gd name="T67" fmla="*/ 7885 h 687"/>
                <a:gd name="T68" fmla="*/ 982 w 204"/>
                <a:gd name="T69" fmla="*/ 8046 h 687"/>
                <a:gd name="T70" fmla="*/ 979 w 204"/>
                <a:gd name="T71" fmla="*/ 8206 h 687"/>
                <a:gd name="T72" fmla="*/ 975 w 204"/>
                <a:gd name="T73" fmla="*/ 8343 h 687"/>
                <a:gd name="T74" fmla="*/ 955 w 204"/>
                <a:gd name="T75" fmla="*/ 8483 h 687"/>
                <a:gd name="T76" fmla="*/ 954 w 204"/>
                <a:gd name="T77" fmla="*/ 8645 h 687"/>
                <a:gd name="T78" fmla="*/ 954 w 204"/>
                <a:gd name="T79" fmla="*/ 8787 h 687"/>
                <a:gd name="T80" fmla="*/ 944 w 204"/>
                <a:gd name="T81" fmla="*/ 8954 h 687"/>
                <a:gd name="T82" fmla="*/ 954 w 204"/>
                <a:gd name="T83" fmla="*/ 9094 h 687"/>
                <a:gd name="T84" fmla="*/ 955 w 204"/>
                <a:gd name="T85" fmla="*/ 9224 h 687"/>
                <a:gd name="T86" fmla="*/ 961 w 204"/>
                <a:gd name="T87" fmla="*/ 9378 h 687"/>
                <a:gd name="T88" fmla="*/ 979 w 204"/>
                <a:gd name="T89" fmla="*/ 9533 h 687"/>
                <a:gd name="T90" fmla="*/ 1001 w 204"/>
                <a:gd name="T91" fmla="*/ 9674 h 687"/>
                <a:gd name="T92" fmla="*/ 1027 w 204"/>
                <a:gd name="T93" fmla="*/ 9834 h 687"/>
                <a:gd name="T94" fmla="*/ 1048 w 204"/>
                <a:gd name="T95" fmla="*/ 9938 h 687"/>
                <a:gd name="T96" fmla="*/ 1072 w 204"/>
                <a:gd name="T97" fmla="*/ 10009 h 687"/>
                <a:gd name="T98" fmla="*/ 1095 w 204"/>
                <a:gd name="T99" fmla="*/ 10070 h 687"/>
                <a:gd name="T100" fmla="*/ 1121 w 204"/>
                <a:gd name="T101" fmla="*/ 10139 h 687"/>
                <a:gd name="T102" fmla="*/ 1146 w 204"/>
                <a:gd name="T103" fmla="*/ 10203 h 687"/>
                <a:gd name="T104" fmla="*/ 1171 w 204"/>
                <a:gd name="T105" fmla="*/ 10270 h 687"/>
                <a:gd name="T106" fmla="*/ 1208 w 204"/>
                <a:gd name="T107" fmla="*/ 10330 h 687"/>
                <a:gd name="T108" fmla="*/ 1232 w 204"/>
                <a:gd name="T109" fmla="*/ 10384 h 687"/>
                <a:gd name="T110" fmla="*/ 1256 w 204"/>
                <a:gd name="T111" fmla="*/ 10451 h 687"/>
                <a:gd name="T112" fmla="*/ 1281 w 204"/>
                <a:gd name="T113" fmla="*/ 10506 h 687"/>
                <a:gd name="T114" fmla="*/ 1308 w 204"/>
                <a:gd name="T115" fmla="*/ 10555 h 687"/>
                <a:gd name="T116" fmla="*/ 1332 w 204"/>
                <a:gd name="T117" fmla="*/ 10632 h 687"/>
                <a:gd name="T118" fmla="*/ 1358 w 204"/>
                <a:gd name="T119" fmla="*/ 10693 h 687"/>
                <a:gd name="T120" fmla="*/ 1382 w 204"/>
                <a:gd name="T121" fmla="*/ 10750 h 687"/>
                <a:gd name="T122" fmla="*/ 1406 w 204"/>
                <a:gd name="T123" fmla="*/ 10841 h 6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"/>
                <a:gd name="T187" fmla="*/ 0 h 687"/>
                <a:gd name="T188" fmla="*/ 204 w 204"/>
                <a:gd name="T189" fmla="*/ 687 h 6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" h="687">
                  <a:moveTo>
                    <a:pt x="5" y="0"/>
                  </a:moveTo>
                  <a:lnTo>
                    <a:pt x="1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2" y="62"/>
                  </a:lnTo>
                  <a:lnTo>
                    <a:pt x="4" y="70"/>
                  </a:lnTo>
                  <a:lnTo>
                    <a:pt x="6" y="78"/>
                  </a:lnTo>
                  <a:lnTo>
                    <a:pt x="8" y="86"/>
                  </a:lnTo>
                  <a:lnTo>
                    <a:pt x="12" y="94"/>
                  </a:lnTo>
                  <a:lnTo>
                    <a:pt x="15" y="101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6" y="124"/>
                  </a:lnTo>
                  <a:lnTo>
                    <a:pt x="31" y="132"/>
                  </a:lnTo>
                  <a:lnTo>
                    <a:pt x="35" y="139"/>
                  </a:lnTo>
                  <a:lnTo>
                    <a:pt x="40" y="147"/>
                  </a:lnTo>
                  <a:lnTo>
                    <a:pt x="44" y="154"/>
                  </a:lnTo>
                  <a:lnTo>
                    <a:pt x="48" y="161"/>
                  </a:lnTo>
                  <a:lnTo>
                    <a:pt x="53" y="169"/>
                  </a:lnTo>
                  <a:lnTo>
                    <a:pt x="57" y="177"/>
                  </a:lnTo>
                  <a:lnTo>
                    <a:pt x="61" y="184"/>
                  </a:lnTo>
                  <a:lnTo>
                    <a:pt x="65" y="192"/>
                  </a:lnTo>
                  <a:lnTo>
                    <a:pt x="68" y="199"/>
                  </a:lnTo>
                  <a:lnTo>
                    <a:pt x="72" y="207"/>
                  </a:lnTo>
                  <a:lnTo>
                    <a:pt x="75" y="215"/>
                  </a:lnTo>
                  <a:lnTo>
                    <a:pt x="78" y="223"/>
                  </a:lnTo>
                  <a:lnTo>
                    <a:pt x="80" y="231"/>
                  </a:lnTo>
                  <a:lnTo>
                    <a:pt x="82" y="240"/>
                  </a:lnTo>
                  <a:lnTo>
                    <a:pt x="83" y="248"/>
                  </a:lnTo>
                  <a:lnTo>
                    <a:pt x="84" y="257"/>
                  </a:lnTo>
                  <a:lnTo>
                    <a:pt x="86" y="274"/>
                  </a:lnTo>
                  <a:lnTo>
                    <a:pt x="87" y="281"/>
                  </a:lnTo>
                  <a:lnTo>
                    <a:pt x="89" y="289"/>
                  </a:lnTo>
                  <a:lnTo>
                    <a:pt x="91" y="296"/>
                  </a:lnTo>
                  <a:lnTo>
                    <a:pt x="93" y="303"/>
                  </a:lnTo>
                  <a:lnTo>
                    <a:pt x="95" y="310"/>
                  </a:lnTo>
                  <a:lnTo>
                    <a:pt x="98" y="316"/>
                  </a:lnTo>
                  <a:lnTo>
                    <a:pt x="100" y="322"/>
                  </a:lnTo>
                  <a:lnTo>
                    <a:pt x="103" y="328"/>
                  </a:lnTo>
                  <a:lnTo>
                    <a:pt x="106" y="334"/>
                  </a:lnTo>
                  <a:lnTo>
                    <a:pt x="109" y="340"/>
                  </a:lnTo>
                  <a:lnTo>
                    <a:pt x="112" y="345"/>
                  </a:lnTo>
                  <a:lnTo>
                    <a:pt x="115" y="351"/>
                  </a:lnTo>
                  <a:lnTo>
                    <a:pt x="118" y="357"/>
                  </a:lnTo>
                  <a:lnTo>
                    <a:pt x="121" y="362"/>
                  </a:lnTo>
                  <a:lnTo>
                    <a:pt x="124" y="367"/>
                  </a:lnTo>
                  <a:lnTo>
                    <a:pt x="127" y="373"/>
                  </a:lnTo>
                  <a:lnTo>
                    <a:pt x="130" y="378"/>
                  </a:lnTo>
                  <a:lnTo>
                    <a:pt x="133" y="384"/>
                  </a:lnTo>
                  <a:lnTo>
                    <a:pt x="135" y="390"/>
                  </a:lnTo>
                  <a:lnTo>
                    <a:pt x="138" y="395"/>
                  </a:lnTo>
                  <a:lnTo>
                    <a:pt x="140" y="401"/>
                  </a:lnTo>
                  <a:lnTo>
                    <a:pt x="142" y="408"/>
                  </a:lnTo>
                  <a:lnTo>
                    <a:pt x="144" y="414"/>
                  </a:lnTo>
                  <a:lnTo>
                    <a:pt x="145" y="421"/>
                  </a:lnTo>
                  <a:lnTo>
                    <a:pt x="146" y="427"/>
                  </a:lnTo>
                  <a:lnTo>
                    <a:pt x="147" y="435"/>
                  </a:lnTo>
                  <a:lnTo>
                    <a:pt x="148" y="442"/>
                  </a:lnTo>
                  <a:lnTo>
                    <a:pt x="148" y="450"/>
                  </a:lnTo>
                  <a:lnTo>
                    <a:pt x="148" y="458"/>
                  </a:lnTo>
                  <a:lnTo>
                    <a:pt x="148" y="467"/>
                  </a:lnTo>
                  <a:lnTo>
                    <a:pt x="146" y="477"/>
                  </a:lnTo>
                  <a:lnTo>
                    <a:pt x="146" y="482"/>
                  </a:lnTo>
                  <a:lnTo>
                    <a:pt x="145" y="487"/>
                  </a:lnTo>
                  <a:lnTo>
                    <a:pt x="144" y="492"/>
                  </a:lnTo>
                  <a:lnTo>
                    <a:pt x="144" y="497"/>
                  </a:lnTo>
                  <a:lnTo>
                    <a:pt x="143" y="502"/>
                  </a:lnTo>
                  <a:lnTo>
                    <a:pt x="142" y="507"/>
                  </a:lnTo>
                  <a:lnTo>
                    <a:pt x="142" y="511"/>
                  </a:lnTo>
                  <a:lnTo>
                    <a:pt x="141" y="517"/>
                  </a:lnTo>
                  <a:lnTo>
                    <a:pt x="140" y="521"/>
                  </a:lnTo>
                  <a:lnTo>
                    <a:pt x="140" y="526"/>
                  </a:lnTo>
                  <a:lnTo>
                    <a:pt x="139" y="531"/>
                  </a:lnTo>
                  <a:lnTo>
                    <a:pt x="138" y="535"/>
                  </a:lnTo>
                  <a:lnTo>
                    <a:pt x="138" y="540"/>
                  </a:lnTo>
                  <a:lnTo>
                    <a:pt x="137" y="545"/>
                  </a:lnTo>
                  <a:lnTo>
                    <a:pt x="137" y="550"/>
                  </a:lnTo>
                  <a:lnTo>
                    <a:pt x="137" y="554"/>
                  </a:lnTo>
                  <a:lnTo>
                    <a:pt x="136" y="559"/>
                  </a:lnTo>
                  <a:lnTo>
                    <a:pt x="136" y="564"/>
                  </a:lnTo>
                  <a:lnTo>
                    <a:pt x="136" y="568"/>
                  </a:lnTo>
                  <a:lnTo>
                    <a:pt x="137" y="573"/>
                  </a:lnTo>
                  <a:lnTo>
                    <a:pt x="137" y="577"/>
                  </a:lnTo>
                  <a:lnTo>
                    <a:pt x="138" y="582"/>
                  </a:lnTo>
                  <a:lnTo>
                    <a:pt x="138" y="587"/>
                  </a:lnTo>
                  <a:lnTo>
                    <a:pt x="139" y="591"/>
                  </a:lnTo>
                  <a:lnTo>
                    <a:pt x="140" y="596"/>
                  </a:lnTo>
                  <a:lnTo>
                    <a:pt x="141" y="601"/>
                  </a:lnTo>
                  <a:lnTo>
                    <a:pt x="142" y="605"/>
                  </a:lnTo>
                  <a:lnTo>
                    <a:pt x="144" y="610"/>
                  </a:lnTo>
                  <a:lnTo>
                    <a:pt x="146" y="615"/>
                  </a:lnTo>
                  <a:lnTo>
                    <a:pt x="148" y="619"/>
                  </a:lnTo>
                  <a:lnTo>
                    <a:pt x="150" y="624"/>
                  </a:lnTo>
                  <a:lnTo>
                    <a:pt x="151" y="627"/>
                  </a:lnTo>
                  <a:lnTo>
                    <a:pt x="153" y="629"/>
                  </a:lnTo>
                  <a:lnTo>
                    <a:pt x="154" y="631"/>
                  </a:lnTo>
                  <a:lnTo>
                    <a:pt x="156" y="633"/>
                  </a:lnTo>
                  <a:lnTo>
                    <a:pt x="158" y="635"/>
                  </a:lnTo>
                  <a:lnTo>
                    <a:pt x="160" y="637"/>
                  </a:lnTo>
                  <a:lnTo>
                    <a:pt x="161" y="639"/>
                  </a:lnTo>
                  <a:lnTo>
                    <a:pt x="163" y="641"/>
                  </a:lnTo>
                  <a:lnTo>
                    <a:pt x="165" y="643"/>
                  </a:lnTo>
                  <a:lnTo>
                    <a:pt x="167" y="645"/>
                  </a:lnTo>
                  <a:lnTo>
                    <a:pt x="169" y="647"/>
                  </a:lnTo>
                  <a:lnTo>
                    <a:pt x="171" y="649"/>
                  </a:lnTo>
                  <a:lnTo>
                    <a:pt x="173" y="651"/>
                  </a:lnTo>
                  <a:lnTo>
                    <a:pt x="175" y="653"/>
                  </a:lnTo>
                  <a:lnTo>
                    <a:pt x="177" y="654"/>
                  </a:lnTo>
                  <a:lnTo>
                    <a:pt x="179" y="656"/>
                  </a:lnTo>
                  <a:lnTo>
                    <a:pt x="181" y="658"/>
                  </a:lnTo>
                  <a:lnTo>
                    <a:pt x="183" y="660"/>
                  </a:lnTo>
                  <a:lnTo>
                    <a:pt x="185" y="662"/>
                  </a:lnTo>
                  <a:lnTo>
                    <a:pt x="187" y="664"/>
                  </a:lnTo>
                  <a:lnTo>
                    <a:pt x="189" y="666"/>
                  </a:lnTo>
                  <a:lnTo>
                    <a:pt x="191" y="668"/>
                  </a:lnTo>
                  <a:lnTo>
                    <a:pt x="192" y="670"/>
                  </a:lnTo>
                  <a:lnTo>
                    <a:pt x="194" y="672"/>
                  </a:lnTo>
                  <a:lnTo>
                    <a:pt x="196" y="674"/>
                  </a:lnTo>
                  <a:lnTo>
                    <a:pt x="198" y="676"/>
                  </a:lnTo>
                  <a:lnTo>
                    <a:pt x="199" y="678"/>
                  </a:lnTo>
                  <a:lnTo>
                    <a:pt x="200" y="681"/>
                  </a:lnTo>
                  <a:lnTo>
                    <a:pt x="202" y="683"/>
                  </a:lnTo>
                  <a:lnTo>
                    <a:pt x="203" y="68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50" name="Freeform 51"/>
            <p:cNvSpPr>
              <a:spLocks/>
            </p:cNvSpPr>
            <p:nvPr/>
          </p:nvSpPr>
          <p:spPr bwMode="auto">
            <a:xfrm>
              <a:off x="2912" y="2063"/>
              <a:ext cx="889" cy="546"/>
            </a:xfrm>
            <a:custGeom>
              <a:avLst/>
              <a:gdLst>
                <a:gd name="T0" fmla="*/ 5103 w 713"/>
                <a:gd name="T1" fmla="*/ 294 h 401"/>
                <a:gd name="T2" fmla="*/ 4994 w 713"/>
                <a:gd name="T3" fmla="*/ 568 h 401"/>
                <a:gd name="T4" fmla="*/ 4868 w 713"/>
                <a:gd name="T5" fmla="*/ 816 h 401"/>
                <a:gd name="T6" fmla="*/ 4712 w 713"/>
                <a:gd name="T7" fmla="*/ 1062 h 401"/>
                <a:gd name="T8" fmla="*/ 4540 w 713"/>
                <a:gd name="T9" fmla="*/ 1303 h 401"/>
                <a:gd name="T10" fmla="*/ 4348 w 713"/>
                <a:gd name="T11" fmla="*/ 1529 h 401"/>
                <a:gd name="T12" fmla="*/ 4161 w 713"/>
                <a:gd name="T13" fmla="*/ 1750 h 401"/>
                <a:gd name="T14" fmla="*/ 3955 w 713"/>
                <a:gd name="T15" fmla="*/ 1962 h 401"/>
                <a:gd name="T16" fmla="*/ 3743 w 713"/>
                <a:gd name="T17" fmla="*/ 2150 h 401"/>
                <a:gd name="T18" fmla="*/ 3544 w 713"/>
                <a:gd name="T19" fmla="*/ 2327 h 401"/>
                <a:gd name="T20" fmla="*/ 3337 w 713"/>
                <a:gd name="T21" fmla="*/ 2508 h 401"/>
                <a:gd name="T22" fmla="*/ 3136 w 713"/>
                <a:gd name="T23" fmla="*/ 2671 h 401"/>
                <a:gd name="T24" fmla="*/ 2954 w 713"/>
                <a:gd name="T25" fmla="*/ 2806 h 401"/>
                <a:gd name="T26" fmla="*/ 2772 w 713"/>
                <a:gd name="T27" fmla="*/ 2974 h 401"/>
                <a:gd name="T28" fmla="*/ 2621 w 713"/>
                <a:gd name="T29" fmla="*/ 3080 h 401"/>
                <a:gd name="T30" fmla="*/ 2480 w 713"/>
                <a:gd name="T31" fmla="*/ 3211 h 401"/>
                <a:gd name="T32" fmla="*/ 2293 w 713"/>
                <a:gd name="T33" fmla="*/ 3378 h 401"/>
                <a:gd name="T34" fmla="*/ 2161 w 713"/>
                <a:gd name="T35" fmla="*/ 3471 h 401"/>
                <a:gd name="T36" fmla="*/ 2042 w 713"/>
                <a:gd name="T37" fmla="*/ 3556 h 401"/>
                <a:gd name="T38" fmla="*/ 1921 w 713"/>
                <a:gd name="T39" fmla="*/ 3637 h 401"/>
                <a:gd name="T40" fmla="*/ 1814 w 713"/>
                <a:gd name="T41" fmla="*/ 3698 h 401"/>
                <a:gd name="T42" fmla="*/ 1702 w 713"/>
                <a:gd name="T43" fmla="*/ 3768 h 401"/>
                <a:gd name="T44" fmla="*/ 1587 w 713"/>
                <a:gd name="T45" fmla="*/ 3841 h 401"/>
                <a:gd name="T46" fmla="*/ 1475 w 713"/>
                <a:gd name="T47" fmla="*/ 3917 h 401"/>
                <a:gd name="T48" fmla="*/ 1365 w 713"/>
                <a:gd name="T49" fmla="*/ 4009 h 401"/>
                <a:gd name="T50" fmla="*/ 1247 w 713"/>
                <a:gd name="T51" fmla="*/ 4086 h 401"/>
                <a:gd name="T52" fmla="*/ 1138 w 713"/>
                <a:gd name="T53" fmla="*/ 4194 h 401"/>
                <a:gd name="T54" fmla="*/ 1026 w 713"/>
                <a:gd name="T55" fmla="*/ 4314 h 401"/>
                <a:gd name="T56" fmla="*/ 913 w 713"/>
                <a:gd name="T57" fmla="*/ 4447 h 401"/>
                <a:gd name="T58" fmla="*/ 802 w 713"/>
                <a:gd name="T59" fmla="*/ 4616 h 401"/>
                <a:gd name="T60" fmla="*/ 685 w 713"/>
                <a:gd name="T61" fmla="*/ 4805 h 401"/>
                <a:gd name="T62" fmla="*/ 587 w 713"/>
                <a:gd name="T63" fmla="*/ 4989 h 401"/>
                <a:gd name="T64" fmla="*/ 536 w 713"/>
                <a:gd name="T65" fmla="*/ 5064 h 401"/>
                <a:gd name="T66" fmla="*/ 497 w 713"/>
                <a:gd name="T67" fmla="*/ 5154 h 401"/>
                <a:gd name="T68" fmla="*/ 453 w 713"/>
                <a:gd name="T69" fmla="*/ 5230 h 401"/>
                <a:gd name="T70" fmla="*/ 405 w 713"/>
                <a:gd name="T71" fmla="*/ 5305 h 401"/>
                <a:gd name="T72" fmla="*/ 363 w 713"/>
                <a:gd name="T73" fmla="*/ 5397 h 401"/>
                <a:gd name="T74" fmla="*/ 322 w 713"/>
                <a:gd name="T75" fmla="*/ 5486 h 401"/>
                <a:gd name="T76" fmla="*/ 277 w 713"/>
                <a:gd name="T77" fmla="*/ 5580 h 401"/>
                <a:gd name="T78" fmla="*/ 243 w 713"/>
                <a:gd name="T79" fmla="*/ 5685 h 401"/>
                <a:gd name="T80" fmla="*/ 196 w 713"/>
                <a:gd name="T81" fmla="*/ 5780 h 401"/>
                <a:gd name="T82" fmla="*/ 157 w 713"/>
                <a:gd name="T83" fmla="*/ 5874 h 401"/>
                <a:gd name="T84" fmla="*/ 120 w 713"/>
                <a:gd name="T85" fmla="*/ 5990 h 401"/>
                <a:gd name="T86" fmla="*/ 89 w 713"/>
                <a:gd name="T87" fmla="*/ 6081 h 401"/>
                <a:gd name="T88" fmla="*/ 50 w 713"/>
                <a:gd name="T89" fmla="*/ 6187 h 401"/>
                <a:gd name="T90" fmla="*/ 21 w 713"/>
                <a:gd name="T91" fmla="*/ 6310 h 401"/>
                <a:gd name="T92" fmla="*/ 0 w 713"/>
                <a:gd name="T93" fmla="*/ 6435 h 4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13"/>
                <a:gd name="T142" fmla="*/ 0 h 401"/>
                <a:gd name="T143" fmla="*/ 713 w 713"/>
                <a:gd name="T144" fmla="*/ 401 h 4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13" h="401">
                  <a:moveTo>
                    <a:pt x="712" y="0"/>
                  </a:moveTo>
                  <a:lnTo>
                    <a:pt x="701" y="18"/>
                  </a:lnTo>
                  <a:lnTo>
                    <a:pt x="694" y="26"/>
                  </a:lnTo>
                  <a:lnTo>
                    <a:pt x="686" y="35"/>
                  </a:lnTo>
                  <a:lnTo>
                    <a:pt x="677" y="43"/>
                  </a:lnTo>
                  <a:lnTo>
                    <a:pt x="668" y="51"/>
                  </a:lnTo>
                  <a:lnTo>
                    <a:pt x="657" y="59"/>
                  </a:lnTo>
                  <a:lnTo>
                    <a:pt x="647" y="66"/>
                  </a:lnTo>
                  <a:lnTo>
                    <a:pt x="635" y="74"/>
                  </a:lnTo>
                  <a:lnTo>
                    <a:pt x="623" y="81"/>
                  </a:lnTo>
                  <a:lnTo>
                    <a:pt x="611" y="88"/>
                  </a:lnTo>
                  <a:lnTo>
                    <a:pt x="597" y="95"/>
                  </a:lnTo>
                  <a:lnTo>
                    <a:pt x="584" y="102"/>
                  </a:lnTo>
                  <a:lnTo>
                    <a:pt x="571" y="109"/>
                  </a:lnTo>
                  <a:lnTo>
                    <a:pt x="557" y="115"/>
                  </a:lnTo>
                  <a:lnTo>
                    <a:pt x="543" y="122"/>
                  </a:lnTo>
                  <a:lnTo>
                    <a:pt x="529" y="128"/>
                  </a:lnTo>
                  <a:lnTo>
                    <a:pt x="514" y="134"/>
                  </a:lnTo>
                  <a:lnTo>
                    <a:pt x="500" y="139"/>
                  </a:lnTo>
                  <a:lnTo>
                    <a:pt x="486" y="145"/>
                  </a:lnTo>
                  <a:lnTo>
                    <a:pt x="471" y="150"/>
                  </a:lnTo>
                  <a:lnTo>
                    <a:pt x="458" y="156"/>
                  </a:lnTo>
                  <a:lnTo>
                    <a:pt x="444" y="161"/>
                  </a:lnTo>
                  <a:lnTo>
                    <a:pt x="431" y="166"/>
                  </a:lnTo>
                  <a:lnTo>
                    <a:pt x="417" y="171"/>
                  </a:lnTo>
                  <a:lnTo>
                    <a:pt x="405" y="175"/>
                  </a:lnTo>
                  <a:lnTo>
                    <a:pt x="392" y="180"/>
                  </a:lnTo>
                  <a:lnTo>
                    <a:pt x="381" y="184"/>
                  </a:lnTo>
                  <a:lnTo>
                    <a:pt x="369" y="188"/>
                  </a:lnTo>
                  <a:lnTo>
                    <a:pt x="359" y="192"/>
                  </a:lnTo>
                  <a:lnTo>
                    <a:pt x="349" y="196"/>
                  </a:lnTo>
                  <a:lnTo>
                    <a:pt x="340" y="200"/>
                  </a:lnTo>
                  <a:lnTo>
                    <a:pt x="323" y="207"/>
                  </a:lnTo>
                  <a:lnTo>
                    <a:pt x="314" y="210"/>
                  </a:lnTo>
                  <a:lnTo>
                    <a:pt x="306" y="213"/>
                  </a:lnTo>
                  <a:lnTo>
                    <a:pt x="297" y="216"/>
                  </a:lnTo>
                  <a:lnTo>
                    <a:pt x="289" y="218"/>
                  </a:lnTo>
                  <a:lnTo>
                    <a:pt x="281" y="221"/>
                  </a:lnTo>
                  <a:lnTo>
                    <a:pt x="273" y="224"/>
                  </a:lnTo>
                  <a:lnTo>
                    <a:pt x="265" y="226"/>
                  </a:lnTo>
                  <a:lnTo>
                    <a:pt x="257" y="228"/>
                  </a:lnTo>
                  <a:lnTo>
                    <a:pt x="249" y="230"/>
                  </a:lnTo>
                  <a:lnTo>
                    <a:pt x="241" y="232"/>
                  </a:lnTo>
                  <a:lnTo>
                    <a:pt x="233" y="234"/>
                  </a:lnTo>
                  <a:lnTo>
                    <a:pt x="225" y="237"/>
                  </a:lnTo>
                  <a:lnTo>
                    <a:pt x="218" y="239"/>
                  </a:lnTo>
                  <a:lnTo>
                    <a:pt x="210" y="241"/>
                  </a:lnTo>
                  <a:lnTo>
                    <a:pt x="202" y="244"/>
                  </a:lnTo>
                  <a:lnTo>
                    <a:pt x="195" y="246"/>
                  </a:lnTo>
                  <a:lnTo>
                    <a:pt x="187" y="249"/>
                  </a:lnTo>
                  <a:lnTo>
                    <a:pt x="179" y="252"/>
                  </a:lnTo>
                  <a:lnTo>
                    <a:pt x="171" y="254"/>
                  </a:lnTo>
                  <a:lnTo>
                    <a:pt x="164" y="258"/>
                  </a:lnTo>
                  <a:lnTo>
                    <a:pt x="156" y="261"/>
                  </a:lnTo>
                  <a:lnTo>
                    <a:pt x="149" y="265"/>
                  </a:lnTo>
                  <a:lnTo>
                    <a:pt x="141" y="268"/>
                  </a:lnTo>
                  <a:lnTo>
                    <a:pt x="133" y="273"/>
                  </a:lnTo>
                  <a:lnTo>
                    <a:pt x="125" y="277"/>
                  </a:lnTo>
                  <a:lnTo>
                    <a:pt x="118" y="282"/>
                  </a:lnTo>
                  <a:lnTo>
                    <a:pt x="110" y="287"/>
                  </a:lnTo>
                  <a:lnTo>
                    <a:pt x="102" y="293"/>
                  </a:lnTo>
                  <a:lnTo>
                    <a:pt x="94" y="299"/>
                  </a:lnTo>
                  <a:lnTo>
                    <a:pt x="87" y="305"/>
                  </a:lnTo>
                  <a:lnTo>
                    <a:pt x="80" y="310"/>
                  </a:lnTo>
                  <a:lnTo>
                    <a:pt x="77" y="312"/>
                  </a:lnTo>
                  <a:lnTo>
                    <a:pt x="74" y="315"/>
                  </a:lnTo>
                  <a:lnTo>
                    <a:pt x="71" y="318"/>
                  </a:lnTo>
                  <a:lnTo>
                    <a:pt x="68" y="320"/>
                  </a:lnTo>
                  <a:lnTo>
                    <a:pt x="65" y="322"/>
                  </a:lnTo>
                  <a:lnTo>
                    <a:pt x="62" y="325"/>
                  </a:lnTo>
                  <a:lnTo>
                    <a:pt x="59" y="328"/>
                  </a:lnTo>
                  <a:lnTo>
                    <a:pt x="56" y="330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7" y="338"/>
                  </a:lnTo>
                  <a:lnTo>
                    <a:pt x="44" y="341"/>
                  </a:lnTo>
                  <a:lnTo>
                    <a:pt x="41" y="344"/>
                  </a:lnTo>
                  <a:lnTo>
                    <a:pt x="38" y="347"/>
                  </a:lnTo>
                  <a:lnTo>
                    <a:pt x="35" y="350"/>
                  </a:lnTo>
                  <a:lnTo>
                    <a:pt x="33" y="353"/>
                  </a:lnTo>
                  <a:lnTo>
                    <a:pt x="30" y="356"/>
                  </a:lnTo>
                  <a:lnTo>
                    <a:pt x="27" y="359"/>
                  </a:lnTo>
                  <a:lnTo>
                    <a:pt x="24" y="362"/>
                  </a:lnTo>
                  <a:lnTo>
                    <a:pt x="22" y="365"/>
                  </a:lnTo>
                  <a:lnTo>
                    <a:pt x="19" y="368"/>
                  </a:lnTo>
                  <a:lnTo>
                    <a:pt x="17" y="372"/>
                  </a:lnTo>
                  <a:lnTo>
                    <a:pt x="14" y="375"/>
                  </a:lnTo>
                  <a:lnTo>
                    <a:pt x="12" y="378"/>
                  </a:lnTo>
                  <a:lnTo>
                    <a:pt x="10" y="382"/>
                  </a:lnTo>
                  <a:lnTo>
                    <a:pt x="7" y="385"/>
                  </a:lnTo>
                  <a:lnTo>
                    <a:pt x="5" y="389"/>
                  </a:lnTo>
                  <a:lnTo>
                    <a:pt x="3" y="392"/>
                  </a:lnTo>
                  <a:lnTo>
                    <a:pt x="1" y="396"/>
                  </a:lnTo>
                  <a:lnTo>
                    <a:pt x="0" y="40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51" name="Line 52"/>
            <p:cNvSpPr>
              <a:spLocks noChangeShapeType="1"/>
            </p:cNvSpPr>
            <p:nvPr/>
          </p:nvSpPr>
          <p:spPr bwMode="auto">
            <a:xfrm flipV="1">
              <a:off x="2271" y="2556"/>
              <a:ext cx="40" cy="28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52" name="Line 53"/>
            <p:cNvSpPr>
              <a:spLocks noChangeShapeType="1"/>
            </p:cNvSpPr>
            <p:nvPr/>
          </p:nvSpPr>
          <p:spPr bwMode="auto">
            <a:xfrm>
              <a:off x="3888" y="1221"/>
              <a:ext cx="0" cy="52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53" name="Freeform 54"/>
            <p:cNvSpPr>
              <a:spLocks/>
            </p:cNvSpPr>
            <p:nvPr/>
          </p:nvSpPr>
          <p:spPr bwMode="auto">
            <a:xfrm>
              <a:off x="3790" y="1971"/>
              <a:ext cx="307" cy="158"/>
            </a:xfrm>
            <a:custGeom>
              <a:avLst/>
              <a:gdLst>
                <a:gd name="T0" fmla="*/ 0 w 247"/>
                <a:gd name="T1" fmla="*/ 1165 h 117"/>
                <a:gd name="T2" fmla="*/ 144 w 247"/>
                <a:gd name="T3" fmla="*/ 1034 h 117"/>
                <a:gd name="T4" fmla="*/ 209 w 247"/>
                <a:gd name="T5" fmla="*/ 951 h 117"/>
                <a:gd name="T6" fmla="*/ 285 w 247"/>
                <a:gd name="T7" fmla="*/ 885 h 117"/>
                <a:gd name="T8" fmla="*/ 346 w 247"/>
                <a:gd name="T9" fmla="*/ 813 h 117"/>
                <a:gd name="T10" fmla="*/ 414 w 247"/>
                <a:gd name="T11" fmla="*/ 722 h 117"/>
                <a:gd name="T12" fmla="*/ 490 w 247"/>
                <a:gd name="T13" fmla="*/ 628 h 117"/>
                <a:gd name="T14" fmla="*/ 561 w 247"/>
                <a:gd name="T15" fmla="*/ 556 h 117"/>
                <a:gd name="T16" fmla="*/ 635 w 247"/>
                <a:gd name="T17" fmla="*/ 473 h 117"/>
                <a:gd name="T18" fmla="*/ 699 w 247"/>
                <a:gd name="T19" fmla="*/ 381 h 117"/>
                <a:gd name="T20" fmla="*/ 768 w 247"/>
                <a:gd name="T21" fmla="*/ 311 h 117"/>
                <a:gd name="T22" fmla="*/ 838 w 247"/>
                <a:gd name="T23" fmla="*/ 255 h 117"/>
                <a:gd name="T24" fmla="*/ 901 w 247"/>
                <a:gd name="T25" fmla="*/ 182 h 117"/>
                <a:gd name="T26" fmla="*/ 962 w 247"/>
                <a:gd name="T27" fmla="*/ 135 h 117"/>
                <a:gd name="T28" fmla="*/ 1025 w 247"/>
                <a:gd name="T29" fmla="*/ 89 h 117"/>
                <a:gd name="T30" fmla="*/ 1080 w 247"/>
                <a:gd name="T31" fmla="*/ 41 h 117"/>
                <a:gd name="T32" fmla="*/ 1147 w 247"/>
                <a:gd name="T33" fmla="*/ 1 h 117"/>
                <a:gd name="T34" fmla="*/ 1201 w 247"/>
                <a:gd name="T35" fmla="*/ 0 h 117"/>
                <a:gd name="T36" fmla="*/ 1259 w 247"/>
                <a:gd name="T37" fmla="*/ 0 h 117"/>
                <a:gd name="T38" fmla="*/ 1308 w 247"/>
                <a:gd name="T39" fmla="*/ 1 h 117"/>
                <a:gd name="T40" fmla="*/ 1366 w 247"/>
                <a:gd name="T41" fmla="*/ 41 h 117"/>
                <a:gd name="T42" fmla="*/ 1416 w 247"/>
                <a:gd name="T43" fmla="*/ 89 h 117"/>
                <a:gd name="T44" fmla="*/ 1455 w 247"/>
                <a:gd name="T45" fmla="*/ 155 h 117"/>
                <a:gd name="T46" fmla="*/ 1505 w 247"/>
                <a:gd name="T47" fmla="*/ 246 h 117"/>
                <a:gd name="T48" fmla="*/ 1546 w 247"/>
                <a:gd name="T49" fmla="*/ 344 h 117"/>
                <a:gd name="T50" fmla="*/ 1579 w 247"/>
                <a:gd name="T51" fmla="*/ 465 h 117"/>
                <a:gd name="T52" fmla="*/ 1622 w 247"/>
                <a:gd name="T53" fmla="*/ 605 h 117"/>
                <a:gd name="T54" fmla="*/ 1649 w 247"/>
                <a:gd name="T55" fmla="*/ 779 h 117"/>
                <a:gd name="T56" fmla="*/ 1683 w 247"/>
                <a:gd name="T57" fmla="*/ 984 h 117"/>
                <a:gd name="T58" fmla="*/ 1698 w 247"/>
                <a:gd name="T59" fmla="*/ 1195 h 117"/>
                <a:gd name="T60" fmla="*/ 1718 w 247"/>
                <a:gd name="T61" fmla="*/ 1450 h 117"/>
                <a:gd name="T62" fmla="*/ 1741 w 247"/>
                <a:gd name="T63" fmla="*/ 1734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7"/>
                <a:gd name="T97" fmla="*/ 0 h 117"/>
                <a:gd name="T98" fmla="*/ 247 w 247"/>
                <a:gd name="T99" fmla="*/ 117 h 1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7" h="117">
                  <a:moveTo>
                    <a:pt x="0" y="78"/>
                  </a:moveTo>
                  <a:lnTo>
                    <a:pt x="20" y="69"/>
                  </a:lnTo>
                  <a:lnTo>
                    <a:pt x="30" y="64"/>
                  </a:lnTo>
                  <a:lnTo>
                    <a:pt x="40" y="59"/>
                  </a:lnTo>
                  <a:lnTo>
                    <a:pt x="49" y="54"/>
                  </a:lnTo>
                  <a:lnTo>
                    <a:pt x="59" y="48"/>
                  </a:lnTo>
                  <a:lnTo>
                    <a:pt x="69" y="42"/>
                  </a:lnTo>
                  <a:lnTo>
                    <a:pt x="79" y="37"/>
                  </a:lnTo>
                  <a:lnTo>
                    <a:pt x="89" y="32"/>
                  </a:lnTo>
                  <a:lnTo>
                    <a:pt x="99" y="26"/>
                  </a:lnTo>
                  <a:lnTo>
                    <a:pt x="108" y="21"/>
                  </a:lnTo>
                  <a:lnTo>
                    <a:pt x="118" y="17"/>
                  </a:lnTo>
                  <a:lnTo>
                    <a:pt x="127" y="12"/>
                  </a:lnTo>
                  <a:lnTo>
                    <a:pt x="136" y="9"/>
                  </a:lnTo>
                  <a:lnTo>
                    <a:pt x="145" y="6"/>
                  </a:lnTo>
                  <a:lnTo>
                    <a:pt x="153" y="3"/>
                  </a:lnTo>
                  <a:lnTo>
                    <a:pt x="162" y="1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1"/>
                  </a:lnTo>
                  <a:lnTo>
                    <a:pt x="193" y="3"/>
                  </a:lnTo>
                  <a:lnTo>
                    <a:pt x="200" y="6"/>
                  </a:lnTo>
                  <a:lnTo>
                    <a:pt x="206" y="10"/>
                  </a:lnTo>
                  <a:lnTo>
                    <a:pt x="213" y="16"/>
                  </a:lnTo>
                  <a:lnTo>
                    <a:pt x="218" y="23"/>
                  </a:lnTo>
                  <a:lnTo>
                    <a:pt x="223" y="31"/>
                  </a:lnTo>
                  <a:lnTo>
                    <a:pt x="229" y="41"/>
                  </a:lnTo>
                  <a:lnTo>
                    <a:pt x="233" y="52"/>
                  </a:lnTo>
                  <a:lnTo>
                    <a:pt x="237" y="66"/>
                  </a:lnTo>
                  <a:lnTo>
                    <a:pt x="240" y="80"/>
                  </a:lnTo>
                  <a:lnTo>
                    <a:pt x="243" y="97"/>
                  </a:lnTo>
                  <a:lnTo>
                    <a:pt x="246" y="11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54" name="Freeform 55"/>
            <p:cNvSpPr>
              <a:spLocks/>
            </p:cNvSpPr>
            <p:nvPr/>
          </p:nvSpPr>
          <p:spPr bwMode="auto">
            <a:xfrm>
              <a:off x="3816" y="1273"/>
              <a:ext cx="360" cy="535"/>
            </a:xfrm>
            <a:custGeom>
              <a:avLst/>
              <a:gdLst>
                <a:gd name="T0" fmla="*/ 516 w 288"/>
                <a:gd name="T1" fmla="*/ 400 h 393"/>
                <a:gd name="T2" fmla="*/ 548 w 288"/>
                <a:gd name="T3" fmla="*/ 753 h 393"/>
                <a:gd name="T4" fmla="*/ 533 w 288"/>
                <a:gd name="T5" fmla="*/ 1075 h 393"/>
                <a:gd name="T6" fmla="*/ 485 w 288"/>
                <a:gd name="T7" fmla="*/ 1369 h 393"/>
                <a:gd name="T8" fmla="*/ 423 w 288"/>
                <a:gd name="T9" fmla="*/ 1655 h 393"/>
                <a:gd name="T10" fmla="*/ 338 w 288"/>
                <a:gd name="T11" fmla="*/ 1918 h 393"/>
                <a:gd name="T12" fmla="*/ 244 w 288"/>
                <a:gd name="T13" fmla="*/ 2207 h 393"/>
                <a:gd name="T14" fmla="*/ 156 w 288"/>
                <a:gd name="T15" fmla="*/ 2479 h 393"/>
                <a:gd name="T16" fmla="*/ 88 w 288"/>
                <a:gd name="T17" fmla="*/ 2784 h 393"/>
                <a:gd name="T18" fmla="*/ 31 w 288"/>
                <a:gd name="T19" fmla="*/ 3115 h 393"/>
                <a:gd name="T20" fmla="*/ 1 w 288"/>
                <a:gd name="T21" fmla="*/ 3469 h 393"/>
                <a:gd name="T22" fmla="*/ 1 w 288"/>
                <a:gd name="T23" fmla="*/ 3647 h 393"/>
                <a:gd name="T24" fmla="*/ 1 w 288"/>
                <a:gd name="T25" fmla="*/ 3810 h 393"/>
                <a:gd name="T26" fmla="*/ 0 w 288"/>
                <a:gd name="T27" fmla="*/ 3985 h 393"/>
                <a:gd name="T28" fmla="*/ 1 w 288"/>
                <a:gd name="T29" fmla="*/ 4170 h 393"/>
                <a:gd name="T30" fmla="*/ 1 w 288"/>
                <a:gd name="T31" fmla="*/ 4336 h 393"/>
                <a:gd name="T32" fmla="*/ 1 w 288"/>
                <a:gd name="T33" fmla="*/ 4513 h 393"/>
                <a:gd name="T34" fmla="*/ 1 w 288"/>
                <a:gd name="T35" fmla="*/ 4698 h 393"/>
                <a:gd name="T36" fmla="*/ 1 w 288"/>
                <a:gd name="T37" fmla="*/ 4848 h 393"/>
                <a:gd name="T38" fmla="*/ 1 w 288"/>
                <a:gd name="T39" fmla="*/ 5026 h 393"/>
                <a:gd name="T40" fmla="*/ 20 w 288"/>
                <a:gd name="T41" fmla="*/ 5200 h 393"/>
                <a:gd name="T42" fmla="*/ 208 w 288"/>
                <a:gd name="T43" fmla="*/ 5411 h 393"/>
                <a:gd name="T44" fmla="*/ 341 w 288"/>
                <a:gd name="T45" fmla="*/ 5411 h 393"/>
                <a:gd name="T46" fmla="*/ 476 w 288"/>
                <a:gd name="T47" fmla="*/ 5320 h 393"/>
                <a:gd name="T48" fmla="*/ 611 w 288"/>
                <a:gd name="T49" fmla="*/ 5161 h 393"/>
                <a:gd name="T50" fmla="*/ 744 w 288"/>
                <a:gd name="T51" fmla="*/ 4991 h 393"/>
                <a:gd name="T52" fmla="*/ 875 w 288"/>
                <a:gd name="T53" fmla="*/ 4797 h 393"/>
                <a:gd name="T54" fmla="*/ 1008 w 288"/>
                <a:gd name="T55" fmla="*/ 4657 h 393"/>
                <a:gd name="T56" fmla="*/ 1139 w 288"/>
                <a:gd name="T57" fmla="*/ 4565 h 393"/>
                <a:gd name="T58" fmla="*/ 1260 w 288"/>
                <a:gd name="T59" fmla="*/ 4540 h 393"/>
                <a:gd name="T60" fmla="*/ 1388 w 288"/>
                <a:gd name="T61" fmla="*/ 4671 h 393"/>
                <a:gd name="T62" fmla="*/ 1500 w 288"/>
                <a:gd name="T63" fmla="*/ 4894 h 393"/>
                <a:gd name="T64" fmla="*/ 1545 w 288"/>
                <a:gd name="T65" fmla="*/ 5057 h 393"/>
                <a:gd name="T66" fmla="*/ 1583 w 288"/>
                <a:gd name="T67" fmla="*/ 5230 h 393"/>
                <a:gd name="T68" fmla="*/ 1601 w 288"/>
                <a:gd name="T69" fmla="*/ 5391 h 393"/>
                <a:gd name="T70" fmla="*/ 1623 w 288"/>
                <a:gd name="T71" fmla="*/ 5566 h 393"/>
                <a:gd name="T72" fmla="*/ 1643 w 288"/>
                <a:gd name="T73" fmla="*/ 5734 h 393"/>
                <a:gd name="T74" fmla="*/ 1673 w 288"/>
                <a:gd name="T75" fmla="*/ 5877 h 393"/>
                <a:gd name="T76" fmla="*/ 1710 w 288"/>
                <a:gd name="T77" fmla="*/ 6005 h 393"/>
                <a:gd name="T78" fmla="*/ 1758 w 288"/>
                <a:gd name="T79" fmla="*/ 6123 h 393"/>
                <a:gd name="T80" fmla="*/ 1833 w 288"/>
                <a:gd name="T81" fmla="*/ 6214 h 393"/>
                <a:gd name="T82" fmla="*/ 1913 w 288"/>
                <a:gd name="T83" fmla="*/ 6274 h 393"/>
                <a:gd name="T84" fmla="*/ 1939 w 288"/>
                <a:gd name="T85" fmla="*/ 6274 h 393"/>
                <a:gd name="T86" fmla="*/ 1963 w 288"/>
                <a:gd name="T87" fmla="*/ 6303 h 393"/>
                <a:gd name="T88" fmla="*/ 1985 w 288"/>
                <a:gd name="T89" fmla="*/ 6303 h 393"/>
                <a:gd name="T90" fmla="*/ 2001 w 288"/>
                <a:gd name="T91" fmla="*/ 6303 h 393"/>
                <a:gd name="T92" fmla="*/ 2029 w 288"/>
                <a:gd name="T93" fmla="*/ 6303 h 393"/>
                <a:gd name="T94" fmla="*/ 2054 w 288"/>
                <a:gd name="T95" fmla="*/ 6303 h 393"/>
                <a:gd name="T96" fmla="*/ 2076 w 288"/>
                <a:gd name="T97" fmla="*/ 6303 h 393"/>
                <a:gd name="T98" fmla="*/ 2095 w 288"/>
                <a:gd name="T99" fmla="*/ 6274 h 393"/>
                <a:gd name="T100" fmla="*/ 2119 w 288"/>
                <a:gd name="T101" fmla="*/ 6274 h 393"/>
                <a:gd name="T102" fmla="*/ 2139 w 288"/>
                <a:gd name="T103" fmla="*/ 6274 h 3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393"/>
                <a:gd name="T158" fmla="*/ 288 w 288"/>
                <a:gd name="T159" fmla="*/ 393 h 3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393">
                  <a:moveTo>
                    <a:pt x="57" y="0"/>
                  </a:moveTo>
                  <a:lnTo>
                    <a:pt x="66" y="17"/>
                  </a:lnTo>
                  <a:lnTo>
                    <a:pt x="69" y="25"/>
                  </a:lnTo>
                  <a:lnTo>
                    <a:pt x="71" y="33"/>
                  </a:lnTo>
                  <a:lnTo>
                    <a:pt x="72" y="40"/>
                  </a:lnTo>
                  <a:lnTo>
                    <a:pt x="73" y="47"/>
                  </a:lnTo>
                  <a:lnTo>
                    <a:pt x="73" y="54"/>
                  </a:lnTo>
                  <a:lnTo>
                    <a:pt x="73" y="61"/>
                  </a:lnTo>
                  <a:lnTo>
                    <a:pt x="71" y="67"/>
                  </a:lnTo>
                  <a:lnTo>
                    <a:pt x="70" y="73"/>
                  </a:lnTo>
                  <a:lnTo>
                    <a:pt x="68" y="79"/>
                  </a:lnTo>
                  <a:lnTo>
                    <a:pt x="65" y="85"/>
                  </a:lnTo>
                  <a:lnTo>
                    <a:pt x="63" y="91"/>
                  </a:lnTo>
                  <a:lnTo>
                    <a:pt x="59" y="97"/>
                  </a:lnTo>
                  <a:lnTo>
                    <a:pt x="56" y="103"/>
                  </a:lnTo>
                  <a:lnTo>
                    <a:pt x="53" y="109"/>
                  </a:lnTo>
                  <a:lnTo>
                    <a:pt x="49" y="114"/>
                  </a:lnTo>
                  <a:lnTo>
                    <a:pt x="45" y="119"/>
                  </a:lnTo>
                  <a:lnTo>
                    <a:pt x="41" y="125"/>
                  </a:lnTo>
                  <a:lnTo>
                    <a:pt x="37" y="131"/>
                  </a:lnTo>
                  <a:lnTo>
                    <a:pt x="33" y="137"/>
                  </a:lnTo>
                  <a:lnTo>
                    <a:pt x="29" y="142"/>
                  </a:lnTo>
                  <a:lnTo>
                    <a:pt x="25" y="148"/>
                  </a:lnTo>
                  <a:lnTo>
                    <a:pt x="21" y="154"/>
                  </a:lnTo>
                  <a:lnTo>
                    <a:pt x="17" y="160"/>
                  </a:lnTo>
                  <a:lnTo>
                    <a:pt x="14" y="167"/>
                  </a:lnTo>
                  <a:lnTo>
                    <a:pt x="11" y="173"/>
                  </a:lnTo>
                  <a:lnTo>
                    <a:pt x="8" y="180"/>
                  </a:lnTo>
                  <a:lnTo>
                    <a:pt x="6" y="187"/>
                  </a:lnTo>
                  <a:lnTo>
                    <a:pt x="4" y="194"/>
                  </a:lnTo>
                  <a:lnTo>
                    <a:pt x="3" y="201"/>
                  </a:lnTo>
                  <a:lnTo>
                    <a:pt x="2" y="209"/>
                  </a:lnTo>
                  <a:lnTo>
                    <a:pt x="1" y="216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1" y="227"/>
                  </a:lnTo>
                  <a:lnTo>
                    <a:pt x="1" y="230"/>
                  </a:lnTo>
                  <a:lnTo>
                    <a:pt x="1" y="234"/>
                  </a:lnTo>
                  <a:lnTo>
                    <a:pt x="1" y="237"/>
                  </a:lnTo>
                  <a:lnTo>
                    <a:pt x="0" y="241"/>
                  </a:lnTo>
                  <a:lnTo>
                    <a:pt x="0" y="245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1" y="259"/>
                  </a:lnTo>
                  <a:lnTo>
                    <a:pt x="1" y="263"/>
                  </a:lnTo>
                  <a:lnTo>
                    <a:pt x="1" y="267"/>
                  </a:lnTo>
                  <a:lnTo>
                    <a:pt x="1" y="270"/>
                  </a:lnTo>
                  <a:lnTo>
                    <a:pt x="1" y="274"/>
                  </a:lnTo>
                  <a:lnTo>
                    <a:pt x="1" y="277"/>
                  </a:lnTo>
                  <a:lnTo>
                    <a:pt x="1" y="281"/>
                  </a:lnTo>
                  <a:lnTo>
                    <a:pt x="1" y="285"/>
                  </a:lnTo>
                  <a:lnTo>
                    <a:pt x="1" y="288"/>
                  </a:lnTo>
                  <a:lnTo>
                    <a:pt x="1" y="292"/>
                  </a:lnTo>
                  <a:lnTo>
                    <a:pt x="1" y="295"/>
                  </a:lnTo>
                  <a:lnTo>
                    <a:pt x="1" y="299"/>
                  </a:lnTo>
                  <a:lnTo>
                    <a:pt x="1" y="302"/>
                  </a:lnTo>
                  <a:lnTo>
                    <a:pt x="1" y="306"/>
                  </a:lnTo>
                  <a:lnTo>
                    <a:pt x="1" y="309"/>
                  </a:lnTo>
                  <a:lnTo>
                    <a:pt x="1" y="313"/>
                  </a:lnTo>
                  <a:lnTo>
                    <a:pt x="1" y="317"/>
                  </a:lnTo>
                  <a:lnTo>
                    <a:pt x="1" y="320"/>
                  </a:lnTo>
                  <a:lnTo>
                    <a:pt x="2" y="324"/>
                  </a:lnTo>
                  <a:lnTo>
                    <a:pt x="15" y="332"/>
                  </a:lnTo>
                  <a:lnTo>
                    <a:pt x="21" y="335"/>
                  </a:lnTo>
                  <a:lnTo>
                    <a:pt x="27" y="337"/>
                  </a:lnTo>
                  <a:lnTo>
                    <a:pt x="33" y="337"/>
                  </a:lnTo>
                  <a:lnTo>
                    <a:pt x="39" y="337"/>
                  </a:lnTo>
                  <a:lnTo>
                    <a:pt x="46" y="337"/>
                  </a:lnTo>
                  <a:lnTo>
                    <a:pt x="52" y="336"/>
                  </a:lnTo>
                  <a:lnTo>
                    <a:pt x="58" y="334"/>
                  </a:lnTo>
                  <a:lnTo>
                    <a:pt x="64" y="331"/>
                  </a:lnTo>
                  <a:lnTo>
                    <a:pt x="70" y="329"/>
                  </a:lnTo>
                  <a:lnTo>
                    <a:pt x="76" y="326"/>
                  </a:lnTo>
                  <a:lnTo>
                    <a:pt x="82" y="322"/>
                  </a:lnTo>
                  <a:lnTo>
                    <a:pt x="88" y="319"/>
                  </a:lnTo>
                  <a:lnTo>
                    <a:pt x="94" y="315"/>
                  </a:lnTo>
                  <a:lnTo>
                    <a:pt x="100" y="311"/>
                  </a:lnTo>
                  <a:lnTo>
                    <a:pt x="105" y="307"/>
                  </a:lnTo>
                  <a:lnTo>
                    <a:pt x="111" y="303"/>
                  </a:lnTo>
                  <a:lnTo>
                    <a:pt x="117" y="299"/>
                  </a:lnTo>
                  <a:lnTo>
                    <a:pt x="123" y="296"/>
                  </a:lnTo>
                  <a:lnTo>
                    <a:pt x="129" y="293"/>
                  </a:lnTo>
                  <a:lnTo>
                    <a:pt x="135" y="290"/>
                  </a:lnTo>
                  <a:lnTo>
                    <a:pt x="140" y="287"/>
                  </a:lnTo>
                  <a:lnTo>
                    <a:pt x="146" y="285"/>
                  </a:lnTo>
                  <a:lnTo>
                    <a:pt x="152" y="284"/>
                  </a:lnTo>
                  <a:lnTo>
                    <a:pt x="157" y="283"/>
                  </a:lnTo>
                  <a:lnTo>
                    <a:pt x="163" y="283"/>
                  </a:lnTo>
                  <a:lnTo>
                    <a:pt x="169" y="283"/>
                  </a:lnTo>
                  <a:lnTo>
                    <a:pt x="175" y="285"/>
                  </a:lnTo>
                  <a:lnTo>
                    <a:pt x="180" y="287"/>
                  </a:lnTo>
                  <a:lnTo>
                    <a:pt x="186" y="291"/>
                  </a:lnTo>
                  <a:lnTo>
                    <a:pt x="192" y="295"/>
                  </a:lnTo>
                  <a:lnTo>
                    <a:pt x="198" y="302"/>
                  </a:lnTo>
                  <a:lnTo>
                    <a:pt x="201" y="305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7" y="315"/>
                  </a:lnTo>
                  <a:lnTo>
                    <a:pt x="209" y="319"/>
                  </a:lnTo>
                  <a:lnTo>
                    <a:pt x="211" y="322"/>
                  </a:lnTo>
                  <a:lnTo>
                    <a:pt x="212" y="326"/>
                  </a:lnTo>
                  <a:lnTo>
                    <a:pt x="213" y="329"/>
                  </a:lnTo>
                  <a:lnTo>
                    <a:pt x="214" y="333"/>
                  </a:lnTo>
                  <a:lnTo>
                    <a:pt x="215" y="336"/>
                  </a:lnTo>
                  <a:lnTo>
                    <a:pt x="216" y="340"/>
                  </a:lnTo>
                  <a:lnTo>
                    <a:pt x="217" y="343"/>
                  </a:lnTo>
                  <a:lnTo>
                    <a:pt x="218" y="347"/>
                  </a:lnTo>
                  <a:lnTo>
                    <a:pt x="219" y="350"/>
                  </a:lnTo>
                  <a:lnTo>
                    <a:pt x="219" y="353"/>
                  </a:lnTo>
                  <a:lnTo>
                    <a:pt x="220" y="357"/>
                  </a:lnTo>
                  <a:lnTo>
                    <a:pt x="221" y="360"/>
                  </a:lnTo>
                  <a:lnTo>
                    <a:pt x="222" y="363"/>
                  </a:lnTo>
                  <a:lnTo>
                    <a:pt x="224" y="366"/>
                  </a:lnTo>
                  <a:lnTo>
                    <a:pt x="225" y="369"/>
                  </a:lnTo>
                  <a:lnTo>
                    <a:pt x="227" y="371"/>
                  </a:lnTo>
                  <a:lnTo>
                    <a:pt x="229" y="374"/>
                  </a:lnTo>
                  <a:lnTo>
                    <a:pt x="231" y="377"/>
                  </a:lnTo>
                  <a:lnTo>
                    <a:pt x="233" y="379"/>
                  </a:lnTo>
                  <a:lnTo>
                    <a:pt x="236" y="381"/>
                  </a:lnTo>
                  <a:lnTo>
                    <a:pt x="239" y="383"/>
                  </a:lnTo>
                  <a:lnTo>
                    <a:pt x="243" y="385"/>
                  </a:lnTo>
                  <a:lnTo>
                    <a:pt x="246" y="387"/>
                  </a:lnTo>
                  <a:lnTo>
                    <a:pt x="251" y="389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58" y="391"/>
                  </a:lnTo>
                  <a:lnTo>
                    <a:pt x="259" y="391"/>
                  </a:lnTo>
                  <a:lnTo>
                    <a:pt x="260" y="391"/>
                  </a:lnTo>
                  <a:lnTo>
                    <a:pt x="261" y="392"/>
                  </a:lnTo>
                  <a:lnTo>
                    <a:pt x="262" y="392"/>
                  </a:lnTo>
                  <a:lnTo>
                    <a:pt x="263" y="392"/>
                  </a:lnTo>
                  <a:lnTo>
                    <a:pt x="264" y="392"/>
                  </a:lnTo>
                  <a:lnTo>
                    <a:pt x="265" y="392"/>
                  </a:lnTo>
                  <a:lnTo>
                    <a:pt x="266" y="392"/>
                  </a:lnTo>
                  <a:lnTo>
                    <a:pt x="267" y="392"/>
                  </a:lnTo>
                  <a:lnTo>
                    <a:pt x="268" y="392"/>
                  </a:lnTo>
                  <a:lnTo>
                    <a:pt x="269" y="392"/>
                  </a:lnTo>
                  <a:lnTo>
                    <a:pt x="270" y="392"/>
                  </a:lnTo>
                  <a:lnTo>
                    <a:pt x="271" y="392"/>
                  </a:lnTo>
                  <a:lnTo>
                    <a:pt x="272" y="392"/>
                  </a:lnTo>
                  <a:lnTo>
                    <a:pt x="273" y="392"/>
                  </a:lnTo>
                  <a:lnTo>
                    <a:pt x="274" y="392"/>
                  </a:lnTo>
                  <a:lnTo>
                    <a:pt x="275" y="392"/>
                  </a:lnTo>
                  <a:lnTo>
                    <a:pt x="276" y="392"/>
                  </a:lnTo>
                  <a:lnTo>
                    <a:pt x="277" y="392"/>
                  </a:lnTo>
                  <a:lnTo>
                    <a:pt x="278" y="392"/>
                  </a:lnTo>
                  <a:lnTo>
                    <a:pt x="279" y="392"/>
                  </a:lnTo>
                  <a:lnTo>
                    <a:pt x="280" y="392"/>
                  </a:lnTo>
                  <a:lnTo>
                    <a:pt x="281" y="391"/>
                  </a:lnTo>
                  <a:lnTo>
                    <a:pt x="282" y="391"/>
                  </a:lnTo>
                  <a:lnTo>
                    <a:pt x="283" y="391"/>
                  </a:lnTo>
                  <a:lnTo>
                    <a:pt x="284" y="391"/>
                  </a:lnTo>
                  <a:lnTo>
                    <a:pt x="285" y="391"/>
                  </a:lnTo>
                  <a:lnTo>
                    <a:pt x="286" y="391"/>
                  </a:lnTo>
                  <a:lnTo>
                    <a:pt x="287" y="39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55" name="Freeform 56"/>
            <p:cNvSpPr>
              <a:spLocks/>
            </p:cNvSpPr>
            <p:nvPr/>
          </p:nvSpPr>
          <p:spPr bwMode="auto">
            <a:xfrm>
              <a:off x="3996" y="1182"/>
              <a:ext cx="377" cy="245"/>
            </a:xfrm>
            <a:custGeom>
              <a:avLst/>
              <a:gdLst>
                <a:gd name="T0" fmla="*/ 0 w 302"/>
                <a:gd name="T1" fmla="*/ 0 h 180"/>
                <a:gd name="T2" fmla="*/ 50 w 302"/>
                <a:gd name="T3" fmla="*/ 235 h 180"/>
                <a:gd name="T4" fmla="*/ 89 w 302"/>
                <a:gd name="T5" fmla="*/ 354 h 180"/>
                <a:gd name="T6" fmla="*/ 119 w 302"/>
                <a:gd name="T7" fmla="*/ 453 h 180"/>
                <a:gd name="T8" fmla="*/ 150 w 302"/>
                <a:gd name="T9" fmla="*/ 529 h 180"/>
                <a:gd name="T10" fmla="*/ 187 w 302"/>
                <a:gd name="T11" fmla="*/ 617 h 180"/>
                <a:gd name="T12" fmla="*/ 233 w 302"/>
                <a:gd name="T13" fmla="*/ 691 h 180"/>
                <a:gd name="T14" fmla="*/ 271 w 302"/>
                <a:gd name="T15" fmla="*/ 753 h 180"/>
                <a:gd name="T16" fmla="*/ 320 w 302"/>
                <a:gd name="T17" fmla="*/ 815 h 180"/>
                <a:gd name="T18" fmla="*/ 362 w 302"/>
                <a:gd name="T19" fmla="*/ 858 h 180"/>
                <a:gd name="T20" fmla="*/ 406 w 302"/>
                <a:gd name="T21" fmla="*/ 915 h 180"/>
                <a:gd name="T22" fmla="*/ 453 w 302"/>
                <a:gd name="T23" fmla="*/ 969 h 180"/>
                <a:gd name="T24" fmla="*/ 501 w 302"/>
                <a:gd name="T25" fmla="*/ 1007 h 180"/>
                <a:gd name="T26" fmla="*/ 551 w 302"/>
                <a:gd name="T27" fmla="*/ 1036 h 180"/>
                <a:gd name="T28" fmla="*/ 595 w 302"/>
                <a:gd name="T29" fmla="*/ 1098 h 180"/>
                <a:gd name="T30" fmla="*/ 645 w 302"/>
                <a:gd name="T31" fmla="*/ 1123 h 180"/>
                <a:gd name="T32" fmla="*/ 688 w 302"/>
                <a:gd name="T33" fmla="*/ 1150 h 180"/>
                <a:gd name="T34" fmla="*/ 743 w 302"/>
                <a:gd name="T35" fmla="*/ 1180 h 180"/>
                <a:gd name="T36" fmla="*/ 796 w 302"/>
                <a:gd name="T37" fmla="*/ 1215 h 180"/>
                <a:gd name="T38" fmla="*/ 839 w 302"/>
                <a:gd name="T39" fmla="*/ 1245 h 180"/>
                <a:gd name="T40" fmla="*/ 893 w 302"/>
                <a:gd name="T41" fmla="*/ 1281 h 180"/>
                <a:gd name="T42" fmla="*/ 933 w 302"/>
                <a:gd name="T43" fmla="*/ 1334 h 180"/>
                <a:gd name="T44" fmla="*/ 986 w 302"/>
                <a:gd name="T45" fmla="*/ 1371 h 180"/>
                <a:gd name="T46" fmla="*/ 1029 w 302"/>
                <a:gd name="T47" fmla="*/ 1410 h 180"/>
                <a:gd name="T48" fmla="*/ 1072 w 302"/>
                <a:gd name="T49" fmla="*/ 1466 h 180"/>
                <a:gd name="T50" fmla="*/ 1122 w 302"/>
                <a:gd name="T51" fmla="*/ 1529 h 180"/>
                <a:gd name="T52" fmla="*/ 1158 w 302"/>
                <a:gd name="T53" fmla="*/ 1565 h 180"/>
                <a:gd name="T54" fmla="*/ 1193 w 302"/>
                <a:gd name="T55" fmla="*/ 1654 h 180"/>
                <a:gd name="T56" fmla="*/ 1236 w 302"/>
                <a:gd name="T57" fmla="*/ 1723 h 180"/>
                <a:gd name="T58" fmla="*/ 1278 w 302"/>
                <a:gd name="T59" fmla="*/ 1795 h 180"/>
                <a:gd name="T60" fmla="*/ 1310 w 302"/>
                <a:gd name="T61" fmla="*/ 1899 h 180"/>
                <a:gd name="T62" fmla="*/ 1347 w 302"/>
                <a:gd name="T63" fmla="*/ 1990 h 180"/>
                <a:gd name="T64" fmla="*/ 1376 w 302"/>
                <a:gd name="T65" fmla="*/ 2093 h 180"/>
                <a:gd name="T66" fmla="*/ 1401 w 302"/>
                <a:gd name="T67" fmla="*/ 2149 h 180"/>
                <a:gd name="T68" fmla="*/ 1419 w 302"/>
                <a:gd name="T69" fmla="*/ 2215 h 180"/>
                <a:gd name="T70" fmla="*/ 1446 w 302"/>
                <a:gd name="T71" fmla="*/ 2254 h 180"/>
                <a:gd name="T72" fmla="*/ 1464 w 302"/>
                <a:gd name="T73" fmla="*/ 2319 h 180"/>
                <a:gd name="T74" fmla="*/ 1488 w 302"/>
                <a:gd name="T75" fmla="*/ 2374 h 180"/>
                <a:gd name="T76" fmla="*/ 1510 w 302"/>
                <a:gd name="T77" fmla="*/ 2423 h 180"/>
                <a:gd name="T78" fmla="*/ 1538 w 302"/>
                <a:gd name="T79" fmla="*/ 2472 h 180"/>
                <a:gd name="T80" fmla="*/ 1564 w 302"/>
                <a:gd name="T81" fmla="*/ 2519 h 180"/>
                <a:gd name="T82" fmla="*/ 1583 w 302"/>
                <a:gd name="T83" fmla="*/ 2540 h 180"/>
                <a:gd name="T84" fmla="*/ 1613 w 302"/>
                <a:gd name="T85" fmla="*/ 2607 h 180"/>
                <a:gd name="T86" fmla="*/ 1639 w 302"/>
                <a:gd name="T87" fmla="*/ 2635 h 180"/>
                <a:gd name="T88" fmla="*/ 1670 w 302"/>
                <a:gd name="T89" fmla="*/ 2662 h 180"/>
                <a:gd name="T90" fmla="*/ 1693 w 302"/>
                <a:gd name="T91" fmla="*/ 2709 h 180"/>
                <a:gd name="T92" fmla="*/ 1724 w 302"/>
                <a:gd name="T93" fmla="*/ 2715 h 180"/>
                <a:gd name="T94" fmla="*/ 1753 w 302"/>
                <a:gd name="T95" fmla="*/ 2759 h 180"/>
                <a:gd name="T96" fmla="*/ 1781 w 302"/>
                <a:gd name="T97" fmla="*/ 2796 h 180"/>
                <a:gd name="T98" fmla="*/ 1809 w 302"/>
                <a:gd name="T99" fmla="*/ 2805 h 180"/>
                <a:gd name="T100" fmla="*/ 1840 w 302"/>
                <a:gd name="T101" fmla="*/ 2832 h 180"/>
                <a:gd name="T102" fmla="*/ 1870 w 302"/>
                <a:gd name="T103" fmla="*/ 2835 h 180"/>
                <a:gd name="T104" fmla="*/ 1901 w 302"/>
                <a:gd name="T105" fmla="*/ 2849 h 180"/>
                <a:gd name="T106" fmla="*/ 1926 w 302"/>
                <a:gd name="T107" fmla="*/ 2849 h 180"/>
                <a:gd name="T108" fmla="*/ 1965 w 302"/>
                <a:gd name="T109" fmla="*/ 2872 h 180"/>
                <a:gd name="T110" fmla="*/ 1995 w 302"/>
                <a:gd name="T111" fmla="*/ 2872 h 180"/>
                <a:gd name="T112" fmla="*/ 2022 w 302"/>
                <a:gd name="T113" fmla="*/ 2849 h 180"/>
                <a:gd name="T114" fmla="*/ 2052 w 302"/>
                <a:gd name="T115" fmla="*/ 2849 h 180"/>
                <a:gd name="T116" fmla="*/ 2085 w 302"/>
                <a:gd name="T117" fmla="*/ 2835 h 180"/>
                <a:gd name="T118" fmla="*/ 2122 w 302"/>
                <a:gd name="T119" fmla="*/ 2832 h 180"/>
                <a:gd name="T120" fmla="*/ 2152 w 302"/>
                <a:gd name="T121" fmla="*/ 2805 h 180"/>
                <a:gd name="T122" fmla="*/ 2188 w 302"/>
                <a:gd name="T123" fmla="*/ 2770 h 180"/>
                <a:gd name="T124" fmla="*/ 2211 w 302"/>
                <a:gd name="T125" fmla="*/ 2759 h 1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2"/>
                <a:gd name="T190" fmla="*/ 0 h 180"/>
                <a:gd name="T191" fmla="*/ 302 w 302"/>
                <a:gd name="T192" fmla="*/ 180 h 1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2" h="180">
                  <a:moveTo>
                    <a:pt x="0" y="0"/>
                  </a:moveTo>
                  <a:lnTo>
                    <a:pt x="7" y="15"/>
                  </a:lnTo>
                  <a:lnTo>
                    <a:pt x="12" y="22"/>
                  </a:lnTo>
                  <a:lnTo>
                    <a:pt x="16" y="28"/>
                  </a:lnTo>
                  <a:lnTo>
                    <a:pt x="21" y="33"/>
                  </a:lnTo>
                  <a:lnTo>
                    <a:pt x="26" y="38"/>
                  </a:lnTo>
                  <a:lnTo>
                    <a:pt x="32" y="43"/>
                  </a:lnTo>
                  <a:lnTo>
                    <a:pt x="37" y="47"/>
                  </a:lnTo>
                  <a:lnTo>
                    <a:pt x="43" y="51"/>
                  </a:lnTo>
                  <a:lnTo>
                    <a:pt x="49" y="54"/>
                  </a:lnTo>
                  <a:lnTo>
                    <a:pt x="55" y="57"/>
                  </a:lnTo>
                  <a:lnTo>
                    <a:pt x="62" y="60"/>
                  </a:lnTo>
                  <a:lnTo>
                    <a:pt x="68" y="63"/>
                  </a:lnTo>
                  <a:lnTo>
                    <a:pt x="75" y="65"/>
                  </a:lnTo>
                  <a:lnTo>
                    <a:pt x="81" y="68"/>
                  </a:lnTo>
                  <a:lnTo>
                    <a:pt x="88" y="70"/>
                  </a:lnTo>
                  <a:lnTo>
                    <a:pt x="94" y="72"/>
                  </a:lnTo>
                  <a:lnTo>
                    <a:pt x="101" y="74"/>
                  </a:lnTo>
                  <a:lnTo>
                    <a:pt x="108" y="76"/>
                  </a:lnTo>
                  <a:lnTo>
                    <a:pt x="114" y="78"/>
                  </a:lnTo>
                  <a:lnTo>
                    <a:pt x="121" y="80"/>
                  </a:lnTo>
                  <a:lnTo>
                    <a:pt x="127" y="83"/>
                  </a:lnTo>
                  <a:lnTo>
                    <a:pt x="134" y="86"/>
                  </a:lnTo>
                  <a:lnTo>
                    <a:pt x="140" y="88"/>
                  </a:lnTo>
                  <a:lnTo>
                    <a:pt x="146" y="92"/>
                  </a:lnTo>
                  <a:lnTo>
                    <a:pt x="152" y="95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68" y="107"/>
                  </a:lnTo>
                  <a:lnTo>
                    <a:pt x="173" y="112"/>
                  </a:lnTo>
                  <a:lnTo>
                    <a:pt x="178" y="118"/>
                  </a:lnTo>
                  <a:lnTo>
                    <a:pt x="183" y="124"/>
                  </a:lnTo>
                  <a:lnTo>
                    <a:pt x="187" y="131"/>
                  </a:lnTo>
                  <a:lnTo>
                    <a:pt x="190" y="134"/>
                  </a:lnTo>
                  <a:lnTo>
                    <a:pt x="193" y="138"/>
                  </a:lnTo>
                  <a:lnTo>
                    <a:pt x="196" y="141"/>
                  </a:lnTo>
                  <a:lnTo>
                    <a:pt x="199" y="145"/>
                  </a:lnTo>
                  <a:lnTo>
                    <a:pt x="202" y="148"/>
                  </a:lnTo>
                  <a:lnTo>
                    <a:pt x="205" y="151"/>
                  </a:lnTo>
                  <a:lnTo>
                    <a:pt x="209" y="154"/>
                  </a:lnTo>
                  <a:lnTo>
                    <a:pt x="212" y="157"/>
                  </a:lnTo>
                  <a:lnTo>
                    <a:pt x="215" y="159"/>
                  </a:lnTo>
                  <a:lnTo>
                    <a:pt x="219" y="162"/>
                  </a:lnTo>
                  <a:lnTo>
                    <a:pt x="223" y="164"/>
                  </a:lnTo>
                  <a:lnTo>
                    <a:pt x="227" y="166"/>
                  </a:lnTo>
                  <a:lnTo>
                    <a:pt x="230" y="169"/>
                  </a:lnTo>
                  <a:lnTo>
                    <a:pt x="234" y="170"/>
                  </a:lnTo>
                  <a:lnTo>
                    <a:pt x="238" y="172"/>
                  </a:lnTo>
                  <a:lnTo>
                    <a:pt x="242" y="174"/>
                  </a:lnTo>
                  <a:lnTo>
                    <a:pt x="246" y="175"/>
                  </a:lnTo>
                  <a:lnTo>
                    <a:pt x="250" y="176"/>
                  </a:lnTo>
                  <a:lnTo>
                    <a:pt x="254" y="177"/>
                  </a:lnTo>
                  <a:lnTo>
                    <a:pt x="258" y="178"/>
                  </a:lnTo>
                  <a:lnTo>
                    <a:pt x="262" y="178"/>
                  </a:lnTo>
                  <a:lnTo>
                    <a:pt x="267" y="179"/>
                  </a:lnTo>
                  <a:lnTo>
                    <a:pt x="271" y="179"/>
                  </a:lnTo>
                  <a:lnTo>
                    <a:pt x="275" y="178"/>
                  </a:lnTo>
                  <a:lnTo>
                    <a:pt x="279" y="178"/>
                  </a:lnTo>
                  <a:lnTo>
                    <a:pt x="283" y="177"/>
                  </a:lnTo>
                  <a:lnTo>
                    <a:pt x="288" y="176"/>
                  </a:lnTo>
                  <a:lnTo>
                    <a:pt x="292" y="175"/>
                  </a:lnTo>
                  <a:lnTo>
                    <a:pt x="297" y="173"/>
                  </a:lnTo>
                  <a:lnTo>
                    <a:pt x="301" y="17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56" name="Freeform 57"/>
            <p:cNvSpPr>
              <a:spLocks/>
            </p:cNvSpPr>
            <p:nvPr/>
          </p:nvSpPr>
          <p:spPr bwMode="auto">
            <a:xfrm>
              <a:off x="4055" y="1416"/>
              <a:ext cx="238" cy="120"/>
            </a:xfrm>
            <a:custGeom>
              <a:avLst/>
              <a:gdLst>
                <a:gd name="T0" fmla="*/ 1383 w 190"/>
                <a:gd name="T1" fmla="*/ 0 h 88"/>
                <a:gd name="T2" fmla="*/ 1439 w 190"/>
                <a:gd name="T3" fmla="*/ 455 h 88"/>
                <a:gd name="T4" fmla="*/ 1439 w 190"/>
                <a:gd name="T5" fmla="*/ 656 h 88"/>
                <a:gd name="T6" fmla="*/ 1439 w 190"/>
                <a:gd name="T7" fmla="*/ 835 h 88"/>
                <a:gd name="T8" fmla="*/ 1422 w 190"/>
                <a:gd name="T9" fmla="*/ 986 h 88"/>
                <a:gd name="T10" fmla="*/ 1414 w 190"/>
                <a:gd name="T11" fmla="*/ 1085 h 88"/>
                <a:gd name="T12" fmla="*/ 1392 w 190"/>
                <a:gd name="T13" fmla="*/ 1190 h 88"/>
                <a:gd name="T14" fmla="*/ 1359 w 190"/>
                <a:gd name="T15" fmla="*/ 1274 h 88"/>
                <a:gd name="T16" fmla="*/ 1317 w 190"/>
                <a:gd name="T17" fmla="*/ 1345 h 88"/>
                <a:gd name="T18" fmla="*/ 1268 w 190"/>
                <a:gd name="T19" fmla="*/ 1376 h 88"/>
                <a:gd name="T20" fmla="*/ 1224 w 190"/>
                <a:gd name="T21" fmla="*/ 1400 h 88"/>
                <a:gd name="T22" fmla="*/ 1164 w 190"/>
                <a:gd name="T23" fmla="*/ 1417 h 88"/>
                <a:gd name="T24" fmla="*/ 1111 w 190"/>
                <a:gd name="T25" fmla="*/ 1417 h 88"/>
                <a:gd name="T26" fmla="*/ 1040 w 190"/>
                <a:gd name="T27" fmla="*/ 1400 h 88"/>
                <a:gd name="T28" fmla="*/ 981 w 190"/>
                <a:gd name="T29" fmla="*/ 1381 h 88"/>
                <a:gd name="T30" fmla="*/ 906 w 190"/>
                <a:gd name="T31" fmla="*/ 1349 h 88"/>
                <a:gd name="T32" fmla="*/ 841 w 190"/>
                <a:gd name="T33" fmla="*/ 1320 h 88"/>
                <a:gd name="T34" fmla="*/ 769 w 190"/>
                <a:gd name="T35" fmla="*/ 1274 h 88"/>
                <a:gd name="T36" fmla="*/ 694 w 190"/>
                <a:gd name="T37" fmla="*/ 1220 h 88"/>
                <a:gd name="T38" fmla="*/ 631 w 190"/>
                <a:gd name="T39" fmla="*/ 1180 h 88"/>
                <a:gd name="T40" fmla="*/ 552 w 190"/>
                <a:gd name="T41" fmla="*/ 1114 h 88"/>
                <a:gd name="T42" fmla="*/ 490 w 190"/>
                <a:gd name="T43" fmla="*/ 1062 h 88"/>
                <a:gd name="T44" fmla="*/ 417 w 190"/>
                <a:gd name="T45" fmla="*/ 1013 h 88"/>
                <a:gd name="T46" fmla="*/ 358 w 190"/>
                <a:gd name="T47" fmla="*/ 942 h 88"/>
                <a:gd name="T48" fmla="*/ 293 w 190"/>
                <a:gd name="T49" fmla="*/ 895 h 88"/>
                <a:gd name="T50" fmla="*/ 234 w 190"/>
                <a:gd name="T51" fmla="*/ 845 h 88"/>
                <a:gd name="T52" fmla="*/ 185 w 190"/>
                <a:gd name="T53" fmla="*/ 817 h 88"/>
                <a:gd name="T54" fmla="*/ 138 w 190"/>
                <a:gd name="T55" fmla="*/ 779 h 88"/>
                <a:gd name="T56" fmla="*/ 94 w 190"/>
                <a:gd name="T57" fmla="*/ 762 h 88"/>
                <a:gd name="T58" fmla="*/ 56 w 190"/>
                <a:gd name="T59" fmla="*/ 753 h 88"/>
                <a:gd name="T60" fmla="*/ 25 w 190"/>
                <a:gd name="T61" fmla="*/ 753 h 88"/>
                <a:gd name="T62" fmla="*/ 0 w 190"/>
                <a:gd name="T63" fmla="*/ 762 h 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"/>
                <a:gd name="T97" fmla="*/ 0 h 88"/>
                <a:gd name="T98" fmla="*/ 190 w 190"/>
                <a:gd name="T99" fmla="*/ 88 h 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" h="88">
                  <a:moveTo>
                    <a:pt x="182" y="0"/>
                  </a:moveTo>
                  <a:lnTo>
                    <a:pt x="189" y="28"/>
                  </a:lnTo>
                  <a:lnTo>
                    <a:pt x="189" y="40"/>
                  </a:lnTo>
                  <a:lnTo>
                    <a:pt x="189" y="51"/>
                  </a:lnTo>
                  <a:lnTo>
                    <a:pt x="188" y="60"/>
                  </a:lnTo>
                  <a:lnTo>
                    <a:pt x="186" y="67"/>
                  </a:lnTo>
                  <a:lnTo>
                    <a:pt x="183" y="73"/>
                  </a:lnTo>
                  <a:lnTo>
                    <a:pt x="179" y="78"/>
                  </a:lnTo>
                  <a:lnTo>
                    <a:pt x="173" y="82"/>
                  </a:lnTo>
                  <a:lnTo>
                    <a:pt x="167" y="84"/>
                  </a:lnTo>
                  <a:lnTo>
                    <a:pt x="161" y="86"/>
                  </a:lnTo>
                  <a:lnTo>
                    <a:pt x="153" y="87"/>
                  </a:lnTo>
                  <a:lnTo>
                    <a:pt x="146" y="87"/>
                  </a:lnTo>
                  <a:lnTo>
                    <a:pt x="137" y="86"/>
                  </a:lnTo>
                  <a:lnTo>
                    <a:pt x="129" y="85"/>
                  </a:lnTo>
                  <a:lnTo>
                    <a:pt x="120" y="83"/>
                  </a:lnTo>
                  <a:lnTo>
                    <a:pt x="111" y="81"/>
                  </a:lnTo>
                  <a:lnTo>
                    <a:pt x="101" y="78"/>
                  </a:lnTo>
                  <a:lnTo>
                    <a:pt x="92" y="75"/>
                  </a:lnTo>
                  <a:lnTo>
                    <a:pt x="83" y="72"/>
                  </a:lnTo>
                  <a:lnTo>
                    <a:pt x="73" y="68"/>
                  </a:lnTo>
                  <a:lnTo>
                    <a:pt x="65" y="65"/>
                  </a:lnTo>
                  <a:lnTo>
                    <a:pt x="55" y="62"/>
                  </a:lnTo>
                  <a:lnTo>
                    <a:pt x="47" y="58"/>
                  </a:lnTo>
                  <a:lnTo>
                    <a:pt x="39" y="55"/>
                  </a:lnTo>
                  <a:lnTo>
                    <a:pt x="31" y="52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12" y="47"/>
                  </a:lnTo>
                  <a:lnTo>
                    <a:pt x="7" y="46"/>
                  </a:lnTo>
                  <a:lnTo>
                    <a:pt x="3" y="46"/>
                  </a:lnTo>
                  <a:lnTo>
                    <a:pt x="0" y="4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57" name="Freeform 58"/>
            <p:cNvSpPr>
              <a:spLocks/>
            </p:cNvSpPr>
            <p:nvPr/>
          </p:nvSpPr>
          <p:spPr bwMode="auto">
            <a:xfrm>
              <a:off x="4529" y="1452"/>
              <a:ext cx="277" cy="288"/>
            </a:xfrm>
            <a:custGeom>
              <a:avLst/>
              <a:gdLst>
                <a:gd name="T0" fmla="*/ 1565 w 223"/>
                <a:gd name="T1" fmla="*/ 3331 h 212"/>
                <a:gd name="T2" fmla="*/ 1503 w 223"/>
                <a:gd name="T3" fmla="*/ 3279 h 212"/>
                <a:gd name="T4" fmla="*/ 1473 w 223"/>
                <a:gd name="T5" fmla="*/ 3243 h 212"/>
                <a:gd name="T6" fmla="*/ 1453 w 223"/>
                <a:gd name="T7" fmla="*/ 3198 h 212"/>
                <a:gd name="T8" fmla="*/ 1426 w 223"/>
                <a:gd name="T9" fmla="*/ 3161 h 212"/>
                <a:gd name="T10" fmla="*/ 1400 w 223"/>
                <a:gd name="T11" fmla="*/ 3082 h 212"/>
                <a:gd name="T12" fmla="*/ 1378 w 223"/>
                <a:gd name="T13" fmla="*/ 3031 h 212"/>
                <a:gd name="T14" fmla="*/ 1359 w 223"/>
                <a:gd name="T15" fmla="*/ 2953 h 212"/>
                <a:gd name="T16" fmla="*/ 1339 w 223"/>
                <a:gd name="T17" fmla="*/ 2888 h 212"/>
                <a:gd name="T18" fmla="*/ 1324 w 223"/>
                <a:gd name="T19" fmla="*/ 2816 h 212"/>
                <a:gd name="T20" fmla="*/ 1306 w 223"/>
                <a:gd name="T21" fmla="*/ 2720 h 212"/>
                <a:gd name="T22" fmla="*/ 1286 w 223"/>
                <a:gd name="T23" fmla="*/ 2648 h 212"/>
                <a:gd name="T24" fmla="*/ 1274 w 223"/>
                <a:gd name="T25" fmla="*/ 2565 h 212"/>
                <a:gd name="T26" fmla="*/ 1260 w 223"/>
                <a:gd name="T27" fmla="*/ 2470 h 212"/>
                <a:gd name="T28" fmla="*/ 1245 w 223"/>
                <a:gd name="T29" fmla="*/ 2377 h 212"/>
                <a:gd name="T30" fmla="*/ 1222 w 223"/>
                <a:gd name="T31" fmla="*/ 2286 h 212"/>
                <a:gd name="T32" fmla="*/ 1211 w 223"/>
                <a:gd name="T33" fmla="*/ 2194 h 212"/>
                <a:gd name="T34" fmla="*/ 1196 w 223"/>
                <a:gd name="T35" fmla="*/ 2100 h 212"/>
                <a:gd name="T36" fmla="*/ 1186 w 223"/>
                <a:gd name="T37" fmla="*/ 1978 h 212"/>
                <a:gd name="T38" fmla="*/ 1164 w 223"/>
                <a:gd name="T39" fmla="*/ 1888 h 212"/>
                <a:gd name="T40" fmla="*/ 1148 w 223"/>
                <a:gd name="T41" fmla="*/ 1805 h 212"/>
                <a:gd name="T42" fmla="*/ 1133 w 223"/>
                <a:gd name="T43" fmla="*/ 1713 h 212"/>
                <a:gd name="T44" fmla="*/ 1109 w 223"/>
                <a:gd name="T45" fmla="*/ 1615 h 212"/>
                <a:gd name="T46" fmla="*/ 1094 w 223"/>
                <a:gd name="T47" fmla="*/ 1509 h 212"/>
                <a:gd name="T48" fmla="*/ 1074 w 223"/>
                <a:gd name="T49" fmla="*/ 1435 h 212"/>
                <a:gd name="T50" fmla="*/ 1051 w 223"/>
                <a:gd name="T51" fmla="*/ 1330 h 212"/>
                <a:gd name="T52" fmla="*/ 1026 w 223"/>
                <a:gd name="T53" fmla="*/ 1265 h 212"/>
                <a:gd name="T54" fmla="*/ 1012 w 223"/>
                <a:gd name="T55" fmla="*/ 1189 h 212"/>
                <a:gd name="T56" fmla="*/ 981 w 223"/>
                <a:gd name="T57" fmla="*/ 1111 h 212"/>
                <a:gd name="T58" fmla="*/ 955 w 223"/>
                <a:gd name="T59" fmla="*/ 1045 h 212"/>
                <a:gd name="T60" fmla="*/ 924 w 223"/>
                <a:gd name="T61" fmla="*/ 978 h 212"/>
                <a:gd name="T62" fmla="*/ 893 w 223"/>
                <a:gd name="T63" fmla="*/ 931 h 212"/>
                <a:gd name="T64" fmla="*/ 840 w 223"/>
                <a:gd name="T65" fmla="*/ 838 h 212"/>
                <a:gd name="T66" fmla="*/ 815 w 223"/>
                <a:gd name="T67" fmla="*/ 777 h 212"/>
                <a:gd name="T68" fmla="*/ 778 w 223"/>
                <a:gd name="T69" fmla="*/ 740 h 212"/>
                <a:gd name="T70" fmla="*/ 754 w 223"/>
                <a:gd name="T71" fmla="*/ 698 h 212"/>
                <a:gd name="T72" fmla="*/ 730 w 223"/>
                <a:gd name="T73" fmla="*/ 645 h 212"/>
                <a:gd name="T74" fmla="*/ 699 w 223"/>
                <a:gd name="T75" fmla="*/ 602 h 212"/>
                <a:gd name="T76" fmla="*/ 681 w 223"/>
                <a:gd name="T77" fmla="*/ 554 h 212"/>
                <a:gd name="T78" fmla="*/ 657 w 223"/>
                <a:gd name="T79" fmla="*/ 494 h 212"/>
                <a:gd name="T80" fmla="*/ 626 w 223"/>
                <a:gd name="T81" fmla="*/ 454 h 212"/>
                <a:gd name="T82" fmla="*/ 607 w 223"/>
                <a:gd name="T83" fmla="*/ 427 h 212"/>
                <a:gd name="T84" fmla="*/ 579 w 223"/>
                <a:gd name="T85" fmla="*/ 386 h 212"/>
                <a:gd name="T86" fmla="*/ 560 w 223"/>
                <a:gd name="T87" fmla="*/ 350 h 212"/>
                <a:gd name="T88" fmla="*/ 529 w 223"/>
                <a:gd name="T89" fmla="*/ 300 h 212"/>
                <a:gd name="T90" fmla="*/ 498 w 223"/>
                <a:gd name="T91" fmla="*/ 264 h 212"/>
                <a:gd name="T92" fmla="*/ 472 w 223"/>
                <a:gd name="T93" fmla="*/ 231 h 212"/>
                <a:gd name="T94" fmla="*/ 441 w 223"/>
                <a:gd name="T95" fmla="*/ 209 h 212"/>
                <a:gd name="T96" fmla="*/ 426 w 223"/>
                <a:gd name="T97" fmla="*/ 170 h 212"/>
                <a:gd name="T98" fmla="*/ 395 w 223"/>
                <a:gd name="T99" fmla="*/ 140 h 212"/>
                <a:gd name="T100" fmla="*/ 370 w 223"/>
                <a:gd name="T101" fmla="*/ 120 h 212"/>
                <a:gd name="T102" fmla="*/ 343 w 223"/>
                <a:gd name="T103" fmla="*/ 92 h 212"/>
                <a:gd name="T104" fmla="*/ 307 w 223"/>
                <a:gd name="T105" fmla="*/ 88 h 212"/>
                <a:gd name="T106" fmla="*/ 284 w 223"/>
                <a:gd name="T107" fmla="*/ 48 h 212"/>
                <a:gd name="T108" fmla="*/ 256 w 223"/>
                <a:gd name="T109" fmla="*/ 35 h 212"/>
                <a:gd name="T110" fmla="*/ 229 w 223"/>
                <a:gd name="T111" fmla="*/ 1 h 212"/>
                <a:gd name="T112" fmla="*/ 193 w 223"/>
                <a:gd name="T113" fmla="*/ 1 h 212"/>
                <a:gd name="T114" fmla="*/ 166 w 223"/>
                <a:gd name="T115" fmla="*/ 0 h 212"/>
                <a:gd name="T116" fmla="*/ 135 w 223"/>
                <a:gd name="T117" fmla="*/ 0 h 212"/>
                <a:gd name="T118" fmla="*/ 96 w 223"/>
                <a:gd name="T119" fmla="*/ 0 h 212"/>
                <a:gd name="T120" fmla="*/ 62 w 223"/>
                <a:gd name="T121" fmla="*/ 0 h 212"/>
                <a:gd name="T122" fmla="*/ 32 w 223"/>
                <a:gd name="T123" fmla="*/ 1 h 212"/>
                <a:gd name="T124" fmla="*/ 0 w 223"/>
                <a:gd name="T125" fmla="*/ 1 h 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3"/>
                <a:gd name="T190" fmla="*/ 0 h 212"/>
                <a:gd name="T191" fmla="*/ 223 w 223"/>
                <a:gd name="T192" fmla="*/ 212 h 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3" h="212">
                  <a:moveTo>
                    <a:pt x="222" y="211"/>
                  </a:moveTo>
                  <a:lnTo>
                    <a:pt x="213" y="208"/>
                  </a:lnTo>
                  <a:lnTo>
                    <a:pt x="209" y="206"/>
                  </a:lnTo>
                  <a:lnTo>
                    <a:pt x="206" y="203"/>
                  </a:lnTo>
                  <a:lnTo>
                    <a:pt x="202" y="200"/>
                  </a:lnTo>
                  <a:lnTo>
                    <a:pt x="199" y="196"/>
                  </a:lnTo>
                  <a:lnTo>
                    <a:pt x="196" y="192"/>
                  </a:lnTo>
                  <a:lnTo>
                    <a:pt x="193" y="188"/>
                  </a:lnTo>
                  <a:lnTo>
                    <a:pt x="191" y="183"/>
                  </a:lnTo>
                  <a:lnTo>
                    <a:pt x="188" y="179"/>
                  </a:lnTo>
                  <a:lnTo>
                    <a:pt x="185" y="173"/>
                  </a:lnTo>
                  <a:lnTo>
                    <a:pt x="183" y="168"/>
                  </a:lnTo>
                  <a:lnTo>
                    <a:pt x="181" y="163"/>
                  </a:lnTo>
                  <a:lnTo>
                    <a:pt x="179" y="157"/>
                  </a:lnTo>
                  <a:lnTo>
                    <a:pt x="177" y="151"/>
                  </a:lnTo>
                  <a:lnTo>
                    <a:pt x="174" y="145"/>
                  </a:lnTo>
                  <a:lnTo>
                    <a:pt x="172" y="139"/>
                  </a:lnTo>
                  <a:lnTo>
                    <a:pt x="170" y="133"/>
                  </a:lnTo>
                  <a:lnTo>
                    <a:pt x="168" y="126"/>
                  </a:lnTo>
                  <a:lnTo>
                    <a:pt x="165" y="120"/>
                  </a:lnTo>
                  <a:lnTo>
                    <a:pt x="163" y="114"/>
                  </a:lnTo>
                  <a:lnTo>
                    <a:pt x="161" y="108"/>
                  </a:lnTo>
                  <a:lnTo>
                    <a:pt x="158" y="102"/>
                  </a:lnTo>
                  <a:lnTo>
                    <a:pt x="155" y="96"/>
                  </a:lnTo>
                  <a:lnTo>
                    <a:pt x="152" y="91"/>
                  </a:lnTo>
                  <a:lnTo>
                    <a:pt x="149" y="85"/>
                  </a:lnTo>
                  <a:lnTo>
                    <a:pt x="146" y="80"/>
                  </a:lnTo>
                  <a:lnTo>
                    <a:pt x="143" y="75"/>
                  </a:lnTo>
                  <a:lnTo>
                    <a:pt x="139" y="71"/>
                  </a:lnTo>
                  <a:lnTo>
                    <a:pt x="135" y="66"/>
                  </a:lnTo>
                  <a:lnTo>
                    <a:pt x="131" y="62"/>
                  </a:lnTo>
                  <a:lnTo>
                    <a:pt x="127" y="59"/>
                  </a:lnTo>
                  <a:lnTo>
                    <a:pt x="119" y="53"/>
                  </a:lnTo>
                  <a:lnTo>
                    <a:pt x="115" y="49"/>
                  </a:lnTo>
                  <a:lnTo>
                    <a:pt x="111" y="47"/>
                  </a:lnTo>
                  <a:lnTo>
                    <a:pt x="107" y="44"/>
                  </a:lnTo>
                  <a:lnTo>
                    <a:pt x="104" y="41"/>
                  </a:lnTo>
                  <a:lnTo>
                    <a:pt x="100" y="38"/>
                  </a:lnTo>
                  <a:lnTo>
                    <a:pt x="97" y="35"/>
                  </a:lnTo>
                  <a:lnTo>
                    <a:pt x="93" y="32"/>
                  </a:lnTo>
                  <a:lnTo>
                    <a:pt x="89" y="29"/>
                  </a:lnTo>
                  <a:lnTo>
                    <a:pt x="86" y="27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5" y="19"/>
                  </a:lnTo>
                  <a:lnTo>
                    <a:pt x="71" y="17"/>
                  </a:lnTo>
                  <a:lnTo>
                    <a:pt x="67" y="15"/>
                  </a:lnTo>
                  <a:lnTo>
                    <a:pt x="63" y="13"/>
                  </a:lnTo>
                  <a:lnTo>
                    <a:pt x="60" y="11"/>
                  </a:lnTo>
                  <a:lnTo>
                    <a:pt x="56" y="9"/>
                  </a:lnTo>
                  <a:lnTo>
                    <a:pt x="52" y="7"/>
                  </a:lnTo>
                  <a:lnTo>
                    <a:pt x="48" y="6"/>
                  </a:lnTo>
                  <a:lnTo>
                    <a:pt x="44" y="5"/>
                  </a:lnTo>
                  <a:lnTo>
                    <a:pt x="40" y="3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58" name="Freeform 59"/>
            <p:cNvSpPr>
              <a:spLocks/>
            </p:cNvSpPr>
            <p:nvPr/>
          </p:nvSpPr>
          <p:spPr bwMode="auto">
            <a:xfrm>
              <a:off x="2360" y="787"/>
              <a:ext cx="325" cy="200"/>
            </a:xfrm>
            <a:custGeom>
              <a:avLst/>
              <a:gdLst>
                <a:gd name="T0" fmla="*/ 1819 w 262"/>
                <a:gd name="T1" fmla="*/ 1113 h 147"/>
                <a:gd name="T2" fmla="*/ 1771 w 262"/>
                <a:gd name="T3" fmla="*/ 789 h 147"/>
                <a:gd name="T4" fmla="*/ 1745 w 262"/>
                <a:gd name="T5" fmla="*/ 630 h 147"/>
                <a:gd name="T6" fmla="*/ 1707 w 262"/>
                <a:gd name="T7" fmla="*/ 522 h 147"/>
                <a:gd name="T8" fmla="*/ 1652 w 262"/>
                <a:gd name="T9" fmla="*/ 400 h 147"/>
                <a:gd name="T10" fmla="*/ 1601 w 262"/>
                <a:gd name="T11" fmla="*/ 302 h 147"/>
                <a:gd name="T12" fmla="*/ 1542 w 262"/>
                <a:gd name="T13" fmla="*/ 222 h 147"/>
                <a:gd name="T14" fmla="*/ 1479 w 262"/>
                <a:gd name="T15" fmla="*/ 140 h 147"/>
                <a:gd name="T16" fmla="*/ 1414 w 262"/>
                <a:gd name="T17" fmla="*/ 93 h 147"/>
                <a:gd name="T18" fmla="*/ 1336 w 262"/>
                <a:gd name="T19" fmla="*/ 48 h 147"/>
                <a:gd name="T20" fmla="*/ 1262 w 262"/>
                <a:gd name="T21" fmla="*/ 1 h 147"/>
                <a:gd name="T22" fmla="*/ 1185 w 262"/>
                <a:gd name="T23" fmla="*/ 0 h 147"/>
                <a:gd name="T24" fmla="*/ 1103 w 262"/>
                <a:gd name="T25" fmla="*/ 0 h 147"/>
                <a:gd name="T26" fmla="*/ 1017 w 262"/>
                <a:gd name="T27" fmla="*/ 1 h 147"/>
                <a:gd name="T28" fmla="*/ 949 w 262"/>
                <a:gd name="T29" fmla="*/ 35 h 147"/>
                <a:gd name="T30" fmla="*/ 865 w 262"/>
                <a:gd name="T31" fmla="*/ 65 h 147"/>
                <a:gd name="T32" fmla="*/ 775 w 262"/>
                <a:gd name="T33" fmla="*/ 120 h 147"/>
                <a:gd name="T34" fmla="*/ 698 w 262"/>
                <a:gd name="T35" fmla="*/ 173 h 147"/>
                <a:gd name="T36" fmla="*/ 617 w 262"/>
                <a:gd name="T37" fmla="*/ 259 h 147"/>
                <a:gd name="T38" fmla="*/ 542 w 262"/>
                <a:gd name="T39" fmla="*/ 335 h 147"/>
                <a:gd name="T40" fmla="*/ 466 w 262"/>
                <a:gd name="T41" fmla="*/ 453 h 147"/>
                <a:gd name="T42" fmla="*/ 396 w 262"/>
                <a:gd name="T43" fmla="*/ 559 h 147"/>
                <a:gd name="T44" fmla="*/ 323 w 262"/>
                <a:gd name="T45" fmla="*/ 687 h 147"/>
                <a:gd name="T46" fmla="*/ 260 w 262"/>
                <a:gd name="T47" fmla="*/ 811 h 147"/>
                <a:gd name="T48" fmla="*/ 207 w 262"/>
                <a:gd name="T49" fmla="*/ 980 h 147"/>
                <a:gd name="T50" fmla="*/ 165 w 262"/>
                <a:gd name="T51" fmla="*/ 1140 h 147"/>
                <a:gd name="T52" fmla="*/ 110 w 262"/>
                <a:gd name="T53" fmla="*/ 1294 h 147"/>
                <a:gd name="T54" fmla="*/ 77 w 262"/>
                <a:gd name="T55" fmla="*/ 1490 h 147"/>
                <a:gd name="T56" fmla="*/ 40 w 262"/>
                <a:gd name="T57" fmla="*/ 1683 h 147"/>
                <a:gd name="T58" fmla="*/ 21 w 262"/>
                <a:gd name="T59" fmla="*/ 1888 h 147"/>
                <a:gd name="T60" fmla="*/ 1 w 262"/>
                <a:gd name="T61" fmla="*/ 2110 h 147"/>
                <a:gd name="T62" fmla="*/ 0 w 262"/>
                <a:gd name="T63" fmla="*/ 2340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2"/>
                <a:gd name="T97" fmla="*/ 0 h 147"/>
                <a:gd name="T98" fmla="*/ 262 w 262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2" h="147">
                  <a:moveTo>
                    <a:pt x="261" y="70"/>
                  </a:moveTo>
                  <a:lnTo>
                    <a:pt x="255" y="49"/>
                  </a:lnTo>
                  <a:lnTo>
                    <a:pt x="251" y="40"/>
                  </a:lnTo>
                  <a:lnTo>
                    <a:pt x="245" y="32"/>
                  </a:lnTo>
                  <a:lnTo>
                    <a:pt x="238" y="25"/>
                  </a:lnTo>
                  <a:lnTo>
                    <a:pt x="230" y="19"/>
                  </a:lnTo>
                  <a:lnTo>
                    <a:pt x="222" y="14"/>
                  </a:lnTo>
                  <a:lnTo>
                    <a:pt x="213" y="9"/>
                  </a:lnTo>
                  <a:lnTo>
                    <a:pt x="203" y="6"/>
                  </a:lnTo>
                  <a:lnTo>
                    <a:pt x="193" y="3"/>
                  </a:lnTo>
                  <a:lnTo>
                    <a:pt x="182" y="1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47" y="1"/>
                  </a:lnTo>
                  <a:lnTo>
                    <a:pt x="136" y="2"/>
                  </a:lnTo>
                  <a:lnTo>
                    <a:pt x="124" y="4"/>
                  </a:lnTo>
                  <a:lnTo>
                    <a:pt x="112" y="7"/>
                  </a:lnTo>
                  <a:lnTo>
                    <a:pt x="101" y="11"/>
                  </a:lnTo>
                  <a:lnTo>
                    <a:pt x="89" y="16"/>
                  </a:lnTo>
                  <a:lnTo>
                    <a:pt x="78" y="21"/>
                  </a:lnTo>
                  <a:lnTo>
                    <a:pt x="67" y="28"/>
                  </a:lnTo>
                  <a:lnTo>
                    <a:pt x="57" y="35"/>
                  </a:lnTo>
                  <a:lnTo>
                    <a:pt x="47" y="43"/>
                  </a:lnTo>
                  <a:lnTo>
                    <a:pt x="38" y="51"/>
                  </a:lnTo>
                  <a:lnTo>
                    <a:pt x="30" y="61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1" y="93"/>
                  </a:lnTo>
                  <a:lnTo>
                    <a:pt x="6" y="105"/>
                  </a:lnTo>
                  <a:lnTo>
                    <a:pt x="3" y="118"/>
                  </a:lnTo>
                  <a:lnTo>
                    <a:pt x="1" y="132"/>
                  </a:lnTo>
                  <a:lnTo>
                    <a:pt x="0" y="14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59" name="Freeform 60"/>
            <p:cNvSpPr>
              <a:spLocks/>
            </p:cNvSpPr>
            <p:nvPr/>
          </p:nvSpPr>
          <p:spPr bwMode="auto">
            <a:xfrm>
              <a:off x="1959" y="1103"/>
              <a:ext cx="165" cy="209"/>
            </a:xfrm>
            <a:custGeom>
              <a:avLst/>
              <a:gdLst>
                <a:gd name="T0" fmla="*/ 32 w 133"/>
                <a:gd name="T1" fmla="*/ 2520 h 153"/>
                <a:gd name="T2" fmla="*/ 1 w 133"/>
                <a:gd name="T3" fmla="*/ 2223 h 153"/>
                <a:gd name="T4" fmla="*/ 0 w 133"/>
                <a:gd name="T5" fmla="*/ 2082 h 153"/>
                <a:gd name="T6" fmla="*/ 0 w 133"/>
                <a:gd name="T7" fmla="*/ 1952 h 153"/>
                <a:gd name="T8" fmla="*/ 0 w 133"/>
                <a:gd name="T9" fmla="*/ 1845 h 153"/>
                <a:gd name="T10" fmla="*/ 1 w 133"/>
                <a:gd name="T11" fmla="*/ 1714 h 153"/>
                <a:gd name="T12" fmla="*/ 21 w 133"/>
                <a:gd name="T13" fmla="*/ 1616 h 153"/>
                <a:gd name="T14" fmla="*/ 32 w 133"/>
                <a:gd name="T15" fmla="*/ 1490 h 153"/>
                <a:gd name="T16" fmla="*/ 50 w 133"/>
                <a:gd name="T17" fmla="*/ 1388 h 153"/>
                <a:gd name="T18" fmla="*/ 71 w 133"/>
                <a:gd name="T19" fmla="*/ 1295 h 153"/>
                <a:gd name="T20" fmla="*/ 89 w 133"/>
                <a:gd name="T21" fmla="*/ 1191 h 153"/>
                <a:gd name="T22" fmla="*/ 119 w 133"/>
                <a:gd name="T23" fmla="*/ 1116 h 153"/>
                <a:gd name="T24" fmla="*/ 148 w 133"/>
                <a:gd name="T25" fmla="*/ 999 h 153"/>
                <a:gd name="T26" fmla="*/ 184 w 133"/>
                <a:gd name="T27" fmla="*/ 948 h 153"/>
                <a:gd name="T28" fmla="*/ 210 w 133"/>
                <a:gd name="T29" fmla="*/ 866 h 153"/>
                <a:gd name="T30" fmla="*/ 254 w 133"/>
                <a:gd name="T31" fmla="*/ 779 h 153"/>
                <a:gd name="T32" fmla="*/ 285 w 133"/>
                <a:gd name="T33" fmla="*/ 724 h 153"/>
                <a:gd name="T34" fmla="*/ 324 w 133"/>
                <a:gd name="T35" fmla="*/ 638 h 153"/>
                <a:gd name="T36" fmla="*/ 373 w 133"/>
                <a:gd name="T37" fmla="*/ 585 h 153"/>
                <a:gd name="T38" fmla="*/ 412 w 133"/>
                <a:gd name="T39" fmla="*/ 531 h 153"/>
                <a:gd name="T40" fmla="*/ 453 w 133"/>
                <a:gd name="T41" fmla="*/ 464 h 153"/>
                <a:gd name="T42" fmla="*/ 491 w 133"/>
                <a:gd name="T43" fmla="*/ 408 h 153"/>
                <a:gd name="T44" fmla="*/ 540 w 133"/>
                <a:gd name="T45" fmla="*/ 362 h 153"/>
                <a:gd name="T46" fmla="*/ 578 w 133"/>
                <a:gd name="T47" fmla="*/ 321 h 153"/>
                <a:gd name="T48" fmla="*/ 627 w 133"/>
                <a:gd name="T49" fmla="*/ 265 h 153"/>
                <a:gd name="T50" fmla="*/ 670 w 133"/>
                <a:gd name="T51" fmla="*/ 219 h 153"/>
                <a:gd name="T52" fmla="*/ 712 w 133"/>
                <a:gd name="T53" fmla="*/ 179 h 153"/>
                <a:gd name="T54" fmla="*/ 756 w 133"/>
                <a:gd name="T55" fmla="*/ 142 h 153"/>
                <a:gd name="T56" fmla="*/ 804 w 133"/>
                <a:gd name="T57" fmla="*/ 96 h 153"/>
                <a:gd name="T58" fmla="*/ 844 w 133"/>
                <a:gd name="T59" fmla="*/ 67 h 153"/>
                <a:gd name="T60" fmla="*/ 878 w 133"/>
                <a:gd name="T61" fmla="*/ 36 h 153"/>
                <a:gd name="T62" fmla="*/ 919 w 13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3"/>
                <a:gd name="T97" fmla="*/ 0 h 153"/>
                <a:gd name="T98" fmla="*/ 133 w 13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3" h="153">
                  <a:moveTo>
                    <a:pt x="5" y="152"/>
                  </a:moveTo>
                  <a:lnTo>
                    <a:pt x="1" y="134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" y="103"/>
                  </a:lnTo>
                  <a:lnTo>
                    <a:pt x="3" y="97"/>
                  </a:lnTo>
                  <a:lnTo>
                    <a:pt x="5" y="90"/>
                  </a:lnTo>
                  <a:lnTo>
                    <a:pt x="7" y="84"/>
                  </a:lnTo>
                  <a:lnTo>
                    <a:pt x="10" y="78"/>
                  </a:lnTo>
                  <a:lnTo>
                    <a:pt x="13" y="72"/>
                  </a:lnTo>
                  <a:lnTo>
                    <a:pt x="17" y="67"/>
                  </a:lnTo>
                  <a:lnTo>
                    <a:pt x="21" y="61"/>
                  </a:lnTo>
                  <a:lnTo>
                    <a:pt x="26" y="57"/>
                  </a:lnTo>
                  <a:lnTo>
                    <a:pt x="31" y="52"/>
                  </a:lnTo>
                  <a:lnTo>
                    <a:pt x="36" y="47"/>
                  </a:lnTo>
                  <a:lnTo>
                    <a:pt x="41" y="43"/>
                  </a:lnTo>
                  <a:lnTo>
                    <a:pt x="47" y="39"/>
                  </a:lnTo>
                  <a:lnTo>
                    <a:pt x="53" y="35"/>
                  </a:lnTo>
                  <a:lnTo>
                    <a:pt x="59" y="32"/>
                  </a:lnTo>
                  <a:lnTo>
                    <a:pt x="65" y="28"/>
                  </a:lnTo>
                  <a:lnTo>
                    <a:pt x="71" y="25"/>
                  </a:lnTo>
                  <a:lnTo>
                    <a:pt x="77" y="22"/>
                  </a:lnTo>
                  <a:lnTo>
                    <a:pt x="83" y="19"/>
                  </a:lnTo>
                  <a:lnTo>
                    <a:pt x="90" y="16"/>
                  </a:lnTo>
                  <a:lnTo>
                    <a:pt x="96" y="13"/>
                  </a:lnTo>
                  <a:lnTo>
                    <a:pt x="102" y="11"/>
                  </a:lnTo>
                  <a:lnTo>
                    <a:pt x="109" y="9"/>
                  </a:lnTo>
                  <a:lnTo>
                    <a:pt x="115" y="6"/>
                  </a:lnTo>
                  <a:lnTo>
                    <a:pt x="121" y="4"/>
                  </a:lnTo>
                  <a:lnTo>
                    <a:pt x="126" y="2"/>
                  </a:lnTo>
                  <a:lnTo>
                    <a:pt x="132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0" name="Freeform 61"/>
            <p:cNvSpPr>
              <a:spLocks/>
            </p:cNvSpPr>
            <p:nvPr/>
          </p:nvSpPr>
          <p:spPr bwMode="auto">
            <a:xfrm>
              <a:off x="2033" y="2414"/>
              <a:ext cx="169" cy="195"/>
            </a:xfrm>
            <a:custGeom>
              <a:avLst/>
              <a:gdLst>
                <a:gd name="T0" fmla="*/ 0 w 135"/>
                <a:gd name="T1" fmla="*/ 0 h 143"/>
                <a:gd name="T2" fmla="*/ 49 w 135"/>
                <a:gd name="T3" fmla="*/ 173 h 143"/>
                <a:gd name="T4" fmla="*/ 70 w 135"/>
                <a:gd name="T5" fmla="*/ 270 h 143"/>
                <a:gd name="T6" fmla="*/ 94 w 135"/>
                <a:gd name="T7" fmla="*/ 368 h 143"/>
                <a:gd name="T8" fmla="*/ 118 w 135"/>
                <a:gd name="T9" fmla="*/ 481 h 143"/>
                <a:gd name="T10" fmla="*/ 138 w 135"/>
                <a:gd name="T11" fmla="*/ 571 h 143"/>
                <a:gd name="T12" fmla="*/ 169 w 135"/>
                <a:gd name="T13" fmla="*/ 671 h 143"/>
                <a:gd name="T14" fmla="*/ 187 w 135"/>
                <a:gd name="T15" fmla="*/ 762 h 143"/>
                <a:gd name="T16" fmla="*/ 212 w 135"/>
                <a:gd name="T17" fmla="*/ 845 h 143"/>
                <a:gd name="T18" fmla="*/ 243 w 135"/>
                <a:gd name="T19" fmla="*/ 942 h 143"/>
                <a:gd name="T20" fmla="*/ 265 w 135"/>
                <a:gd name="T21" fmla="*/ 1039 h 143"/>
                <a:gd name="T22" fmla="*/ 290 w 135"/>
                <a:gd name="T23" fmla="*/ 1139 h 143"/>
                <a:gd name="T24" fmla="*/ 319 w 135"/>
                <a:gd name="T25" fmla="*/ 1248 h 143"/>
                <a:gd name="T26" fmla="*/ 351 w 135"/>
                <a:gd name="T27" fmla="*/ 1345 h 143"/>
                <a:gd name="T28" fmla="*/ 367 w 135"/>
                <a:gd name="T29" fmla="*/ 1417 h 143"/>
                <a:gd name="T30" fmla="*/ 399 w 135"/>
                <a:gd name="T31" fmla="*/ 1492 h 143"/>
                <a:gd name="T32" fmla="*/ 428 w 135"/>
                <a:gd name="T33" fmla="*/ 1571 h 143"/>
                <a:gd name="T34" fmla="*/ 459 w 135"/>
                <a:gd name="T35" fmla="*/ 1664 h 143"/>
                <a:gd name="T36" fmla="*/ 486 w 135"/>
                <a:gd name="T37" fmla="*/ 1748 h 143"/>
                <a:gd name="T38" fmla="*/ 535 w 135"/>
                <a:gd name="T39" fmla="*/ 1834 h 143"/>
                <a:gd name="T40" fmla="*/ 560 w 135"/>
                <a:gd name="T41" fmla="*/ 1883 h 143"/>
                <a:gd name="T42" fmla="*/ 597 w 135"/>
                <a:gd name="T43" fmla="*/ 1960 h 143"/>
                <a:gd name="T44" fmla="*/ 631 w 135"/>
                <a:gd name="T45" fmla="*/ 2018 h 143"/>
                <a:gd name="T46" fmla="*/ 670 w 135"/>
                <a:gd name="T47" fmla="*/ 2071 h 143"/>
                <a:gd name="T48" fmla="*/ 711 w 135"/>
                <a:gd name="T49" fmla="*/ 2118 h 143"/>
                <a:gd name="T50" fmla="*/ 747 w 135"/>
                <a:gd name="T51" fmla="*/ 2168 h 143"/>
                <a:gd name="T52" fmla="*/ 782 w 135"/>
                <a:gd name="T53" fmla="*/ 2213 h 143"/>
                <a:gd name="T54" fmla="*/ 839 w 135"/>
                <a:gd name="T55" fmla="*/ 2245 h 143"/>
                <a:gd name="T56" fmla="*/ 878 w 135"/>
                <a:gd name="T57" fmla="*/ 2281 h 143"/>
                <a:gd name="T58" fmla="*/ 925 w 135"/>
                <a:gd name="T59" fmla="*/ 2295 h 143"/>
                <a:gd name="T60" fmla="*/ 964 w 135"/>
                <a:gd name="T61" fmla="*/ 2321 h 143"/>
                <a:gd name="T62" fmla="*/ 1013 w 135"/>
                <a:gd name="T63" fmla="*/ 2321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43"/>
                <a:gd name="T98" fmla="*/ 135 w 135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43">
                  <a:moveTo>
                    <a:pt x="0" y="0"/>
                  </a:moveTo>
                  <a:lnTo>
                    <a:pt x="6" y="11"/>
                  </a:lnTo>
                  <a:lnTo>
                    <a:pt x="9" y="17"/>
                  </a:lnTo>
                  <a:lnTo>
                    <a:pt x="12" y="23"/>
                  </a:lnTo>
                  <a:lnTo>
                    <a:pt x="15" y="29"/>
                  </a:lnTo>
                  <a:lnTo>
                    <a:pt x="18" y="35"/>
                  </a:lnTo>
                  <a:lnTo>
                    <a:pt x="22" y="41"/>
                  </a:lnTo>
                  <a:lnTo>
                    <a:pt x="25" y="47"/>
                  </a:lnTo>
                  <a:lnTo>
                    <a:pt x="28" y="52"/>
                  </a:lnTo>
                  <a:lnTo>
                    <a:pt x="32" y="58"/>
                  </a:lnTo>
                  <a:lnTo>
                    <a:pt x="35" y="64"/>
                  </a:lnTo>
                  <a:lnTo>
                    <a:pt x="38" y="70"/>
                  </a:lnTo>
                  <a:lnTo>
                    <a:pt x="42" y="76"/>
                  </a:lnTo>
                  <a:lnTo>
                    <a:pt x="46" y="82"/>
                  </a:lnTo>
                  <a:lnTo>
                    <a:pt x="49" y="87"/>
                  </a:lnTo>
                  <a:lnTo>
                    <a:pt x="53" y="92"/>
                  </a:lnTo>
                  <a:lnTo>
                    <a:pt x="57" y="97"/>
                  </a:lnTo>
                  <a:lnTo>
                    <a:pt x="61" y="102"/>
                  </a:lnTo>
                  <a:lnTo>
                    <a:pt x="65" y="107"/>
                  </a:lnTo>
                  <a:lnTo>
                    <a:pt x="70" y="112"/>
                  </a:lnTo>
                  <a:lnTo>
                    <a:pt x="74" y="116"/>
                  </a:lnTo>
                  <a:lnTo>
                    <a:pt x="79" y="120"/>
                  </a:lnTo>
                  <a:lnTo>
                    <a:pt x="84" y="124"/>
                  </a:lnTo>
                  <a:lnTo>
                    <a:pt x="88" y="127"/>
                  </a:lnTo>
                  <a:lnTo>
                    <a:pt x="94" y="130"/>
                  </a:lnTo>
                  <a:lnTo>
                    <a:pt x="99" y="133"/>
                  </a:lnTo>
                  <a:lnTo>
                    <a:pt x="104" y="136"/>
                  </a:lnTo>
                  <a:lnTo>
                    <a:pt x="110" y="138"/>
                  </a:lnTo>
                  <a:lnTo>
                    <a:pt x="116" y="140"/>
                  </a:lnTo>
                  <a:lnTo>
                    <a:pt x="122" y="141"/>
                  </a:lnTo>
                  <a:lnTo>
                    <a:pt x="128" y="142"/>
                  </a:lnTo>
                  <a:lnTo>
                    <a:pt x="134" y="14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1" name="Freeform 62"/>
            <p:cNvSpPr>
              <a:spLocks/>
            </p:cNvSpPr>
            <p:nvPr/>
          </p:nvSpPr>
          <p:spPr bwMode="auto">
            <a:xfrm>
              <a:off x="2320" y="2544"/>
              <a:ext cx="652" cy="179"/>
            </a:xfrm>
            <a:custGeom>
              <a:avLst/>
              <a:gdLst>
                <a:gd name="T0" fmla="*/ 0 w 523"/>
                <a:gd name="T1" fmla="*/ 449 h 132"/>
                <a:gd name="T2" fmla="*/ 96 w 523"/>
                <a:gd name="T3" fmla="*/ 926 h 132"/>
                <a:gd name="T4" fmla="*/ 172 w 523"/>
                <a:gd name="T5" fmla="*/ 1147 h 132"/>
                <a:gd name="T6" fmla="*/ 261 w 523"/>
                <a:gd name="T7" fmla="*/ 1317 h 132"/>
                <a:gd name="T8" fmla="*/ 352 w 523"/>
                <a:gd name="T9" fmla="*/ 1484 h 132"/>
                <a:gd name="T10" fmla="*/ 451 w 523"/>
                <a:gd name="T11" fmla="*/ 1626 h 132"/>
                <a:gd name="T12" fmla="*/ 566 w 523"/>
                <a:gd name="T13" fmla="*/ 1749 h 132"/>
                <a:gd name="T14" fmla="*/ 684 w 523"/>
                <a:gd name="T15" fmla="*/ 1840 h 132"/>
                <a:gd name="T16" fmla="*/ 819 w 523"/>
                <a:gd name="T17" fmla="*/ 1920 h 132"/>
                <a:gd name="T18" fmla="*/ 944 w 523"/>
                <a:gd name="T19" fmla="*/ 1968 h 132"/>
                <a:gd name="T20" fmla="*/ 1085 w 523"/>
                <a:gd name="T21" fmla="*/ 2012 h 132"/>
                <a:gd name="T22" fmla="*/ 1233 w 523"/>
                <a:gd name="T23" fmla="*/ 2031 h 132"/>
                <a:gd name="T24" fmla="*/ 1380 w 523"/>
                <a:gd name="T25" fmla="*/ 2031 h 132"/>
                <a:gd name="T26" fmla="*/ 1533 w 523"/>
                <a:gd name="T27" fmla="*/ 2031 h 132"/>
                <a:gd name="T28" fmla="*/ 1683 w 523"/>
                <a:gd name="T29" fmla="*/ 1995 h 132"/>
                <a:gd name="T30" fmla="*/ 1829 w 523"/>
                <a:gd name="T31" fmla="*/ 1958 h 132"/>
                <a:gd name="T32" fmla="*/ 1986 w 523"/>
                <a:gd name="T33" fmla="*/ 1904 h 132"/>
                <a:gd name="T34" fmla="*/ 2144 w 523"/>
                <a:gd name="T35" fmla="*/ 1829 h 132"/>
                <a:gd name="T36" fmla="*/ 2294 w 523"/>
                <a:gd name="T37" fmla="*/ 1749 h 132"/>
                <a:gd name="T38" fmla="*/ 2445 w 523"/>
                <a:gd name="T39" fmla="*/ 1661 h 132"/>
                <a:gd name="T40" fmla="*/ 2592 w 523"/>
                <a:gd name="T41" fmla="*/ 1569 h 132"/>
                <a:gd name="T42" fmla="*/ 2735 w 523"/>
                <a:gd name="T43" fmla="*/ 1444 h 132"/>
                <a:gd name="T44" fmla="*/ 2867 w 523"/>
                <a:gd name="T45" fmla="*/ 1343 h 132"/>
                <a:gd name="T46" fmla="*/ 3013 w 523"/>
                <a:gd name="T47" fmla="*/ 1187 h 132"/>
                <a:gd name="T48" fmla="*/ 3133 w 523"/>
                <a:gd name="T49" fmla="*/ 1070 h 132"/>
                <a:gd name="T50" fmla="*/ 3260 w 523"/>
                <a:gd name="T51" fmla="*/ 926 h 132"/>
                <a:gd name="T52" fmla="*/ 3376 w 523"/>
                <a:gd name="T53" fmla="*/ 780 h 132"/>
                <a:gd name="T54" fmla="*/ 3476 w 523"/>
                <a:gd name="T55" fmla="*/ 644 h 132"/>
                <a:gd name="T56" fmla="*/ 3573 w 523"/>
                <a:gd name="T57" fmla="*/ 476 h 132"/>
                <a:gd name="T58" fmla="*/ 3660 w 523"/>
                <a:gd name="T59" fmla="*/ 313 h 132"/>
                <a:gd name="T60" fmla="*/ 3732 w 523"/>
                <a:gd name="T61" fmla="*/ 160 h 132"/>
                <a:gd name="T62" fmla="*/ 3800 w 523"/>
                <a:gd name="T63" fmla="*/ 0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3"/>
                <a:gd name="T97" fmla="*/ 0 h 132"/>
                <a:gd name="T98" fmla="*/ 523 w 523"/>
                <a:gd name="T99" fmla="*/ 132 h 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3" h="132">
                  <a:moveTo>
                    <a:pt x="0" y="29"/>
                  </a:moveTo>
                  <a:lnTo>
                    <a:pt x="14" y="60"/>
                  </a:lnTo>
                  <a:lnTo>
                    <a:pt x="24" y="74"/>
                  </a:lnTo>
                  <a:lnTo>
                    <a:pt x="36" y="85"/>
                  </a:lnTo>
                  <a:lnTo>
                    <a:pt x="48" y="96"/>
                  </a:lnTo>
                  <a:lnTo>
                    <a:pt x="62" y="105"/>
                  </a:lnTo>
                  <a:lnTo>
                    <a:pt x="78" y="113"/>
                  </a:lnTo>
                  <a:lnTo>
                    <a:pt x="94" y="119"/>
                  </a:lnTo>
                  <a:lnTo>
                    <a:pt x="112" y="124"/>
                  </a:lnTo>
                  <a:lnTo>
                    <a:pt x="130" y="127"/>
                  </a:lnTo>
                  <a:lnTo>
                    <a:pt x="149" y="130"/>
                  </a:lnTo>
                  <a:lnTo>
                    <a:pt x="169" y="131"/>
                  </a:lnTo>
                  <a:lnTo>
                    <a:pt x="189" y="131"/>
                  </a:lnTo>
                  <a:lnTo>
                    <a:pt x="210" y="131"/>
                  </a:lnTo>
                  <a:lnTo>
                    <a:pt x="231" y="129"/>
                  </a:lnTo>
                  <a:lnTo>
                    <a:pt x="252" y="126"/>
                  </a:lnTo>
                  <a:lnTo>
                    <a:pt x="273" y="123"/>
                  </a:lnTo>
                  <a:lnTo>
                    <a:pt x="294" y="118"/>
                  </a:lnTo>
                  <a:lnTo>
                    <a:pt x="315" y="113"/>
                  </a:lnTo>
                  <a:lnTo>
                    <a:pt x="336" y="107"/>
                  </a:lnTo>
                  <a:lnTo>
                    <a:pt x="356" y="101"/>
                  </a:lnTo>
                  <a:lnTo>
                    <a:pt x="376" y="93"/>
                  </a:lnTo>
                  <a:lnTo>
                    <a:pt x="395" y="86"/>
                  </a:lnTo>
                  <a:lnTo>
                    <a:pt x="414" y="77"/>
                  </a:lnTo>
                  <a:lnTo>
                    <a:pt x="431" y="69"/>
                  </a:lnTo>
                  <a:lnTo>
                    <a:pt x="448" y="60"/>
                  </a:lnTo>
                  <a:lnTo>
                    <a:pt x="464" y="50"/>
                  </a:lnTo>
                  <a:lnTo>
                    <a:pt x="478" y="41"/>
                  </a:lnTo>
                  <a:lnTo>
                    <a:pt x="491" y="31"/>
                  </a:lnTo>
                  <a:lnTo>
                    <a:pt x="503" y="20"/>
                  </a:lnTo>
                  <a:lnTo>
                    <a:pt x="513" y="10"/>
                  </a:lnTo>
                  <a:lnTo>
                    <a:pt x="522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2" name="Freeform 63"/>
            <p:cNvSpPr>
              <a:spLocks/>
            </p:cNvSpPr>
            <p:nvPr/>
          </p:nvSpPr>
          <p:spPr bwMode="auto">
            <a:xfrm>
              <a:off x="2011" y="2375"/>
              <a:ext cx="74" cy="144"/>
            </a:xfrm>
            <a:custGeom>
              <a:avLst/>
              <a:gdLst>
                <a:gd name="T0" fmla="*/ 20 w 59"/>
                <a:gd name="T1" fmla="*/ 0 h 106"/>
                <a:gd name="T2" fmla="*/ 0 w 59"/>
                <a:gd name="T3" fmla="*/ 140 h 106"/>
                <a:gd name="T4" fmla="*/ 0 w 59"/>
                <a:gd name="T5" fmla="*/ 209 h 106"/>
                <a:gd name="T6" fmla="*/ 0 w 59"/>
                <a:gd name="T7" fmla="*/ 284 h 106"/>
                <a:gd name="T8" fmla="*/ 0 w 59"/>
                <a:gd name="T9" fmla="*/ 350 h 106"/>
                <a:gd name="T10" fmla="*/ 0 w 59"/>
                <a:gd name="T11" fmla="*/ 390 h 106"/>
                <a:gd name="T12" fmla="*/ 1 w 59"/>
                <a:gd name="T13" fmla="*/ 454 h 106"/>
                <a:gd name="T14" fmla="*/ 20 w 59"/>
                <a:gd name="T15" fmla="*/ 524 h 106"/>
                <a:gd name="T16" fmla="*/ 31 w 59"/>
                <a:gd name="T17" fmla="*/ 572 h 106"/>
                <a:gd name="T18" fmla="*/ 39 w 59"/>
                <a:gd name="T19" fmla="*/ 617 h 106"/>
                <a:gd name="T20" fmla="*/ 56 w 59"/>
                <a:gd name="T21" fmla="*/ 663 h 106"/>
                <a:gd name="T22" fmla="*/ 70 w 59"/>
                <a:gd name="T23" fmla="*/ 712 h 106"/>
                <a:gd name="T24" fmla="*/ 88 w 59"/>
                <a:gd name="T25" fmla="*/ 753 h 106"/>
                <a:gd name="T26" fmla="*/ 97 w 59"/>
                <a:gd name="T27" fmla="*/ 804 h 106"/>
                <a:gd name="T28" fmla="*/ 118 w 59"/>
                <a:gd name="T29" fmla="*/ 841 h 106"/>
                <a:gd name="T30" fmla="*/ 138 w 59"/>
                <a:gd name="T31" fmla="*/ 901 h 106"/>
                <a:gd name="T32" fmla="*/ 153 w 59"/>
                <a:gd name="T33" fmla="*/ 931 h 106"/>
                <a:gd name="T34" fmla="*/ 173 w 59"/>
                <a:gd name="T35" fmla="*/ 978 h 106"/>
                <a:gd name="T36" fmla="*/ 192 w 59"/>
                <a:gd name="T37" fmla="*/ 1023 h 106"/>
                <a:gd name="T38" fmla="*/ 216 w 59"/>
                <a:gd name="T39" fmla="*/ 1056 h 106"/>
                <a:gd name="T40" fmla="*/ 241 w 59"/>
                <a:gd name="T41" fmla="*/ 1100 h 106"/>
                <a:gd name="T42" fmla="*/ 265 w 59"/>
                <a:gd name="T43" fmla="*/ 1142 h 106"/>
                <a:gd name="T44" fmla="*/ 272 w 59"/>
                <a:gd name="T45" fmla="*/ 1190 h 106"/>
                <a:gd name="T46" fmla="*/ 302 w 59"/>
                <a:gd name="T47" fmla="*/ 1239 h 106"/>
                <a:gd name="T48" fmla="*/ 321 w 59"/>
                <a:gd name="T49" fmla="*/ 1266 h 106"/>
                <a:gd name="T50" fmla="*/ 340 w 59"/>
                <a:gd name="T51" fmla="*/ 1330 h 106"/>
                <a:gd name="T52" fmla="*/ 364 w 59"/>
                <a:gd name="T53" fmla="*/ 1390 h 106"/>
                <a:gd name="T54" fmla="*/ 379 w 59"/>
                <a:gd name="T55" fmla="*/ 1435 h 106"/>
                <a:gd name="T56" fmla="*/ 389 w 59"/>
                <a:gd name="T57" fmla="*/ 1483 h 106"/>
                <a:gd name="T58" fmla="*/ 416 w 59"/>
                <a:gd name="T59" fmla="*/ 1526 h 106"/>
                <a:gd name="T60" fmla="*/ 428 w 59"/>
                <a:gd name="T61" fmla="*/ 1589 h 106"/>
                <a:gd name="T62" fmla="*/ 448 w 59"/>
                <a:gd name="T63" fmla="*/ 1663 h 1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106"/>
                <a:gd name="T98" fmla="*/ 59 w 59"/>
                <a:gd name="T99" fmla="*/ 106 h 1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106">
                  <a:moveTo>
                    <a:pt x="2" y="0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1" y="48"/>
                  </a:lnTo>
                  <a:lnTo>
                    <a:pt x="13" y="51"/>
                  </a:lnTo>
                  <a:lnTo>
                    <a:pt x="15" y="54"/>
                  </a:lnTo>
                  <a:lnTo>
                    <a:pt x="18" y="57"/>
                  </a:lnTo>
                  <a:lnTo>
                    <a:pt x="20" y="59"/>
                  </a:lnTo>
                  <a:lnTo>
                    <a:pt x="23" y="62"/>
                  </a:lnTo>
                  <a:lnTo>
                    <a:pt x="25" y="65"/>
                  </a:lnTo>
                  <a:lnTo>
                    <a:pt x="28" y="67"/>
                  </a:lnTo>
                  <a:lnTo>
                    <a:pt x="31" y="70"/>
                  </a:lnTo>
                  <a:lnTo>
                    <a:pt x="34" y="73"/>
                  </a:lnTo>
                  <a:lnTo>
                    <a:pt x="36" y="76"/>
                  </a:lnTo>
                  <a:lnTo>
                    <a:pt x="39" y="79"/>
                  </a:lnTo>
                  <a:lnTo>
                    <a:pt x="42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9" y="91"/>
                  </a:lnTo>
                  <a:lnTo>
                    <a:pt x="51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8" y="10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3" name="Freeform 64"/>
            <p:cNvSpPr>
              <a:spLocks/>
            </p:cNvSpPr>
            <p:nvPr/>
          </p:nvSpPr>
          <p:spPr bwMode="auto">
            <a:xfrm>
              <a:off x="4025" y="3076"/>
              <a:ext cx="554" cy="303"/>
            </a:xfrm>
            <a:custGeom>
              <a:avLst/>
              <a:gdLst>
                <a:gd name="T0" fmla="*/ 77 w 444"/>
                <a:gd name="T1" fmla="*/ 65 h 223"/>
                <a:gd name="T2" fmla="*/ 157 w 444"/>
                <a:gd name="T3" fmla="*/ 92 h 223"/>
                <a:gd name="T4" fmla="*/ 243 w 444"/>
                <a:gd name="T5" fmla="*/ 140 h 223"/>
                <a:gd name="T6" fmla="*/ 337 w 444"/>
                <a:gd name="T7" fmla="*/ 170 h 223"/>
                <a:gd name="T8" fmla="*/ 432 w 444"/>
                <a:gd name="T9" fmla="*/ 209 h 223"/>
                <a:gd name="T10" fmla="*/ 524 w 444"/>
                <a:gd name="T11" fmla="*/ 231 h 223"/>
                <a:gd name="T12" fmla="*/ 624 w 444"/>
                <a:gd name="T13" fmla="*/ 264 h 223"/>
                <a:gd name="T14" fmla="*/ 716 w 444"/>
                <a:gd name="T15" fmla="*/ 300 h 223"/>
                <a:gd name="T16" fmla="*/ 816 w 444"/>
                <a:gd name="T17" fmla="*/ 351 h 223"/>
                <a:gd name="T18" fmla="*/ 900 w 444"/>
                <a:gd name="T19" fmla="*/ 386 h 223"/>
                <a:gd name="T20" fmla="*/ 1001 w 444"/>
                <a:gd name="T21" fmla="*/ 443 h 223"/>
                <a:gd name="T22" fmla="*/ 1086 w 444"/>
                <a:gd name="T23" fmla="*/ 495 h 223"/>
                <a:gd name="T24" fmla="*/ 1175 w 444"/>
                <a:gd name="T25" fmla="*/ 572 h 223"/>
                <a:gd name="T26" fmla="*/ 1253 w 444"/>
                <a:gd name="T27" fmla="*/ 663 h 223"/>
                <a:gd name="T28" fmla="*/ 1328 w 444"/>
                <a:gd name="T29" fmla="*/ 777 h 223"/>
                <a:gd name="T30" fmla="*/ 1390 w 444"/>
                <a:gd name="T31" fmla="*/ 901 h 223"/>
                <a:gd name="T32" fmla="*/ 1516 w 444"/>
                <a:gd name="T33" fmla="*/ 1173 h 223"/>
                <a:gd name="T34" fmla="*/ 1595 w 444"/>
                <a:gd name="T35" fmla="*/ 1357 h 223"/>
                <a:gd name="T36" fmla="*/ 1661 w 444"/>
                <a:gd name="T37" fmla="*/ 1548 h 223"/>
                <a:gd name="T38" fmla="*/ 1734 w 444"/>
                <a:gd name="T39" fmla="*/ 1720 h 223"/>
                <a:gd name="T40" fmla="*/ 1809 w 444"/>
                <a:gd name="T41" fmla="*/ 1909 h 223"/>
                <a:gd name="T42" fmla="*/ 1877 w 444"/>
                <a:gd name="T43" fmla="*/ 2075 h 223"/>
                <a:gd name="T44" fmla="*/ 1944 w 444"/>
                <a:gd name="T45" fmla="*/ 2273 h 223"/>
                <a:gd name="T46" fmla="*/ 2015 w 444"/>
                <a:gd name="T47" fmla="*/ 2425 h 223"/>
                <a:gd name="T48" fmla="*/ 2091 w 444"/>
                <a:gd name="T49" fmla="*/ 2594 h 223"/>
                <a:gd name="T50" fmla="*/ 2162 w 444"/>
                <a:gd name="T51" fmla="*/ 2739 h 223"/>
                <a:gd name="T52" fmla="*/ 2243 w 444"/>
                <a:gd name="T53" fmla="*/ 2876 h 223"/>
                <a:gd name="T54" fmla="*/ 2327 w 444"/>
                <a:gd name="T55" fmla="*/ 3000 h 223"/>
                <a:gd name="T56" fmla="*/ 2418 w 444"/>
                <a:gd name="T57" fmla="*/ 3117 h 223"/>
                <a:gd name="T58" fmla="*/ 2514 w 444"/>
                <a:gd name="T59" fmla="*/ 3211 h 223"/>
                <a:gd name="T60" fmla="*/ 2614 w 444"/>
                <a:gd name="T61" fmla="*/ 3294 h 223"/>
                <a:gd name="T62" fmla="*/ 2713 w 444"/>
                <a:gd name="T63" fmla="*/ 3334 h 223"/>
                <a:gd name="T64" fmla="*/ 2758 w 444"/>
                <a:gd name="T65" fmla="*/ 3362 h 223"/>
                <a:gd name="T66" fmla="*/ 2807 w 444"/>
                <a:gd name="T67" fmla="*/ 3391 h 223"/>
                <a:gd name="T68" fmla="*/ 2847 w 444"/>
                <a:gd name="T69" fmla="*/ 3432 h 223"/>
                <a:gd name="T70" fmla="*/ 2895 w 444"/>
                <a:gd name="T71" fmla="*/ 3459 h 223"/>
                <a:gd name="T72" fmla="*/ 2946 w 444"/>
                <a:gd name="T73" fmla="*/ 3474 h 223"/>
                <a:gd name="T74" fmla="*/ 2987 w 444"/>
                <a:gd name="T75" fmla="*/ 3488 h 223"/>
                <a:gd name="T76" fmla="*/ 3027 w 444"/>
                <a:gd name="T77" fmla="*/ 3508 h 223"/>
                <a:gd name="T78" fmla="*/ 3074 w 444"/>
                <a:gd name="T79" fmla="*/ 3488 h 223"/>
                <a:gd name="T80" fmla="*/ 3111 w 444"/>
                <a:gd name="T81" fmla="*/ 3459 h 223"/>
                <a:gd name="T82" fmla="*/ 3142 w 444"/>
                <a:gd name="T83" fmla="*/ 3432 h 223"/>
                <a:gd name="T84" fmla="*/ 3173 w 444"/>
                <a:gd name="T85" fmla="*/ 3362 h 223"/>
                <a:gd name="T86" fmla="*/ 3199 w 444"/>
                <a:gd name="T87" fmla="*/ 3266 h 223"/>
                <a:gd name="T88" fmla="*/ 3219 w 444"/>
                <a:gd name="T89" fmla="*/ 3163 h 223"/>
                <a:gd name="T90" fmla="*/ 3247 w 444"/>
                <a:gd name="T91" fmla="*/ 3020 h 223"/>
                <a:gd name="T92" fmla="*/ 3248 w 444"/>
                <a:gd name="T93" fmla="*/ 2857 h 2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4"/>
                <a:gd name="T142" fmla="*/ 0 h 223"/>
                <a:gd name="T143" fmla="*/ 444 w 444"/>
                <a:gd name="T144" fmla="*/ 223 h 2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4" h="223">
                  <a:moveTo>
                    <a:pt x="0" y="0"/>
                  </a:moveTo>
                  <a:lnTo>
                    <a:pt x="11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8"/>
                  </a:lnTo>
                  <a:lnTo>
                    <a:pt x="33" y="9"/>
                  </a:lnTo>
                  <a:lnTo>
                    <a:pt x="40" y="10"/>
                  </a:lnTo>
                  <a:lnTo>
                    <a:pt x="46" y="11"/>
                  </a:lnTo>
                  <a:lnTo>
                    <a:pt x="52" y="12"/>
                  </a:lnTo>
                  <a:lnTo>
                    <a:pt x="59" y="13"/>
                  </a:lnTo>
                  <a:lnTo>
                    <a:pt x="65" y="14"/>
                  </a:lnTo>
                  <a:lnTo>
                    <a:pt x="71" y="15"/>
                  </a:lnTo>
                  <a:lnTo>
                    <a:pt x="78" y="16"/>
                  </a:lnTo>
                  <a:lnTo>
                    <a:pt x="85" y="17"/>
                  </a:lnTo>
                  <a:lnTo>
                    <a:pt x="91" y="18"/>
                  </a:lnTo>
                  <a:lnTo>
                    <a:pt x="98" y="19"/>
                  </a:lnTo>
                  <a:lnTo>
                    <a:pt x="104" y="20"/>
                  </a:lnTo>
                  <a:lnTo>
                    <a:pt x="111" y="22"/>
                  </a:lnTo>
                  <a:lnTo>
                    <a:pt x="117" y="23"/>
                  </a:lnTo>
                  <a:lnTo>
                    <a:pt x="123" y="24"/>
                  </a:lnTo>
                  <a:lnTo>
                    <a:pt x="130" y="26"/>
                  </a:lnTo>
                  <a:lnTo>
                    <a:pt x="136" y="28"/>
                  </a:lnTo>
                  <a:lnTo>
                    <a:pt x="142" y="30"/>
                  </a:lnTo>
                  <a:lnTo>
                    <a:pt x="148" y="32"/>
                  </a:lnTo>
                  <a:lnTo>
                    <a:pt x="154" y="34"/>
                  </a:lnTo>
                  <a:lnTo>
                    <a:pt x="160" y="36"/>
                  </a:lnTo>
                  <a:lnTo>
                    <a:pt x="165" y="39"/>
                  </a:lnTo>
                  <a:lnTo>
                    <a:pt x="171" y="42"/>
                  </a:lnTo>
                  <a:lnTo>
                    <a:pt x="176" y="46"/>
                  </a:lnTo>
                  <a:lnTo>
                    <a:pt x="181" y="49"/>
                  </a:lnTo>
                  <a:lnTo>
                    <a:pt x="185" y="53"/>
                  </a:lnTo>
                  <a:lnTo>
                    <a:pt x="190" y="57"/>
                  </a:lnTo>
                  <a:lnTo>
                    <a:pt x="201" y="68"/>
                  </a:lnTo>
                  <a:lnTo>
                    <a:pt x="207" y="74"/>
                  </a:lnTo>
                  <a:lnTo>
                    <a:pt x="212" y="80"/>
                  </a:lnTo>
                  <a:lnTo>
                    <a:pt x="217" y="86"/>
                  </a:lnTo>
                  <a:lnTo>
                    <a:pt x="222" y="92"/>
                  </a:lnTo>
                  <a:lnTo>
                    <a:pt x="227" y="98"/>
                  </a:lnTo>
                  <a:lnTo>
                    <a:pt x="232" y="104"/>
                  </a:lnTo>
                  <a:lnTo>
                    <a:pt x="237" y="110"/>
                  </a:lnTo>
                  <a:lnTo>
                    <a:pt x="242" y="115"/>
                  </a:lnTo>
                  <a:lnTo>
                    <a:pt x="247" y="121"/>
                  </a:lnTo>
                  <a:lnTo>
                    <a:pt x="251" y="127"/>
                  </a:lnTo>
                  <a:lnTo>
                    <a:pt x="256" y="132"/>
                  </a:lnTo>
                  <a:lnTo>
                    <a:pt x="261" y="138"/>
                  </a:lnTo>
                  <a:lnTo>
                    <a:pt x="265" y="144"/>
                  </a:lnTo>
                  <a:lnTo>
                    <a:pt x="270" y="149"/>
                  </a:lnTo>
                  <a:lnTo>
                    <a:pt x="275" y="154"/>
                  </a:lnTo>
                  <a:lnTo>
                    <a:pt x="280" y="159"/>
                  </a:lnTo>
                  <a:lnTo>
                    <a:pt x="285" y="164"/>
                  </a:lnTo>
                  <a:lnTo>
                    <a:pt x="290" y="169"/>
                  </a:lnTo>
                  <a:lnTo>
                    <a:pt x="295" y="174"/>
                  </a:lnTo>
                  <a:lnTo>
                    <a:pt x="301" y="178"/>
                  </a:lnTo>
                  <a:lnTo>
                    <a:pt x="306" y="182"/>
                  </a:lnTo>
                  <a:lnTo>
                    <a:pt x="312" y="186"/>
                  </a:lnTo>
                  <a:lnTo>
                    <a:pt x="317" y="190"/>
                  </a:lnTo>
                  <a:lnTo>
                    <a:pt x="323" y="194"/>
                  </a:lnTo>
                  <a:lnTo>
                    <a:pt x="330" y="197"/>
                  </a:lnTo>
                  <a:lnTo>
                    <a:pt x="336" y="200"/>
                  </a:lnTo>
                  <a:lnTo>
                    <a:pt x="343" y="203"/>
                  </a:lnTo>
                  <a:lnTo>
                    <a:pt x="349" y="205"/>
                  </a:lnTo>
                  <a:lnTo>
                    <a:pt x="357" y="208"/>
                  </a:lnTo>
                  <a:lnTo>
                    <a:pt x="364" y="210"/>
                  </a:lnTo>
                  <a:lnTo>
                    <a:pt x="370" y="211"/>
                  </a:lnTo>
                  <a:lnTo>
                    <a:pt x="373" y="212"/>
                  </a:lnTo>
                  <a:lnTo>
                    <a:pt x="376" y="213"/>
                  </a:lnTo>
                  <a:lnTo>
                    <a:pt x="379" y="214"/>
                  </a:lnTo>
                  <a:lnTo>
                    <a:pt x="383" y="215"/>
                  </a:lnTo>
                  <a:lnTo>
                    <a:pt x="386" y="216"/>
                  </a:lnTo>
                  <a:lnTo>
                    <a:pt x="389" y="217"/>
                  </a:lnTo>
                  <a:lnTo>
                    <a:pt x="392" y="218"/>
                  </a:lnTo>
                  <a:lnTo>
                    <a:pt x="395" y="219"/>
                  </a:lnTo>
                  <a:lnTo>
                    <a:pt x="399" y="220"/>
                  </a:lnTo>
                  <a:lnTo>
                    <a:pt x="402" y="220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3" y="222"/>
                  </a:lnTo>
                  <a:lnTo>
                    <a:pt x="416" y="221"/>
                  </a:lnTo>
                  <a:lnTo>
                    <a:pt x="419" y="221"/>
                  </a:lnTo>
                  <a:lnTo>
                    <a:pt x="421" y="220"/>
                  </a:lnTo>
                  <a:lnTo>
                    <a:pt x="424" y="219"/>
                  </a:lnTo>
                  <a:lnTo>
                    <a:pt x="427" y="218"/>
                  </a:lnTo>
                  <a:lnTo>
                    <a:pt x="429" y="217"/>
                  </a:lnTo>
                  <a:lnTo>
                    <a:pt x="431" y="215"/>
                  </a:lnTo>
                  <a:lnTo>
                    <a:pt x="433" y="213"/>
                  </a:lnTo>
                  <a:lnTo>
                    <a:pt x="435" y="210"/>
                  </a:lnTo>
                  <a:lnTo>
                    <a:pt x="437" y="207"/>
                  </a:lnTo>
                  <a:lnTo>
                    <a:pt x="438" y="204"/>
                  </a:lnTo>
                  <a:lnTo>
                    <a:pt x="439" y="200"/>
                  </a:lnTo>
                  <a:lnTo>
                    <a:pt x="441" y="196"/>
                  </a:lnTo>
                  <a:lnTo>
                    <a:pt x="442" y="191"/>
                  </a:lnTo>
                  <a:lnTo>
                    <a:pt x="443" y="186"/>
                  </a:lnTo>
                  <a:lnTo>
                    <a:pt x="443" y="181"/>
                  </a:lnTo>
                </a:path>
              </a:pathLst>
            </a:custGeom>
            <a:noFill/>
            <a:ln w="7493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4" name="Freeform 65"/>
            <p:cNvSpPr>
              <a:spLocks/>
            </p:cNvSpPr>
            <p:nvPr/>
          </p:nvSpPr>
          <p:spPr bwMode="auto">
            <a:xfrm>
              <a:off x="4570" y="3219"/>
              <a:ext cx="187" cy="95"/>
            </a:xfrm>
            <a:custGeom>
              <a:avLst/>
              <a:gdLst>
                <a:gd name="T0" fmla="*/ 0 w 151"/>
                <a:gd name="T1" fmla="*/ 1048 h 70"/>
                <a:gd name="T2" fmla="*/ 71 w 151"/>
                <a:gd name="T3" fmla="*/ 1048 h 70"/>
                <a:gd name="T4" fmla="*/ 110 w 151"/>
                <a:gd name="T5" fmla="*/ 1048 h 70"/>
                <a:gd name="T6" fmla="*/ 146 w 151"/>
                <a:gd name="T7" fmla="*/ 1064 h 70"/>
                <a:gd name="T8" fmla="*/ 185 w 151"/>
                <a:gd name="T9" fmla="*/ 1064 h 70"/>
                <a:gd name="T10" fmla="*/ 224 w 151"/>
                <a:gd name="T11" fmla="*/ 1064 h 70"/>
                <a:gd name="T12" fmla="*/ 258 w 151"/>
                <a:gd name="T13" fmla="*/ 1084 h 70"/>
                <a:gd name="T14" fmla="*/ 296 w 151"/>
                <a:gd name="T15" fmla="*/ 1084 h 70"/>
                <a:gd name="T16" fmla="*/ 337 w 151"/>
                <a:gd name="T17" fmla="*/ 1084 h 70"/>
                <a:gd name="T18" fmla="*/ 374 w 151"/>
                <a:gd name="T19" fmla="*/ 1064 h 70"/>
                <a:gd name="T20" fmla="*/ 412 w 151"/>
                <a:gd name="T21" fmla="*/ 1064 h 70"/>
                <a:gd name="T22" fmla="*/ 443 w 151"/>
                <a:gd name="T23" fmla="*/ 1064 h 70"/>
                <a:gd name="T24" fmla="*/ 487 w 151"/>
                <a:gd name="T25" fmla="*/ 1048 h 70"/>
                <a:gd name="T26" fmla="*/ 516 w 151"/>
                <a:gd name="T27" fmla="*/ 1036 h 70"/>
                <a:gd name="T28" fmla="*/ 559 w 151"/>
                <a:gd name="T29" fmla="*/ 1015 h 70"/>
                <a:gd name="T30" fmla="*/ 599 w 151"/>
                <a:gd name="T31" fmla="*/ 1000 h 70"/>
                <a:gd name="T32" fmla="*/ 623 w 151"/>
                <a:gd name="T33" fmla="*/ 968 h 70"/>
                <a:gd name="T34" fmla="*/ 669 w 151"/>
                <a:gd name="T35" fmla="*/ 958 h 70"/>
                <a:gd name="T36" fmla="*/ 694 w 151"/>
                <a:gd name="T37" fmla="*/ 928 h 70"/>
                <a:gd name="T38" fmla="*/ 724 w 151"/>
                <a:gd name="T39" fmla="*/ 875 h 70"/>
                <a:gd name="T40" fmla="*/ 759 w 151"/>
                <a:gd name="T41" fmla="*/ 839 h 70"/>
                <a:gd name="T42" fmla="*/ 786 w 151"/>
                <a:gd name="T43" fmla="*/ 799 h 70"/>
                <a:gd name="T44" fmla="*/ 828 w 151"/>
                <a:gd name="T45" fmla="*/ 737 h 70"/>
                <a:gd name="T46" fmla="*/ 857 w 151"/>
                <a:gd name="T47" fmla="*/ 685 h 70"/>
                <a:gd name="T48" fmla="*/ 879 w 151"/>
                <a:gd name="T49" fmla="*/ 618 h 70"/>
                <a:gd name="T50" fmla="*/ 903 w 151"/>
                <a:gd name="T51" fmla="*/ 551 h 70"/>
                <a:gd name="T52" fmla="*/ 925 w 151"/>
                <a:gd name="T53" fmla="*/ 485 h 70"/>
                <a:gd name="T54" fmla="*/ 954 w 151"/>
                <a:gd name="T55" fmla="*/ 387 h 70"/>
                <a:gd name="T56" fmla="*/ 973 w 151"/>
                <a:gd name="T57" fmla="*/ 299 h 70"/>
                <a:gd name="T58" fmla="*/ 997 w 151"/>
                <a:gd name="T59" fmla="*/ 208 h 70"/>
                <a:gd name="T60" fmla="*/ 1006 w 151"/>
                <a:gd name="T61" fmla="*/ 103 h 70"/>
                <a:gd name="T62" fmla="*/ 1028 w 151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"/>
                <a:gd name="T97" fmla="*/ 0 h 70"/>
                <a:gd name="T98" fmla="*/ 151 w 151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" h="70">
                  <a:moveTo>
                    <a:pt x="0" y="67"/>
                  </a:moveTo>
                  <a:lnTo>
                    <a:pt x="10" y="67"/>
                  </a:lnTo>
                  <a:lnTo>
                    <a:pt x="16" y="67"/>
                  </a:lnTo>
                  <a:lnTo>
                    <a:pt x="21" y="68"/>
                  </a:lnTo>
                  <a:lnTo>
                    <a:pt x="27" y="68"/>
                  </a:lnTo>
                  <a:lnTo>
                    <a:pt x="32" y="68"/>
                  </a:lnTo>
                  <a:lnTo>
                    <a:pt x="38" y="69"/>
                  </a:lnTo>
                  <a:lnTo>
                    <a:pt x="43" y="69"/>
                  </a:lnTo>
                  <a:lnTo>
                    <a:pt x="49" y="69"/>
                  </a:lnTo>
                  <a:lnTo>
                    <a:pt x="54" y="68"/>
                  </a:lnTo>
                  <a:lnTo>
                    <a:pt x="60" y="68"/>
                  </a:lnTo>
                  <a:lnTo>
                    <a:pt x="65" y="68"/>
                  </a:lnTo>
                  <a:lnTo>
                    <a:pt x="71" y="67"/>
                  </a:lnTo>
                  <a:lnTo>
                    <a:pt x="76" y="66"/>
                  </a:lnTo>
                  <a:lnTo>
                    <a:pt x="81" y="65"/>
                  </a:lnTo>
                  <a:lnTo>
                    <a:pt x="87" y="64"/>
                  </a:lnTo>
                  <a:lnTo>
                    <a:pt x="91" y="62"/>
                  </a:lnTo>
                  <a:lnTo>
                    <a:pt x="97" y="61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11" y="54"/>
                  </a:lnTo>
                  <a:lnTo>
                    <a:pt x="115" y="51"/>
                  </a:lnTo>
                  <a:lnTo>
                    <a:pt x="120" y="47"/>
                  </a:lnTo>
                  <a:lnTo>
                    <a:pt x="124" y="44"/>
                  </a:lnTo>
                  <a:lnTo>
                    <a:pt x="128" y="40"/>
                  </a:lnTo>
                  <a:lnTo>
                    <a:pt x="132" y="35"/>
                  </a:lnTo>
                  <a:lnTo>
                    <a:pt x="135" y="31"/>
                  </a:lnTo>
                  <a:lnTo>
                    <a:pt x="139" y="25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7" y="7"/>
                  </a:lnTo>
                  <a:lnTo>
                    <a:pt x="15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5" name="Freeform 66"/>
            <p:cNvSpPr>
              <a:spLocks/>
            </p:cNvSpPr>
            <p:nvPr/>
          </p:nvSpPr>
          <p:spPr bwMode="auto">
            <a:xfrm>
              <a:off x="4755" y="3141"/>
              <a:ext cx="81" cy="80"/>
            </a:xfrm>
            <a:custGeom>
              <a:avLst/>
              <a:gdLst>
                <a:gd name="T0" fmla="*/ 464 w 64"/>
                <a:gd name="T1" fmla="*/ 0 h 59"/>
                <a:gd name="T2" fmla="*/ 494 w 64"/>
                <a:gd name="T3" fmla="*/ 140 h 59"/>
                <a:gd name="T4" fmla="*/ 505 w 64"/>
                <a:gd name="T5" fmla="*/ 207 h 59"/>
                <a:gd name="T6" fmla="*/ 513 w 64"/>
                <a:gd name="T7" fmla="*/ 259 h 59"/>
                <a:gd name="T8" fmla="*/ 525 w 64"/>
                <a:gd name="T9" fmla="*/ 324 h 59"/>
                <a:gd name="T10" fmla="*/ 525 w 64"/>
                <a:gd name="T11" fmla="*/ 386 h 59"/>
                <a:gd name="T12" fmla="*/ 525 w 64"/>
                <a:gd name="T13" fmla="*/ 439 h 59"/>
                <a:gd name="T14" fmla="*/ 525 w 64"/>
                <a:gd name="T15" fmla="*/ 491 h 59"/>
                <a:gd name="T16" fmla="*/ 513 w 64"/>
                <a:gd name="T17" fmla="*/ 523 h 59"/>
                <a:gd name="T18" fmla="*/ 505 w 64"/>
                <a:gd name="T19" fmla="*/ 572 h 59"/>
                <a:gd name="T20" fmla="*/ 501 w 64"/>
                <a:gd name="T21" fmla="*/ 616 h 59"/>
                <a:gd name="T22" fmla="*/ 476 w 64"/>
                <a:gd name="T23" fmla="*/ 645 h 59"/>
                <a:gd name="T24" fmla="*/ 475 w 64"/>
                <a:gd name="T25" fmla="*/ 701 h 59"/>
                <a:gd name="T26" fmla="*/ 464 w 64"/>
                <a:gd name="T27" fmla="*/ 734 h 59"/>
                <a:gd name="T28" fmla="*/ 435 w 64"/>
                <a:gd name="T29" fmla="*/ 750 h 59"/>
                <a:gd name="T30" fmla="*/ 415 w 64"/>
                <a:gd name="T31" fmla="*/ 776 h 59"/>
                <a:gd name="T32" fmla="*/ 390 w 64"/>
                <a:gd name="T33" fmla="*/ 807 h 59"/>
                <a:gd name="T34" fmla="*/ 375 w 64"/>
                <a:gd name="T35" fmla="*/ 826 h 59"/>
                <a:gd name="T36" fmla="*/ 344 w 64"/>
                <a:gd name="T37" fmla="*/ 835 h 59"/>
                <a:gd name="T38" fmla="*/ 320 w 64"/>
                <a:gd name="T39" fmla="*/ 873 h 59"/>
                <a:gd name="T40" fmla="*/ 291 w 64"/>
                <a:gd name="T41" fmla="*/ 873 h 59"/>
                <a:gd name="T42" fmla="*/ 272 w 64"/>
                <a:gd name="T43" fmla="*/ 875 h 59"/>
                <a:gd name="T44" fmla="*/ 243 w 64"/>
                <a:gd name="T45" fmla="*/ 903 h 59"/>
                <a:gd name="T46" fmla="*/ 219 w 64"/>
                <a:gd name="T47" fmla="*/ 903 h 59"/>
                <a:gd name="T48" fmla="*/ 182 w 64"/>
                <a:gd name="T49" fmla="*/ 903 h 59"/>
                <a:gd name="T50" fmla="*/ 156 w 64"/>
                <a:gd name="T51" fmla="*/ 903 h 59"/>
                <a:gd name="T52" fmla="*/ 134 w 64"/>
                <a:gd name="T53" fmla="*/ 903 h 59"/>
                <a:gd name="T54" fmla="*/ 97 w 64"/>
                <a:gd name="T55" fmla="*/ 903 h 59"/>
                <a:gd name="T56" fmla="*/ 75 w 64"/>
                <a:gd name="T57" fmla="*/ 903 h 59"/>
                <a:gd name="T58" fmla="*/ 52 w 64"/>
                <a:gd name="T59" fmla="*/ 903 h 59"/>
                <a:gd name="T60" fmla="*/ 25 w 64"/>
                <a:gd name="T61" fmla="*/ 875 h 59"/>
                <a:gd name="T62" fmla="*/ 0 w 64"/>
                <a:gd name="T63" fmla="*/ 875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59"/>
                <a:gd name="T98" fmla="*/ 64 w 64"/>
                <a:gd name="T99" fmla="*/ 59 h 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59">
                  <a:moveTo>
                    <a:pt x="55" y="0"/>
                  </a:moveTo>
                  <a:lnTo>
                    <a:pt x="59" y="9"/>
                  </a:lnTo>
                  <a:lnTo>
                    <a:pt x="61" y="13"/>
                  </a:lnTo>
                  <a:lnTo>
                    <a:pt x="62" y="17"/>
                  </a:lnTo>
                  <a:lnTo>
                    <a:pt x="63" y="21"/>
                  </a:lnTo>
                  <a:lnTo>
                    <a:pt x="63" y="25"/>
                  </a:lnTo>
                  <a:lnTo>
                    <a:pt x="63" y="28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7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7" y="45"/>
                  </a:lnTo>
                  <a:lnTo>
                    <a:pt x="55" y="47"/>
                  </a:lnTo>
                  <a:lnTo>
                    <a:pt x="52" y="49"/>
                  </a:lnTo>
                  <a:lnTo>
                    <a:pt x="50" y="50"/>
                  </a:lnTo>
                  <a:lnTo>
                    <a:pt x="47" y="52"/>
                  </a:lnTo>
                  <a:lnTo>
                    <a:pt x="45" y="53"/>
                  </a:lnTo>
                  <a:lnTo>
                    <a:pt x="41" y="54"/>
                  </a:lnTo>
                  <a:lnTo>
                    <a:pt x="39" y="56"/>
                  </a:lnTo>
                  <a:lnTo>
                    <a:pt x="35" y="56"/>
                  </a:lnTo>
                  <a:lnTo>
                    <a:pt x="32" y="57"/>
                  </a:lnTo>
                  <a:lnTo>
                    <a:pt x="29" y="58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19" y="58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3" y="57"/>
                  </a:lnTo>
                  <a:lnTo>
                    <a:pt x="0" y="5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6" name="Freeform 67"/>
            <p:cNvSpPr>
              <a:spLocks/>
            </p:cNvSpPr>
            <p:nvPr/>
          </p:nvSpPr>
          <p:spPr bwMode="auto">
            <a:xfrm>
              <a:off x="4935" y="2919"/>
              <a:ext cx="32" cy="107"/>
            </a:xfrm>
            <a:custGeom>
              <a:avLst/>
              <a:gdLst>
                <a:gd name="T0" fmla="*/ 146 w 26"/>
                <a:gd name="T1" fmla="*/ 0 h 78"/>
                <a:gd name="T2" fmla="*/ 160 w 26"/>
                <a:gd name="T3" fmla="*/ 103 h 78"/>
                <a:gd name="T4" fmla="*/ 160 w 26"/>
                <a:gd name="T5" fmla="*/ 145 h 78"/>
                <a:gd name="T6" fmla="*/ 162 w 26"/>
                <a:gd name="T7" fmla="*/ 193 h 78"/>
                <a:gd name="T8" fmla="*/ 162 w 26"/>
                <a:gd name="T9" fmla="*/ 237 h 78"/>
                <a:gd name="T10" fmla="*/ 162 w 26"/>
                <a:gd name="T11" fmla="*/ 289 h 78"/>
                <a:gd name="T12" fmla="*/ 162 w 26"/>
                <a:gd name="T13" fmla="*/ 340 h 78"/>
                <a:gd name="T14" fmla="*/ 162 w 26"/>
                <a:gd name="T15" fmla="*/ 375 h 78"/>
                <a:gd name="T16" fmla="*/ 162 w 26"/>
                <a:gd name="T17" fmla="*/ 429 h 78"/>
                <a:gd name="T18" fmla="*/ 162 w 26"/>
                <a:gd name="T19" fmla="*/ 466 h 78"/>
                <a:gd name="T20" fmla="*/ 160 w 26"/>
                <a:gd name="T21" fmla="*/ 514 h 78"/>
                <a:gd name="T22" fmla="*/ 160 w 26"/>
                <a:gd name="T23" fmla="*/ 571 h 78"/>
                <a:gd name="T24" fmla="*/ 160 w 26"/>
                <a:gd name="T25" fmla="*/ 606 h 78"/>
                <a:gd name="T26" fmla="*/ 146 w 26"/>
                <a:gd name="T27" fmla="*/ 646 h 78"/>
                <a:gd name="T28" fmla="*/ 146 w 26"/>
                <a:gd name="T29" fmla="*/ 685 h 78"/>
                <a:gd name="T30" fmla="*/ 143 w 26"/>
                <a:gd name="T31" fmla="*/ 741 h 78"/>
                <a:gd name="T32" fmla="*/ 137 w 26"/>
                <a:gd name="T33" fmla="*/ 783 h 78"/>
                <a:gd name="T34" fmla="*/ 132 w 26"/>
                <a:gd name="T35" fmla="*/ 808 h 78"/>
                <a:gd name="T36" fmla="*/ 132 w 26"/>
                <a:gd name="T37" fmla="*/ 840 h 78"/>
                <a:gd name="T38" fmla="*/ 116 w 26"/>
                <a:gd name="T39" fmla="*/ 886 h 78"/>
                <a:gd name="T40" fmla="*/ 111 w 26"/>
                <a:gd name="T41" fmla="*/ 931 h 78"/>
                <a:gd name="T42" fmla="*/ 107 w 26"/>
                <a:gd name="T43" fmla="*/ 967 h 78"/>
                <a:gd name="T44" fmla="*/ 94 w 26"/>
                <a:gd name="T45" fmla="*/ 1017 h 78"/>
                <a:gd name="T46" fmla="*/ 90 w 26"/>
                <a:gd name="T47" fmla="*/ 1056 h 78"/>
                <a:gd name="T48" fmla="*/ 76 w 26"/>
                <a:gd name="T49" fmla="*/ 1078 h 78"/>
                <a:gd name="T50" fmla="*/ 62 w 26"/>
                <a:gd name="T51" fmla="*/ 1113 h 78"/>
                <a:gd name="T52" fmla="*/ 59 w 26"/>
                <a:gd name="T53" fmla="*/ 1152 h 78"/>
                <a:gd name="T54" fmla="*/ 48 w 26"/>
                <a:gd name="T55" fmla="*/ 1188 h 78"/>
                <a:gd name="T56" fmla="*/ 32 w 26"/>
                <a:gd name="T57" fmla="*/ 1215 h 78"/>
                <a:gd name="T58" fmla="*/ 26 w 26"/>
                <a:gd name="T59" fmla="*/ 1255 h 78"/>
                <a:gd name="T60" fmla="*/ 2 w 26"/>
                <a:gd name="T61" fmla="*/ 1289 h 78"/>
                <a:gd name="T62" fmla="*/ 0 w 26"/>
                <a:gd name="T63" fmla="*/ 1327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78"/>
                <a:gd name="T98" fmla="*/ 26 w 26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78">
                  <a:moveTo>
                    <a:pt x="23" y="0"/>
                  </a:moveTo>
                  <a:lnTo>
                    <a:pt x="24" y="6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5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9"/>
                  </a:lnTo>
                  <a:lnTo>
                    <a:pt x="14" y="61"/>
                  </a:lnTo>
                  <a:lnTo>
                    <a:pt x="12" y="63"/>
                  </a:lnTo>
                  <a:lnTo>
                    <a:pt x="10" y="65"/>
                  </a:lnTo>
                  <a:lnTo>
                    <a:pt x="9" y="67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4" y="73"/>
                  </a:lnTo>
                  <a:lnTo>
                    <a:pt x="2" y="75"/>
                  </a:lnTo>
                  <a:lnTo>
                    <a:pt x="0" y="7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7" name="Freeform 68"/>
            <p:cNvSpPr>
              <a:spLocks/>
            </p:cNvSpPr>
            <p:nvPr/>
          </p:nvSpPr>
          <p:spPr bwMode="auto">
            <a:xfrm>
              <a:off x="4973" y="2789"/>
              <a:ext cx="40" cy="94"/>
            </a:xfrm>
            <a:custGeom>
              <a:avLst/>
              <a:gdLst>
                <a:gd name="T0" fmla="*/ 48 w 33"/>
                <a:gd name="T1" fmla="*/ 0 h 68"/>
                <a:gd name="T2" fmla="*/ 78 w 33"/>
                <a:gd name="T3" fmla="*/ 95 h 68"/>
                <a:gd name="T4" fmla="*/ 95 w 33"/>
                <a:gd name="T5" fmla="*/ 145 h 68"/>
                <a:gd name="T6" fmla="*/ 109 w 33"/>
                <a:gd name="T7" fmla="*/ 181 h 68"/>
                <a:gd name="T8" fmla="*/ 115 w 33"/>
                <a:gd name="T9" fmla="*/ 241 h 68"/>
                <a:gd name="T10" fmla="*/ 132 w 33"/>
                <a:gd name="T11" fmla="*/ 276 h 68"/>
                <a:gd name="T12" fmla="*/ 139 w 33"/>
                <a:gd name="T13" fmla="*/ 333 h 68"/>
                <a:gd name="T14" fmla="*/ 152 w 33"/>
                <a:gd name="T15" fmla="*/ 380 h 68"/>
                <a:gd name="T16" fmla="*/ 160 w 33"/>
                <a:gd name="T17" fmla="*/ 400 h 68"/>
                <a:gd name="T18" fmla="*/ 161 w 33"/>
                <a:gd name="T19" fmla="*/ 460 h 68"/>
                <a:gd name="T20" fmla="*/ 168 w 33"/>
                <a:gd name="T21" fmla="*/ 495 h 68"/>
                <a:gd name="T22" fmla="*/ 176 w 33"/>
                <a:gd name="T23" fmla="*/ 528 h 68"/>
                <a:gd name="T24" fmla="*/ 176 w 33"/>
                <a:gd name="T25" fmla="*/ 585 h 68"/>
                <a:gd name="T26" fmla="*/ 182 w 33"/>
                <a:gd name="T27" fmla="*/ 623 h 68"/>
                <a:gd name="T28" fmla="*/ 182 w 33"/>
                <a:gd name="T29" fmla="*/ 661 h 68"/>
                <a:gd name="T30" fmla="*/ 182 w 33"/>
                <a:gd name="T31" fmla="*/ 706 h 68"/>
                <a:gd name="T32" fmla="*/ 176 w 33"/>
                <a:gd name="T33" fmla="*/ 730 h 68"/>
                <a:gd name="T34" fmla="*/ 176 w 33"/>
                <a:gd name="T35" fmla="*/ 774 h 68"/>
                <a:gd name="T36" fmla="*/ 168 w 33"/>
                <a:gd name="T37" fmla="*/ 809 h 68"/>
                <a:gd name="T38" fmla="*/ 161 w 33"/>
                <a:gd name="T39" fmla="*/ 854 h 68"/>
                <a:gd name="T40" fmla="*/ 160 w 33"/>
                <a:gd name="T41" fmla="*/ 879 h 68"/>
                <a:gd name="T42" fmla="*/ 150 w 33"/>
                <a:gd name="T43" fmla="*/ 914 h 68"/>
                <a:gd name="T44" fmla="*/ 139 w 33"/>
                <a:gd name="T45" fmla="*/ 965 h 68"/>
                <a:gd name="T46" fmla="*/ 132 w 33"/>
                <a:gd name="T47" fmla="*/ 1004 h 68"/>
                <a:gd name="T48" fmla="*/ 115 w 33"/>
                <a:gd name="T49" fmla="*/ 1009 h 68"/>
                <a:gd name="T50" fmla="*/ 103 w 33"/>
                <a:gd name="T51" fmla="*/ 1056 h 68"/>
                <a:gd name="T52" fmla="*/ 90 w 33"/>
                <a:gd name="T53" fmla="*/ 1091 h 68"/>
                <a:gd name="T54" fmla="*/ 74 w 33"/>
                <a:gd name="T55" fmla="*/ 1110 h 68"/>
                <a:gd name="T56" fmla="*/ 58 w 33"/>
                <a:gd name="T57" fmla="*/ 1149 h 68"/>
                <a:gd name="T58" fmla="*/ 40 w 33"/>
                <a:gd name="T59" fmla="*/ 1181 h 68"/>
                <a:gd name="T60" fmla="*/ 18 w 33"/>
                <a:gd name="T61" fmla="*/ 1190 h 68"/>
                <a:gd name="T62" fmla="*/ 0 w 33"/>
                <a:gd name="T63" fmla="*/ 1243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68"/>
                <a:gd name="T98" fmla="*/ 33 w 33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68">
                  <a:moveTo>
                    <a:pt x="8" y="0"/>
                  </a:moveTo>
                  <a:lnTo>
                    <a:pt x="14" y="5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8" y="22"/>
                  </a:lnTo>
                  <a:lnTo>
                    <a:pt x="29" y="25"/>
                  </a:lnTo>
                  <a:lnTo>
                    <a:pt x="30" y="27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30" y="44"/>
                  </a:lnTo>
                  <a:lnTo>
                    <a:pt x="29" y="46"/>
                  </a:lnTo>
                  <a:lnTo>
                    <a:pt x="28" y="48"/>
                  </a:lnTo>
                  <a:lnTo>
                    <a:pt x="26" y="50"/>
                  </a:lnTo>
                  <a:lnTo>
                    <a:pt x="25" y="52"/>
                  </a:lnTo>
                  <a:lnTo>
                    <a:pt x="23" y="54"/>
                  </a:lnTo>
                  <a:lnTo>
                    <a:pt x="21" y="55"/>
                  </a:lnTo>
                  <a:lnTo>
                    <a:pt x="18" y="57"/>
                  </a:lnTo>
                  <a:lnTo>
                    <a:pt x="16" y="59"/>
                  </a:lnTo>
                  <a:lnTo>
                    <a:pt x="13" y="60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3" y="65"/>
                  </a:lnTo>
                  <a:lnTo>
                    <a:pt x="0" y="6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8" name="Freeform 69"/>
            <p:cNvSpPr>
              <a:spLocks/>
            </p:cNvSpPr>
            <p:nvPr/>
          </p:nvSpPr>
          <p:spPr bwMode="auto">
            <a:xfrm>
              <a:off x="4993" y="2644"/>
              <a:ext cx="47" cy="147"/>
            </a:xfrm>
            <a:custGeom>
              <a:avLst/>
              <a:gdLst>
                <a:gd name="T0" fmla="*/ 0 w 38"/>
                <a:gd name="T1" fmla="*/ 35 h 108"/>
                <a:gd name="T2" fmla="*/ 61 w 38"/>
                <a:gd name="T3" fmla="*/ 0 h 108"/>
                <a:gd name="T4" fmla="*/ 89 w 38"/>
                <a:gd name="T5" fmla="*/ 1 h 108"/>
                <a:gd name="T6" fmla="*/ 115 w 38"/>
                <a:gd name="T7" fmla="*/ 35 h 108"/>
                <a:gd name="T8" fmla="*/ 136 w 38"/>
                <a:gd name="T9" fmla="*/ 48 h 108"/>
                <a:gd name="T10" fmla="*/ 155 w 38"/>
                <a:gd name="T11" fmla="*/ 93 h 108"/>
                <a:gd name="T12" fmla="*/ 176 w 38"/>
                <a:gd name="T13" fmla="*/ 140 h 108"/>
                <a:gd name="T14" fmla="*/ 192 w 38"/>
                <a:gd name="T15" fmla="*/ 191 h 108"/>
                <a:gd name="T16" fmla="*/ 207 w 38"/>
                <a:gd name="T17" fmla="*/ 260 h 108"/>
                <a:gd name="T18" fmla="*/ 218 w 38"/>
                <a:gd name="T19" fmla="*/ 320 h 108"/>
                <a:gd name="T20" fmla="*/ 225 w 38"/>
                <a:gd name="T21" fmla="*/ 400 h 108"/>
                <a:gd name="T22" fmla="*/ 237 w 38"/>
                <a:gd name="T23" fmla="*/ 456 h 108"/>
                <a:gd name="T24" fmla="*/ 246 w 38"/>
                <a:gd name="T25" fmla="*/ 559 h 108"/>
                <a:gd name="T26" fmla="*/ 246 w 38"/>
                <a:gd name="T27" fmla="*/ 637 h 108"/>
                <a:gd name="T28" fmla="*/ 256 w 38"/>
                <a:gd name="T29" fmla="*/ 720 h 108"/>
                <a:gd name="T30" fmla="*/ 256 w 38"/>
                <a:gd name="T31" fmla="*/ 815 h 108"/>
                <a:gd name="T32" fmla="*/ 256 w 38"/>
                <a:gd name="T33" fmla="*/ 893 h 108"/>
                <a:gd name="T34" fmla="*/ 246 w 38"/>
                <a:gd name="T35" fmla="*/ 985 h 108"/>
                <a:gd name="T36" fmla="*/ 237 w 38"/>
                <a:gd name="T37" fmla="*/ 1074 h 108"/>
                <a:gd name="T38" fmla="*/ 230 w 38"/>
                <a:gd name="T39" fmla="*/ 1150 h 108"/>
                <a:gd name="T40" fmla="*/ 225 w 38"/>
                <a:gd name="T41" fmla="*/ 1237 h 108"/>
                <a:gd name="T42" fmla="*/ 208 w 38"/>
                <a:gd name="T43" fmla="*/ 1319 h 108"/>
                <a:gd name="T44" fmla="*/ 199 w 38"/>
                <a:gd name="T45" fmla="*/ 1395 h 108"/>
                <a:gd name="T46" fmla="*/ 182 w 38"/>
                <a:gd name="T47" fmla="*/ 1462 h 108"/>
                <a:gd name="T48" fmla="*/ 168 w 38"/>
                <a:gd name="T49" fmla="*/ 1529 h 108"/>
                <a:gd name="T50" fmla="*/ 147 w 38"/>
                <a:gd name="T51" fmla="*/ 1590 h 108"/>
                <a:gd name="T52" fmla="*/ 135 w 38"/>
                <a:gd name="T53" fmla="*/ 1606 h 108"/>
                <a:gd name="T54" fmla="*/ 109 w 38"/>
                <a:gd name="T55" fmla="*/ 1671 h 108"/>
                <a:gd name="T56" fmla="*/ 88 w 38"/>
                <a:gd name="T57" fmla="*/ 1684 h 108"/>
                <a:gd name="T58" fmla="*/ 57 w 38"/>
                <a:gd name="T59" fmla="*/ 1723 h 108"/>
                <a:gd name="T60" fmla="*/ 26 w 38"/>
                <a:gd name="T61" fmla="*/ 1723 h 108"/>
                <a:gd name="T62" fmla="*/ 0 w 38"/>
                <a:gd name="T63" fmla="*/ 1723 h 1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108"/>
                <a:gd name="T98" fmla="*/ 38 w 38"/>
                <a:gd name="T99" fmla="*/ 108 h 1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108">
                  <a:moveTo>
                    <a:pt x="0" y="2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2" y="20"/>
                  </a:lnTo>
                  <a:lnTo>
                    <a:pt x="33" y="25"/>
                  </a:lnTo>
                  <a:lnTo>
                    <a:pt x="35" y="29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37" y="45"/>
                  </a:lnTo>
                  <a:lnTo>
                    <a:pt x="37" y="51"/>
                  </a:lnTo>
                  <a:lnTo>
                    <a:pt x="37" y="56"/>
                  </a:lnTo>
                  <a:lnTo>
                    <a:pt x="36" y="62"/>
                  </a:lnTo>
                  <a:lnTo>
                    <a:pt x="35" y="67"/>
                  </a:lnTo>
                  <a:lnTo>
                    <a:pt x="34" y="72"/>
                  </a:lnTo>
                  <a:lnTo>
                    <a:pt x="33" y="77"/>
                  </a:lnTo>
                  <a:lnTo>
                    <a:pt x="31" y="82"/>
                  </a:lnTo>
                  <a:lnTo>
                    <a:pt x="29" y="87"/>
                  </a:lnTo>
                  <a:lnTo>
                    <a:pt x="27" y="91"/>
                  </a:lnTo>
                  <a:lnTo>
                    <a:pt x="25" y="95"/>
                  </a:lnTo>
                  <a:lnTo>
                    <a:pt x="22" y="99"/>
                  </a:lnTo>
                  <a:lnTo>
                    <a:pt x="19" y="101"/>
                  </a:lnTo>
                  <a:lnTo>
                    <a:pt x="15" y="104"/>
                  </a:lnTo>
                  <a:lnTo>
                    <a:pt x="12" y="105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0" y="10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69" name="Freeform 70"/>
            <p:cNvSpPr>
              <a:spLocks/>
            </p:cNvSpPr>
            <p:nvPr/>
          </p:nvSpPr>
          <p:spPr bwMode="auto">
            <a:xfrm>
              <a:off x="4924" y="2539"/>
              <a:ext cx="71" cy="58"/>
            </a:xfrm>
            <a:custGeom>
              <a:avLst/>
              <a:gdLst>
                <a:gd name="T0" fmla="*/ 0 w 56"/>
                <a:gd name="T1" fmla="*/ 54 h 43"/>
                <a:gd name="T2" fmla="*/ 32 w 56"/>
                <a:gd name="T3" fmla="*/ 30 h 43"/>
                <a:gd name="T4" fmla="*/ 60 w 56"/>
                <a:gd name="T5" fmla="*/ 1 h 43"/>
                <a:gd name="T6" fmla="*/ 84 w 56"/>
                <a:gd name="T7" fmla="*/ 1 h 43"/>
                <a:gd name="T8" fmla="*/ 98 w 56"/>
                <a:gd name="T9" fmla="*/ 1 h 43"/>
                <a:gd name="T10" fmla="*/ 122 w 56"/>
                <a:gd name="T11" fmla="*/ 0 h 43"/>
                <a:gd name="T12" fmla="*/ 136 w 56"/>
                <a:gd name="T13" fmla="*/ 0 h 43"/>
                <a:gd name="T14" fmla="*/ 157 w 56"/>
                <a:gd name="T15" fmla="*/ 0 h 43"/>
                <a:gd name="T16" fmla="*/ 181 w 56"/>
                <a:gd name="T17" fmla="*/ 1 h 43"/>
                <a:gd name="T18" fmla="*/ 197 w 56"/>
                <a:gd name="T19" fmla="*/ 1 h 43"/>
                <a:gd name="T20" fmla="*/ 218 w 56"/>
                <a:gd name="T21" fmla="*/ 1 h 43"/>
                <a:gd name="T22" fmla="*/ 229 w 56"/>
                <a:gd name="T23" fmla="*/ 30 h 43"/>
                <a:gd name="T24" fmla="*/ 250 w 56"/>
                <a:gd name="T25" fmla="*/ 40 h 43"/>
                <a:gd name="T26" fmla="*/ 259 w 56"/>
                <a:gd name="T27" fmla="*/ 40 h 43"/>
                <a:gd name="T28" fmla="*/ 280 w 56"/>
                <a:gd name="T29" fmla="*/ 73 h 43"/>
                <a:gd name="T30" fmla="*/ 290 w 56"/>
                <a:gd name="T31" fmla="*/ 89 h 43"/>
                <a:gd name="T32" fmla="*/ 307 w 56"/>
                <a:gd name="T33" fmla="*/ 98 h 43"/>
                <a:gd name="T34" fmla="*/ 320 w 56"/>
                <a:gd name="T35" fmla="*/ 120 h 43"/>
                <a:gd name="T36" fmla="*/ 328 w 56"/>
                <a:gd name="T37" fmla="*/ 142 h 43"/>
                <a:gd name="T38" fmla="*/ 350 w 56"/>
                <a:gd name="T39" fmla="*/ 162 h 43"/>
                <a:gd name="T40" fmla="*/ 355 w 56"/>
                <a:gd name="T41" fmla="*/ 192 h 43"/>
                <a:gd name="T42" fmla="*/ 374 w 56"/>
                <a:gd name="T43" fmla="*/ 219 h 43"/>
                <a:gd name="T44" fmla="*/ 378 w 56"/>
                <a:gd name="T45" fmla="*/ 255 h 43"/>
                <a:gd name="T46" fmla="*/ 389 w 56"/>
                <a:gd name="T47" fmla="*/ 282 h 43"/>
                <a:gd name="T48" fmla="*/ 406 w 56"/>
                <a:gd name="T49" fmla="*/ 324 h 43"/>
                <a:gd name="T50" fmla="*/ 416 w 56"/>
                <a:gd name="T51" fmla="*/ 349 h 43"/>
                <a:gd name="T52" fmla="*/ 418 w 56"/>
                <a:gd name="T53" fmla="*/ 398 h 43"/>
                <a:gd name="T54" fmla="*/ 432 w 56"/>
                <a:gd name="T55" fmla="*/ 437 h 43"/>
                <a:gd name="T56" fmla="*/ 444 w 56"/>
                <a:gd name="T57" fmla="*/ 495 h 43"/>
                <a:gd name="T58" fmla="*/ 450 w 56"/>
                <a:gd name="T59" fmla="*/ 513 h 43"/>
                <a:gd name="T60" fmla="*/ 451 w 56"/>
                <a:gd name="T61" fmla="*/ 577 h 43"/>
                <a:gd name="T62" fmla="*/ 467 w 56"/>
                <a:gd name="T63" fmla="*/ 626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"/>
                <a:gd name="T97" fmla="*/ 0 h 43"/>
                <a:gd name="T98" fmla="*/ 56 w 56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" h="43">
                  <a:moveTo>
                    <a:pt x="0" y="4"/>
                  </a:moveTo>
                  <a:lnTo>
                    <a:pt x="4" y="2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8" y="8"/>
                  </a:lnTo>
                  <a:lnTo>
                    <a:pt x="39" y="10"/>
                  </a:lnTo>
                  <a:lnTo>
                    <a:pt x="41" y="11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5" y="17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4"/>
                  </a:lnTo>
                  <a:lnTo>
                    <a:pt x="50" y="27"/>
                  </a:lnTo>
                  <a:lnTo>
                    <a:pt x="51" y="30"/>
                  </a:lnTo>
                  <a:lnTo>
                    <a:pt x="52" y="33"/>
                  </a:lnTo>
                  <a:lnTo>
                    <a:pt x="53" y="35"/>
                  </a:lnTo>
                  <a:lnTo>
                    <a:pt x="54" y="39"/>
                  </a:lnTo>
                  <a:lnTo>
                    <a:pt x="55" y="4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70" name="Freeform 71"/>
            <p:cNvSpPr>
              <a:spLocks/>
            </p:cNvSpPr>
            <p:nvPr/>
          </p:nvSpPr>
          <p:spPr bwMode="auto">
            <a:xfrm>
              <a:off x="4945" y="2536"/>
              <a:ext cx="50" cy="61"/>
            </a:xfrm>
            <a:custGeom>
              <a:avLst/>
              <a:gdLst>
                <a:gd name="T0" fmla="*/ 0 w 40"/>
                <a:gd name="T1" fmla="*/ 96 h 44"/>
                <a:gd name="T2" fmla="*/ 39 w 40"/>
                <a:gd name="T3" fmla="*/ 55 h 44"/>
                <a:gd name="T4" fmla="*/ 56 w 40"/>
                <a:gd name="T5" fmla="*/ 40 h 44"/>
                <a:gd name="T6" fmla="*/ 76 w 40"/>
                <a:gd name="T7" fmla="*/ 1 h 44"/>
                <a:gd name="T8" fmla="*/ 94 w 40"/>
                <a:gd name="T9" fmla="*/ 1 h 44"/>
                <a:gd name="T10" fmla="*/ 100 w 40"/>
                <a:gd name="T11" fmla="*/ 0 h 44"/>
                <a:gd name="T12" fmla="*/ 119 w 40"/>
                <a:gd name="T13" fmla="*/ 0 h 44"/>
                <a:gd name="T14" fmla="*/ 138 w 40"/>
                <a:gd name="T15" fmla="*/ 0 h 44"/>
                <a:gd name="T16" fmla="*/ 149 w 40"/>
                <a:gd name="T17" fmla="*/ 0 h 44"/>
                <a:gd name="T18" fmla="*/ 166 w 40"/>
                <a:gd name="T19" fmla="*/ 0 h 44"/>
                <a:gd name="T20" fmla="*/ 185 w 40"/>
                <a:gd name="T21" fmla="*/ 1 h 44"/>
                <a:gd name="T22" fmla="*/ 194 w 40"/>
                <a:gd name="T23" fmla="*/ 40 h 44"/>
                <a:gd name="T24" fmla="*/ 208 w 40"/>
                <a:gd name="T25" fmla="*/ 40 h 44"/>
                <a:gd name="T26" fmla="*/ 216 w 40"/>
                <a:gd name="T27" fmla="*/ 55 h 44"/>
                <a:gd name="T28" fmla="*/ 224 w 40"/>
                <a:gd name="T29" fmla="*/ 76 h 44"/>
                <a:gd name="T30" fmla="*/ 233 w 40"/>
                <a:gd name="T31" fmla="*/ 96 h 44"/>
                <a:gd name="T32" fmla="*/ 243 w 40"/>
                <a:gd name="T33" fmla="*/ 105 h 44"/>
                <a:gd name="T34" fmla="*/ 260 w 40"/>
                <a:gd name="T35" fmla="*/ 146 h 44"/>
                <a:gd name="T36" fmla="*/ 260 w 40"/>
                <a:gd name="T37" fmla="*/ 171 h 44"/>
                <a:gd name="T38" fmla="*/ 270 w 40"/>
                <a:gd name="T39" fmla="*/ 202 h 44"/>
                <a:gd name="T40" fmla="*/ 270 w 40"/>
                <a:gd name="T41" fmla="*/ 250 h 44"/>
                <a:gd name="T42" fmla="*/ 280 w 40"/>
                <a:gd name="T43" fmla="*/ 280 h 44"/>
                <a:gd name="T44" fmla="*/ 289 w 40"/>
                <a:gd name="T45" fmla="*/ 329 h 44"/>
                <a:gd name="T46" fmla="*/ 289 w 40"/>
                <a:gd name="T47" fmla="*/ 354 h 44"/>
                <a:gd name="T48" fmla="*/ 289 w 40"/>
                <a:gd name="T49" fmla="*/ 423 h 44"/>
                <a:gd name="T50" fmla="*/ 291 w 40"/>
                <a:gd name="T51" fmla="*/ 456 h 44"/>
                <a:gd name="T52" fmla="*/ 291 w 40"/>
                <a:gd name="T53" fmla="*/ 503 h 44"/>
                <a:gd name="T54" fmla="*/ 291 w 40"/>
                <a:gd name="T55" fmla="*/ 571 h 44"/>
                <a:gd name="T56" fmla="*/ 291 w 40"/>
                <a:gd name="T57" fmla="*/ 632 h 44"/>
                <a:gd name="T58" fmla="*/ 291 w 40"/>
                <a:gd name="T59" fmla="*/ 681 h 44"/>
                <a:gd name="T60" fmla="*/ 291 w 40"/>
                <a:gd name="T61" fmla="*/ 746 h 44"/>
                <a:gd name="T62" fmla="*/ 291 w 40"/>
                <a:gd name="T63" fmla="*/ 812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44"/>
                <a:gd name="T98" fmla="*/ 40 w 40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44">
                  <a:moveTo>
                    <a:pt x="0" y="5"/>
                  </a:moveTo>
                  <a:lnTo>
                    <a:pt x="5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9" y="24"/>
                  </a:lnTo>
                  <a:lnTo>
                    <a:pt x="39" y="27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6"/>
                  </a:lnTo>
                  <a:lnTo>
                    <a:pt x="39" y="40"/>
                  </a:lnTo>
                  <a:lnTo>
                    <a:pt x="39" y="43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71" name="Freeform 72"/>
            <p:cNvSpPr>
              <a:spLocks/>
            </p:cNvSpPr>
            <p:nvPr/>
          </p:nvSpPr>
          <p:spPr bwMode="auto">
            <a:xfrm>
              <a:off x="4993" y="2648"/>
              <a:ext cx="41" cy="106"/>
            </a:xfrm>
            <a:custGeom>
              <a:avLst/>
              <a:gdLst>
                <a:gd name="T0" fmla="*/ 0 w 33"/>
                <a:gd name="T1" fmla="*/ 0 h 78"/>
                <a:gd name="T2" fmla="*/ 21 w 33"/>
                <a:gd name="T3" fmla="*/ 65 h 78"/>
                <a:gd name="T4" fmla="*/ 32 w 33"/>
                <a:gd name="T5" fmla="*/ 92 h 78"/>
                <a:gd name="T6" fmla="*/ 50 w 33"/>
                <a:gd name="T7" fmla="*/ 125 h 78"/>
                <a:gd name="T8" fmla="*/ 57 w 33"/>
                <a:gd name="T9" fmla="*/ 163 h 78"/>
                <a:gd name="T10" fmla="*/ 71 w 33"/>
                <a:gd name="T11" fmla="*/ 190 h 78"/>
                <a:gd name="T12" fmla="*/ 77 w 33"/>
                <a:gd name="T13" fmla="*/ 222 h 78"/>
                <a:gd name="T14" fmla="*/ 93 w 33"/>
                <a:gd name="T15" fmla="*/ 258 h 78"/>
                <a:gd name="T16" fmla="*/ 96 w 33"/>
                <a:gd name="T17" fmla="*/ 302 h 78"/>
                <a:gd name="T18" fmla="*/ 109 w 33"/>
                <a:gd name="T19" fmla="*/ 334 h 78"/>
                <a:gd name="T20" fmla="*/ 119 w 33"/>
                <a:gd name="T21" fmla="*/ 359 h 78"/>
                <a:gd name="T22" fmla="*/ 125 w 33"/>
                <a:gd name="T23" fmla="*/ 400 h 78"/>
                <a:gd name="T24" fmla="*/ 135 w 33"/>
                <a:gd name="T25" fmla="*/ 427 h 78"/>
                <a:gd name="T26" fmla="*/ 144 w 33"/>
                <a:gd name="T27" fmla="*/ 477 h 78"/>
                <a:gd name="T28" fmla="*/ 148 w 33"/>
                <a:gd name="T29" fmla="*/ 495 h 78"/>
                <a:gd name="T30" fmla="*/ 155 w 33"/>
                <a:gd name="T31" fmla="*/ 557 h 78"/>
                <a:gd name="T32" fmla="*/ 166 w 33"/>
                <a:gd name="T33" fmla="*/ 580 h 78"/>
                <a:gd name="T34" fmla="*/ 168 w 33"/>
                <a:gd name="T35" fmla="*/ 617 h 78"/>
                <a:gd name="T36" fmla="*/ 179 w 33"/>
                <a:gd name="T37" fmla="*/ 663 h 78"/>
                <a:gd name="T38" fmla="*/ 184 w 33"/>
                <a:gd name="T39" fmla="*/ 700 h 78"/>
                <a:gd name="T40" fmla="*/ 193 w 33"/>
                <a:gd name="T41" fmla="*/ 741 h 78"/>
                <a:gd name="T42" fmla="*/ 193 w 33"/>
                <a:gd name="T43" fmla="*/ 785 h 78"/>
                <a:gd name="T44" fmla="*/ 196 w 33"/>
                <a:gd name="T45" fmla="*/ 824 h 78"/>
                <a:gd name="T46" fmla="*/ 206 w 33"/>
                <a:gd name="T47" fmla="*/ 875 h 78"/>
                <a:gd name="T48" fmla="*/ 206 w 33"/>
                <a:gd name="T49" fmla="*/ 901 h 78"/>
                <a:gd name="T50" fmla="*/ 206 w 33"/>
                <a:gd name="T51" fmla="*/ 951 h 78"/>
                <a:gd name="T52" fmla="*/ 209 w 33"/>
                <a:gd name="T53" fmla="*/ 1004 h 78"/>
                <a:gd name="T54" fmla="*/ 222 w 33"/>
                <a:gd name="T55" fmla="*/ 1029 h 78"/>
                <a:gd name="T56" fmla="*/ 222 w 33"/>
                <a:gd name="T57" fmla="*/ 1071 h 78"/>
                <a:gd name="T58" fmla="*/ 222 w 33"/>
                <a:gd name="T59" fmla="*/ 1120 h 78"/>
                <a:gd name="T60" fmla="*/ 222 w 33"/>
                <a:gd name="T61" fmla="*/ 1152 h 78"/>
                <a:gd name="T62" fmla="*/ 229 w 33"/>
                <a:gd name="T63" fmla="*/ 1224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78"/>
                <a:gd name="T98" fmla="*/ 33 w 33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78">
                  <a:moveTo>
                    <a:pt x="0" y="0"/>
                  </a:moveTo>
                  <a:lnTo>
                    <a:pt x="3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20" y="30"/>
                  </a:lnTo>
                  <a:lnTo>
                    <a:pt x="21" y="32"/>
                  </a:lnTo>
                  <a:lnTo>
                    <a:pt x="22" y="35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6" y="44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8" y="52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30" y="63"/>
                  </a:lnTo>
                  <a:lnTo>
                    <a:pt x="31" y="65"/>
                  </a:lnTo>
                  <a:lnTo>
                    <a:pt x="31" y="68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2" y="7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72" name="Freeform 73"/>
            <p:cNvSpPr>
              <a:spLocks/>
            </p:cNvSpPr>
            <p:nvPr/>
          </p:nvSpPr>
          <p:spPr bwMode="auto">
            <a:xfrm>
              <a:off x="4688" y="3154"/>
              <a:ext cx="138" cy="57"/>
            </a:xfrm>
            <a:custGeom>
              <a:avLst/>
              <a:gdLst>
                <a:gd name="T0" fmla="*/ 780 w 111"/>
                <a:gd name="T1" fmla="*/ 0 h 42"/>
                <a:gd name="T2" fmla="*/ 768 w 111"/>
                <a:gd name="T3" fmla="*/ 208 h 42"/>
                <a:gd name="T4" fmla="*/ 757 w 111"/>
                <a:gd name="T5" fmla="*/ 282 h 42"/>
                <a:gd name="T6" fmla="*/ 748 w 111"/>
                <a:gd name="T7" fmla="*/ 350 h 42"/>
                <a:gd name="T8" fmla="*/ 730 w 111"/>
                <a:gd name="T9" fmla="*/ 406 h 42"/>
                <a:gd name="T10" fmla="*/ 719 w 111"/>
                <a:gd name="T11" fmla="*/ 475 h 42"/>
                <a:gd name="T12" fmla="*/ 697 w 111"/>
                <a:gd name="T13" fmla="*/ 520 h 42"/>
                <a:gd name="T14" fmla="*/ 680 w 111"/>
                <a:gd name="T15" fmla="*/ 551 h 42"/>
                <a:gd name="T16" fmla="*/ 655 w 111"/>
                <a:gd name="T17" fmla="*/ 578 h 42"/>
                <a:gd name="T18" fmla="*/ 637 w 111"/>
                <a:gd name="T19" fmla="*/ 615 h 42"/>
                <a:gd name="T20" fmla="*/ 609 w 111"/>
                <a:gd name="T21" fmla="*/ 615 h 42"/>
                <a:gd name="T22" fmla="*/ 583 w 111"/>
                <a:gd name="T23" fmla="*/ 645 h 42"/>
                <a:gd name="T24" fmla="*/ 552 w 111"/>
                <a:gd name="T25" fmla="*/ 645 h 42"/>
                <a:gd name="T26" fmla="*/ 527 w 111"/>
                <a:gd name="T27" fmla="*/ 645 h 42"/>
                <a:gd name="T28" fmla="*/ 497 w 111"/>
                <a:gd name="T29" fmla="*/ 645 h 42"/>
                <a:gd name="T30" fmla="*/ 469 w 111"/>
                <a:gd name="T31" fmla="*/ 645 h 42"/>
                <a:gd name="T32" fmla="*/ 440 w 111"/>
                <a:gd name="T33" fmla="*/ 645 h 42"/>
                <a:gd name="T34" fmla="*/ 413 w 111"/>
                <a:gd name="T35" fmla="*/ 618 h 42"/>
                <a:gd name="T36" fmla="*/ 377 w 111"/>
                <a:gd name="T37" fmla="*/ 615 h 42"/>
                <a:gd name="T38" fmla="*/ 346 w 111"/>
                <a:gd name="T39" fmla="*/ 615 h 42"/>
                <a:gd name="T40" fmla="*/ 316 w 111"/>
                <a:gd name="T41" fmla="*/ 597 h 42"/>
                <a:gd name="T42" fmla="*/ 285 w 111"/>
                <a:gd name="T43" fmla="*/ 578 h 42"/>
                <a:gd name="T44" fmla="*/ 259 w 111"/>
                <a:gd name="T45" fmla="*/ 578 h 42"/>
                <a:gd name="T46" fmla="*/ 223 w 111"/>
                <a:gd name="T47" fmla="*/ 569 h 42"/>
                <a:gd name="T48" fmla="*/ 195 w 111"/>
                <a:gd name="T49" fmla="*/ 551 h 42"/>
                <a:gd name="T50" fmla="*/ 157 w 111"/>
                <a:gd name="T51" fmla="*/ 551 h 42"/>
                <a:gd name="T52" fmla="*/ 126 w 111"/>
                <a:gd name="T53" fmla="*/ 551 h 42"/>
                <a:gd name="T54" fmla="*/ 96 w 111"/>
                <a:gd name="T55" fmla="*/ 551 h 42"/>
                <a:gd name="T56" fmla="*/ 71 w 111"/>
                <a:gd name="T57" fmla="*/ 551 h 42"/>
                <a:gd name="T58" fmla="*/ 40 w 111"/>
                <a:gd name="T59" fmla="*/ 569 h 42"/>
                <a:gd name="T60" fmla="*/ 21 w 111"/>
                <a:gd name="T61" fmla="*/ 578 h 42"/>
                <a:gd name="T62" fmla="*/ 0 w 111"/>
                <a:gd name="T63" fmla="*/ 597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"/>
                <a:gd name="T97" fmla="*/ 0 h 42"/>
                <a:gd name="T98" fmla="*/ 111 w 111"/>
                <a:gd name="T99" fmla="*/ 42 h 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" h="42">
                  <a:moveTo>
                    <a:pt x="110" y="0"/>
                  </a:moveTo>
                  <a:lnTo>
                    <a:pt x="108" y="13"/>
                  </a:lnTo>
                  <a:lnTo>
                    <a:pt x="107" y="18"/>
                  </a:lnTo>
                  <a:lnTo>
                    <a:pt x="105" y="22"/>
                  </a:lnTo>
                  <a:lnTo>
                    <a:pt x="103" y="26"/>
                  </a:lnTo>
                  <a:lnTo>
                    <a:pt x="101" y="30"/>
                  </a:lnTo>
                  <a:lnTo>
                    <a:pt x="98" y="33"/>
                  </a:lnTo>
                  <a:lnTo>
                    <a:pt x="96" y="35"/>
                  </a:lnTo>
                  <a:lnTo>
                    <a:pt x="92" y="37"/>
                  </a:lnTo>
                  <a:lnTo>
                    <a:pt x="89" y="39"/>
                  </a:lnTo>
                  <a:lnTo>
                    <a:pt x="86" y="39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58" y="40"/>
                  </a:lnTo>
                  <a:lnTo>
                    <a:pt x="53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0" y="37"/>
                  </a:lnTo>
                  <a:lnTo>
                    <a:pt x="36" y="37"/>
                  </a:lnTo>
                  <a:lnTo>
                    <a:pt x="31" y="36"/>
                  </a:lnTo>
                  <a:lnTo>
                    <a:pt x="27" y="35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6"/>
                  </a:lnTo>
                  <a:lnTo>
                    <a:pt x="3" y="37"/>
                  </a:lnTo>
                  <a:lnTo>
                    <a:pt x="0" y="38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73" name="Freeform 74"/>
            <p:cNvSpPr>
              <a:spLocks/>
            </p:cNvSpPr>
            <p:nvPr/>
          </p:nvSpPr>
          <p:spPr bwMode="auto">
            <a:xfrm>
              <a:off x="3731" y="3334"/>
              <a:ext cx="474" cy="260"/>
            </a:xfrm>
            <a:custGeom>
              <a:avLst/>
              <a:gdLst>
                <a:gd name="T0" fmla="*/ 0 w 381"/>
                <a:gd name="T1" fmla="*/ 0 h 192"/>
                <a:gd name="T2" fmla="*/ 50 w 381"/>
                <a:gd name="T3" fmla="*/ 467 h 192"/>
                <a:gd name="T4" fmla="*/ 95 w 381"/>
                <a:gd name="T5" fmla="*/ 658 h 192"/>
                <a:gd name="T6" fmla="*/ 147 w 381"/>
                <a:gd name="T7" fmla="*/ 825 h 192"/>
                <a:gd name="T8" fmla="*/ 204 w 381"/>
                <a:gd name="T9" fmla="*/ 990 h 192"/>
                <a:gd name="T10" fmla="*/ 261 w 381"/>
                <a:gd name="T11" fmla="*/ 1129 h 192"/>
                <a:gd name="T12" fmla="*/ 332 w 381"/>
                <a:gd name="T13" fmla="*/ 1270 h 192"/>
                <a:gd name="T14" fmla="*/ 413 w 381"/>
                <a:gd name="T15" fmla="*/ 1376 h 192"/>
                <a:gd name="T16" fmla="*/ 499 w 381"/>
                <a:gd name="T17" fmla="*/ 1480 h 192"/>
                <a:gd name="T18" fmla="*/ 587 w 381"/>
                <a:gd name="T19" fmla="*/ 1559 h 192"/>
                <a:gd name="T20" fmla="*/ 684 w 381"/>
                <a:gd name="T21" fmla="*/ 1653 h 192"/>
                <a:gd name="T22" fmla="*/ 779 w 381"/>
                <a:gd name="T23" fmla="*/ 1720 h 192"/>
                <a:gd name="T24" fmla="*/ 876 w 381"/>
                <a:gd name="T25" fmla="*/ 1775 h 192"/>
                <a:gd name="T26" fmla="*/ 988 w 381"/>
                <a:gd name="T27" fmla="*/ 1829 h 192"/>
                <a:gd name="T28" fmla="*/ 1090 w 381"/>
                <a:gd name="T29" fmla="*/ 1886 h 192"/>
                <a:gd name="T30" fmla="*/ 1198 w 381"/>
                <a:gd name="T31" fmla="*/ 1936 h 192"/>
                <a:gd name="T32" fmla="*/ 1308 w 381"/>
                <a:gd name="T33" fmla="*/ 1955 h 192"/>
                <a:gd name="T34" fmla="*/ 1426 w 381"/>
                <a:gd name="T35" fmla="*/ 1984 h 192"/>
                <a:gd name="T36" fmla="*/ 1529 w 381"/>
                <a:gd name="T37" fmla="*/ 2034 h 192"/>
                <a:gd name="T38" fmla="*/ 1638 w 381"/>
                <a:gd name="T39" fmla="*/ 2071 h 192"/>
                <a:gd name="T40" fmla="*/ 1744 w 381"/>
                <a:gd name="T41" fmla="*/ 2106 h 192"/>
                <a:gd name="T42" fmla="*/ 1854 w 381"/>
                <a:gd name="T43" fmla="*/ 2145 h 192"/>
                <a:gd name="T44" fmla="*/ 1954 w 381"/>
                <a:gd name="T45" fmla="*/ 2195 h 192"/>
                <a:gd name="T46" fmla="*/ 2053 w 381"/>
                <a:gd name="T47" fmla="*/ 2238 h 192"/>
                <a:gd name="T48" fmla="*/ 2160 w 381"/>
                <a:gd name="T49" fmla="*/ 2287 h 192"/>
                <a:gd name="T50" fmla="*/ 2256 w 381"/>
                <a:gd name="T51" fmla="*/ 2336 h 192"/>
                <a:gd name="T52" fmla="*/ 2344 w 381"/>
                <a:gd name="T53" fmla="*/ 2421 h 192"/>
                <a:gd name="T54" fmla="*/ 2427 w 381"/>
                <a:gd name="T55" fmla="*/ 2496 h 192"/>
                <a:gd name="T56" fmla="*/ 2511 w 381"/>
                <a:gd name="T57" fmla="*/ 2593 h 192"/>
                <a:gd name="T58" fmla="*/ 2585 w 381"/>
                <a:gd name="T59" fmla="*/ 2685 h 192"/>
                <a:gd name="T60" fmla="*/ 2651 w 381"/>
                <a:gd name="T61" fmla="*/ 2804 h 192"/>
                <a:gd name="T62" fmla="*/ 2715 w 381"/>
                <a:gd name="T63" fmla="*/ 2929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192"/>
                <a:gd name="T98" fmla="*/ 381 w 381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192">
                  <a:moveTo>
                    <a:pt x="0" y="0"/>
                  </a:moveTo>
                  <a:lnTo>
                    <a:pt x="7" y="30"/>
                  </a:lnTo>
                  <a:lnTo>
                    <a:pt x="13" y="43"/>
                  </a:lnTo>
                  <a:lnTo>
                    <a:pt x="20" y="54"/>
                  </a:lnTo>
                  <a:lnTo>
                    <a:pt x="28" y="65"/>
                  </a:lnTo>
                  <a:lnTo>
                    <a:pt x="37" y="74"/>
                  </a:lnTo>
                  <a:lnTo>
                    <a:pt x="47" y="83"/>
                  </a:lnTo>
                  <a:lnTo>
                    <a:pt x="58" y="90"/>
                  </a:lnTo>
                  <a:lnTo>
                    <a:pt x="70" y="97"/>
                  </a:lnTo>
                  <a:lnTo>
                    <a:pt x="82" y="102"/>
                  </a:lnTo>
                  <a:lnTo>
                    <a:pt x="96" y="108"/>
                  </a:lnTo>
                  <a:lnTo>
                    <a:pt x="109" y="112"/>
                  </a:lnTo>
                  <a:lnTo>
                    <a:pt x="123" y="116"/>
                  </a:lnTo>
                  <a:lnTo>
                    <a:pt x="138" y="120"/>
                  </a:lnTo>
                  <a:lnTo>
                    <a:pt x="153" y="123"/>
                  </a:lnTo>
                  <a:lnTo>
                    <a:pt x="168" y="126"/>
                  </a:lnTo>
                  <a:lnTo>
                    <a:pt x="183" y="128"/>
                  </a:lnTo>
                  <a:lnTo>
                    <a:pt x="199" y="130"/>
                  </a:lnTo>
                  <a:lnTo>
                    <a:pt x="214" y="133"/>
                  </a:lnTo>
                  <a:lnTo>
                    <a:pt x="229" y="135"/>
                  </a:lnTo>
                  <a:lnTo>
                    <a:pt x="244" y="137"/>
                  </a:lnTo>
                  <a:lnTo>
                    <a:pt x="260" y="140"/>
                  </a:lnTo>
                  <a:lnTo>
                    <a:pt x="274" y="143"/>
                  </a:lnTo>
                  <a:lnTo>
                    <a:pt x="288" y="146"/>
                  </a:lnTo>
                  <a:lnTo>
                    <a:pt x="302" y="149"/>
                  </a:lnTo>
                  <a:lnTo>
                    <a:pt x="316" y="153"/>
                  </a:lnTo>
                  <a:lnTo>
                    <a:pt x="328" y="158"/>
                  </a:lnTo>
                  <a:lnTo>
                    <a:pt x="340" y="163"/>
                  </a:lnTo>
                  <a:lnTo>
                    <a:pt x="351" y="169"/>
                  </a:lnTo>
                  <a:lnTo>
                    <a:pt x="362" y="175"/>
                  </a:lnTo>
                  <a:lnTo>
                    <a:pt x="371" y="183"/>
                  </a:lnTo>
                  <a:lnTo>
                    <a:pt x="380" y="191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74" name="Freeform 75"/>
            <p:cNvSpPr>
              <a:spLocks/>
            </p:cNvSpPr>
            <p:nvPr/>
          </p:nvSpPr>
          <p:spPr bwMode="auto">
            <a:xfrm>
              <a:off x="4194" y="3582"/>
              <a:ext cx="405" cy="494"/>
            </a:xfrm>
            <a:custGeom>
              <a:avLst/>
              <a:gdLst>
                <a:gd name="T0" fmla="*/ 0 w 325"/>
                <a:gd name="T1" fmla="*/ 0 h 363"/>
                <a:gd name="T2" fmla="*/ 126 w 325"/>
                <a:gd name="T3" fmla="*/ 335 h 363"/>
                <a:gd name="T4" fmla="*/ 196 w 325"/>
                <a:gd name="T5" fmla="*/ 523 h 363"/>
                <a:gd name="T6" fmla="*/ 277 w 325"/>
                <a:gd name="T7" fmla="*/ 672 h 363"/>
                <a:gd name="T8" fmla="*/ 351 w 325"/>
                <a:gd name="T9" fmla="*/ 838 h 363"/>
                <a:gd name="T10" fmla="*/ 419 w 325"/>
                <a:gd name="T11" fmla="*/ 1007 h 363"/>
                <a:gd name="T12" fmla="*/ 500 w 325"/>
                <a:gd name="T13" fmla="*/ 1166 h 363"/>
                <a:gd name="T14" fmla="*/ 584 w 325"/>
                <a:gd name="T15" fmla="*/ 1334 h 363"/>
                <a:gd name="T16" fmla="*/ 658 w 325"/>
                <a:gd name="T17" fmla="*/ 1493 h 363"/>
                <a:gd name="T18" fmla="*/ 745 w 325"/>
                <a:gd name="T19" fmla="*/ 1653 h 363"/>
                <a:gd name="T20" fmla="*/ 826 w 325"/>
                <a:gd name="T21" fmla="*/ 1815 h 363"/>
                <a:gd name="T22" fmla="*/ 913 w 325"/>
                <a:gd name="T23" fmla="*/ 1990 h 363"/>
                <a:gd name="T24" fmla="*/ 991 w 325"/>
                <a:gd name="T25" fmla="*/ 2145 h 363"/>
                <a:gd name="T26" fmla="*/ 1084 w 325"/>
                <a:gd name="T27" fmla="*/ 2305 h 363"/>
                <a:gd name="T28" fmla="*/ 1156 w 325"/>
                <a:gd name="T29" fmla="*/ 2470 h 363"/>
                <a:gd name="T30" fmla="*/ 1247 w 325"/>
                <a:gd name="T31" fmla="*/ 2617 h 363"/>
                <a:gd name="T32" fmla="*/ 1330 w 325"/>
                <a:gd name="T33" fmla="*/ 2802 h 363"/>
                <a:gd name="T34" fmla="*/ 1414 w 325"/>
                <a:gd name="T35" fmla="*/ 2975 h 363"/>
                <a:gd name="T36" fmla="*/ 1493 w 325"/>
                <a:gd name="T37" fmla="*/ 3137 h 363"/>
                <a:gd name="T38" fmla="*/ 1566 w 325"/>
                <a:gd name="T39" fmla="*/ 3326 h 363"/>
                <a:gd name="T40" fmla="*/ 1652 w 325"/>
                <a:gd name="T41" fmla="*/ 3515 h 363"/>
                <a:gd name="T42" fmla="*/ 1723 w 325"/>
                <a:gd name="T43" fmla="*/ 3685 h 363"/>
                <a:gd name="T44" fmla="*/ 1799 w 325"/>
                <a:gd name="T45" fmla="*/ 3876 h 363"/>
                <a:gd name="T46" fmla="*/ 1880 w 325"/>
                <a:gd name="T47" fmla="*/ 4070 h 363"/>
                <a:gd name="T48" fmla="*/ 1942 w 325"/>
                <a:gd name="T49" fmla="*/ 4260 h 363"/>
                <a:gd name="T50" fmla="*/ 2011 w 325"/>
                <a:gd name="T51" fmla="*/ 4475 h 363"/>
                <a:gd name="T52" fmla="*/ 2070 w 325"/>
                <a:gd name="T53" fmla="*/ 4666 h 363"/>
                <a:gd name="T54" fmla="*/ 2145 w 325"/>
                <a:gd name="T55" fmla="*/ 4887 h 363"/>
                <a:gd name="T56" fmla="*/ 2196 w 325"/>
                <a:gd name="T57" fmla="*/ 5092 h 363"/>
                <a:gd name="T58" fmla="*/ 2257 w 325"/>
                <a:gd name="T59" fmla="*/ 5316 h 363"/>
                <a:gd name="T60" fmla="*/ 2298 w 325"/>
                <a:gd name="T61" fmla="*/ 5551 h 363"/>
                <a:gd name="T62" fmla="*/ 2348 w 325"/>
                <a:gd name="T63" fmla="*/ 5797 h 3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363"/>
                <a:gd name="T98" fmla="*/ 325 w 325"/>
                <a:gd name="T99" fmla="*/ 363 h 3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363">
                  <a:moveTo>
                    <a:pt x="0" y="0"/>
                  </a:moveTo>
                  <a:lnTo>
                    <a:pt x="18" y="21"/>
                  </a:lnTo>
                  <a:lnTo>
                    <a:pt x="27" y="32"/>
                  </a:lnTo>
                  <a:lnTo>
                    <a:pt x="38" y="42"/>
                  </a:lnTo>
                  <a:lnTo>
                    <a:pt x="48" y="52"/>
                  </a:lnTo>
                  <a:lnTo>
                    <a:pt x="58" y="63"/>
                  </a:lnTo>
                  <a:lnTo>
                    <a:pt x="69" y="73"/>
                  </a:lnTo>
                  <a:lnTo>
                    <a:pt x="80" y="83"/>
                  </a:lnTo>
                  <a:lnTo>
                    <a:pt x="91" y="93"/>
                  </a:lnTo>
                  <a:lnTo>
                    <a:pt x="103" y="103"/>
                  </a:lnTo>
                  <a:lnTo>
                    <a:pt x="114" y="113"/>
                  </a:lnTo>
                  <a:lnTo>
                    <a:pt x="126" y="124"/>
                  </a:lnTo>
                  <a:lnTo>
                    <a:pt x="137" y="134"/>
                  </a:lnTo>
                  <a:lnTo>
                    <a:pt x="149" y="144"/>
                  </a:lnTo>
                  <a:lnTo>
                    <a:pt x="160" y="154"/>
                  </a:lnTo>
                  <a:lnTo>
                    <a:pt x="172" y="164"/>
                  </a:lnTo>
                  <a:lnTo>
                    <a:pt x="184" y="175"/>
                  </a:lnTo>
                  <a:lnTo>
                    <a:pt x="195" y="186"/>
                  </a:lnTo>
                  <a:lnTo>
                    <a:pt x="206" y="196"/>
                  </a:lnTo>
                  <a:lnTo>
                    <a:pt x="217" y="208"/>
                  </a:lnTo>
                  <a:lnTo>
                    <a:pt x="228" y="219"/>
                  </a:lnTo>
                  <a:lnTo>
                    <a:pt x="238" y="230"/>
                  </a:lnTo>
                  <a:lnTo>
                    <a:pt x="249" y="242"/>
                  </a:lnTo>
                  <a:lnTo>
                    <a:pt x="259" y="254"/>
                  </a:lnTo>
                  <a:lnTo>
                    <a:pt x="268" y="266"/>
                  </a:lnTo>
                  <a:lnTo>
                    <a:pt x="278" y="279"/>
                  </a:lnTo>
                  <a:lnTo>
                    <a:pt x="286" y="292"/>
                  </a:lnTo>
                  <a:lnTo>
                    <a:pt x="295" y="305"/>
                  </a:lnTo>
                  <a:lnTo>
                    <a:pt x="303" y="318"/>
                  </a:lnTo>
                  <a:lnTo>
                    <a:pt x="311" y="332"/>
                  </a:lnTo>
                  <a:lnTo>
                    <a:pt x="318" y="347"/>
                  </a:lnTo>
                  <a:lnTo>
                    <a:pt x="324" y="36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75" name="Line 76"/>
            <p:cNvSpPr>
              <a:spLocks noChangeShapeType="1"/>
            </p:cNvSpPr>
            <p:nvPr/>
          </p:nvSpPr>
          <p:spPr bwMode="auto">
            <a:xfrm>
              <a:off x="4479" y="3400"/>
              <a:ext cx="0" cy="51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76" name="Freeform 77"/>
            <p:cNvSpPr>
              <a:spLocks/>
            </p:cNvSpPr>
            <p:nvPr/>
          </p:nvSpPr>
          <p:spPr bwMode="auto">
            <a:xfrm>
              <a:off x="2139" y="916"/>
              <a:ext cx="217" cy="228"/>
            </a:xfrm>
            <a:custGeom>
              <a:avLst/>
              <a:gdLst>
                <a:gd name="T0" fmla="*/ 1200 w 175"/>
                <a:gd name="T1" fmla="*/ 674 h 167"/>
                <a:gd name="T2" fmla="*/ 1183 w 175"/>
                <a:gd name="T3" fmla="*/ 659 h 167"/>
                <a:gd name="T4" fmla="*/ 1135 w 175"/>
                <a:gd name="T5" fmla="*/ 627 h 167"/>
                <a:gd name="T6" fmla="*/ 1095 w 175"/>
                <a:gd name="T7" fmla="*/ 587 h 167"/>
                <a:gd name="T8" fmla="*/ 1040 w 175"/>
                <a:gd name="T9" fmla="*/ 535 h 167"/>
                <a:gd name="T10" fmla="*/ 978 w 175"/>
                <a:gd name="T11" fmla="*/ 483 h 167"/>
                <a:gd name="T12" fmla="*/ 915 w 175"/>
                <a:gd name="T13" fmla="*/ 407 h 167"/>
                <a:gd name="T14" fmla="*/ 844 w 175"/>
                <a:gd name="T15" fmla="*/ 354 h 167"/>
                <a:gd name="T16" fmla="*/ 796 w 175"/>
                <a:gd name="T17" fmla="*/ 265 h 167"/>
                <a:gd name="T18" fmla="*/ 761 w 175"/>
                <a:gd name="T19" fmla="*/ 218 h 167"/>
                <a:gd name="T20" fmla="*/ 730 w 175"/>
                <a:gd name="T21" fmla="*/ 142 h 167"/>
                <a:gd name="T22" fmla="*/ 717 w 175"/>
                <a:gd name="T23" fmla="*/ 90 h 167"/>
                <a:gd name="T24" fmla="*/ 697 w 175"/>
                <a:gd name="T25" fmla="*/ 48 h 167"/>
                <a:gd name="T26" fmla="*/ 668 w 175"/>
                <a:gd name="T27" fmla="*/ 1 h 167"/>
                <a:gd name="T28" fmla="*/ 634 w 175"/>
                <a:gd name="T29" fmla="*/ 0 h 167"/>
                <a:gd name="T30" fmla="*/ 558 w 175"/>
                <a:gd name="T31" fmla="*/ 1 h 167"/>
                <a:gd name="T32" fmla="*/ 469 w 175"/>
                <a:gd name="T33" fmla="*/ 66 h 167"/>
                <a:gd name="T34" fmla="*/ 399 w 175"/>
                <a:gd name="T35" fmla="*/ 131 h 167"/>
                <a:gd name="T36" fmla="*/ 343 w 175"/>
                <a:gd name="T37" fmla="*/ 218 h 167"/>
                <a:gd name="T38" fmla="*/ 284 w 175"/>
                <a:gd name="T39" fmla="*/ 354 h 167"/>
                <a:gd name="T40" fmla="*/ 232 w 175"/>
                <a:gd name="T41" fmla="*/ 494 h 167"/>
                <a:gd name="T42" fmla="*/ 193 w 175"/>
                <a:gd name="T43" fmla="*/ 674 h 167"/>
                <a:gd name="T44" fmla="*/ 146 w 175"/>
                <a:gd name="T45" fmla="*/ 900 h 167"/>
                <a:gd name="T46" fmla="*/ 110 w 175"/>
                <a:gd name="T47" fmla="*/ 1087 h 167"/>
                <a:gd name="T48" fmla="*/ 109 w 175"/>
                <a:gd name="T49" fmla="*/ 1169 h 167"/>
                <a:gd name="T50" fmla="*/ 95 w 175"/>
                <a:gd name="T51" fmla="*/ 1256 h 167"/>
                <a:gd name="T52" fmla="*/ 109 w 175"/>
                <a:gd name="T53" fmla="*/ 1312 h 167"/>
                <a:gd name="T54" fmla="*/ 110 w 175"/>
                <a:gd name="T55" fmla="*/ 1399 h 167"/>
                <a:gd name="T56" fmla="*/ 110 w 175"/>
                <a:gd name="T57" fmla="*/ 1476 h 167"/>
                <a:gd name="T58" fmla="*/ 118 w 175"/>
                <a:gd name="T59" fmla="*/ 1567 h 167"/>
                <a:gd name="T60" fmla="*/ 120 w 175"/>
                <a:gd name="T61" fmla="*/ 1678 h 167"/>
                <a:gd name="T62" fmla="*/ 120 w 175"/>
                <a:gd name="T63" fmla="*/ 1761 h 167"/>
                <a:gd name="T64" fmla="*/ 120 w 175"/>
                <a:gd name="T65" fmla="*/ 1813 h 167"/>
                <a:gd name="T66" fmla="*/ 120 w 175"/>
                <a:gd name="T67" fmla="*/ 1846 h 167"/>
                <a:gd name="T68" fmla="*/ 135 w 175"/>
                <a:gd name="T69" fmla="*/ 1883 h 167"/>
                <a:gd name="T70" fmla="*/ 135 w 175"/>
                <a:gd name="T71" fmla="*/ 1910 h 167"/>
                <a:gd name="T72" fmla="*/ 135 w 175"/>
                <a:gd name="T73" fmla="*/ 1951 h 167"/>
                <a:gd name="T74" fmla="*/ 120 w 175"/>
                <a:gd name="T75" fmla="*/ 1986 h 167"/>
                <a:gd name="T76" fmla="*/ 120 w 175"/>
                <a:gd name="T77" fmla="*/ 2040 h 167"/>
                <a:gd name="T78" fmla="*/ 109 w 175"/>
                <a:gd name="T79" fmla="*/ 2127 h 167"/>
                <a:gd name="T80" fmla="*/ 89 w 175"/>
                <a:gd name="T81" fmla="*/ 2195 h 167"/>
                <a:gd name="T82" fmla="*/ 77 w 175"/>
                <a:gd name="T83" fmla="*/ 2220 h 167"/>
                <a:gd name="T84" fmla="*/ 57 w 175"/>
                <a:gd name="T85" fmla="*/ 2255 h 167"/>
                <a:gd name="T86" fmla="*/ 40 w 175"/>
                <a:gd name="T87" fmla="*/ 2291 h 167"/>
                <a:gd name="T88" fmla="*/ 26 w 175"/>
                <a:gd name="T89" fmla="*/ 2322 h 167"/>
                <a:gd name="T90" fmla="*/ 2 w 175"/>
                <a:gd name="T91" fmla="*/ 2352 h 167"/>
                <a:gd name="T92" fmla="*/ 0 w 175"/>
                <a:gd name="T93" fmla="*/ 2389 h 167"/>
                <a:gd name="T94" fmla="*/ 0 w 175"/>
                <a:gd name="T95" fmla="*/ 2389 h 167"/>
                <a:gd name="T96" fmla="*/ 0 w 175"/>
                <a:gd name="T97" fmla="*/ 2389 h 167"/>
                <a:gd name="T98" fmla="*/ 0 w 175"/>
                <a:gd name="T99" fmla="*/ 2389 h 167"/>
                <a:gd name="T100" fmla="*/ 0 w 175"/>
                <a:gd name="T101" fmla="*/ 2389 h 167"/>
                <a:gd name="T102" fmla="*/ 0 w 175"/>
                <a:gd name="T103" fmla="*/ 2389 h 167"/>
                <a:gd name="T104" fmla="*/ 0 w 175"/>
                <a:gd name="T105" fmla="*/ 2389 h 167"/>
                <a:gd name="T106" fmla="*/ 0 w 175"/>
                <a:gd name="T107" fmla="*/ 2389 h 167"/>
                <a:gd name="T108" fmla="*/ 0 w 175"/>
                <a:gd name="T109" fmla="*/ 2404 h 167"/>
                <a:gd name="T110" fmla="*/ 0 w 175"/>
                <a:gd name="T111" fmla="*/ 2445 h 167"/>
                <a:gd name="T112" fmla="*/ 0 w 175"/>
                <a:gd name="T113" fmla="*/ 2520 h 167"/>
                <a:gd name="T114" fmla="*/ 0 w 175"/>
                <a:gd name="T115" fmla="*/ 2571 h 167"/>
                <a:gd name="T116" fmla="*/ 0 w 175"/>
                <a:gd name="T117" fmla="*/ 2619 h 167"/>
                <a:gd name="T118" fmla="*/ 0 w 175"/>
                <a:gd name="T119" fmla="*/ 2664 h 167"/>
                <a:gd name="T120" fmla="*/ 0 w 175"/>
                <a:gd name="T121" fmla="*/ 2711 h 167"/>
                <a:gd name="T122" fmla="*/ 0 w 175"/>
                <a:gd name="T123" fmla="*/ 2711 h 1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5"/>
                <a:gd name="T187" fmla="*/ 0 h 167"/>
                <a:gd name="T188" fmla="*/ 175 w 175"/>
                <a:gd name="T189" fmla="*/ 167 h 1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5" h="167">
                  <a:moveTo>
                    <a:pt x="174" y="42"/>
                  </a:moveTo>
                  <a:lnTo>
                    <a:pt x="174" y="41"/>
                  </a:lnTo>
                  <a:lnTo>
                    <a:pt x="173" y="41"/>
                  </a:lnTo>
                  <a:lnTo>
                    <a:pt x="172" y="41"/>
                  </a:lnTo>
                  <a:lnTo>
                    <a:pt x="171" y="40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7" y="39"/>
                  </a:lnTo>
                  <a:lnTo>
                    <a:pt x="166" y="39"/>
                  </a:lnTo>
                  <a:lnTo>
                    <a:pt x="164" y="38"/>
                  </a:lnTo>
                  <a:lnTo>
                    <a:pt x="163" y="37"/>
                  </a:lnTo>
                  <a:lnTo>
                    <a:pt x="161" y="37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6" y="35"/>
                  </a:lnTo>
                  <a:lnTo>
                    <a:pt x="154" y="34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5" y="31"/>
                  </a:lnTo>
                  <a:lnTo>
                    <a:pt x="143" y="30"/>
                  </a:lnTo>
                  <a:lnTo>
                    <a:pt x="141" y="29"/>
                  </a:lnTo>
                  <a:lnTo>
                    <a:pt x="139" y="28"/>
                  </a:lnTo>
                  <a:lnTo>
                    <a:pt x="136" y="27"/>
                  </a:lnTo>
                  <a:lnTo>
                    <a:pt x="134" y="26"/>
                  </a:lnTo>
                  <a:lnTo>
                    <a:pt x="132" y="25"/>
                  </a:lnTo>
                  <a:lnTo>
                    <a:pt x="129" y="24"/>
                  </a:lnTo>
                  <a:lnTo>
                    <a:pt x="127" y="23"/>
                  </a:lnTo>
                  <a:lnTo>
                    <a:pt x="124" y="22"/>
                  </a:lnTo>
                  <a:lnTo>
                    <a:pt x="122" y="21"/>
                  </a:lnTo>
                  <a:lnTo>
                    <a:pt x="119" y="19"/>
                  </a:lnTo>
                  <a:lnTo>
                    <a:pt x="118" y="18"/>
                  </a:lnTo>
                  <a:lnTo>
                    <a:pt x="116" y="17"/>
                  </a:lnTo>
                  <a:lnTo>
                    <a:pt x="115" y="16"/>
                  </a:lnTo>
                  <a:lnTo>
                    <a:pt x="114" y="15"/>
                  </a:lnTo>
                  <a:lnTo>
                    <a:pt x="112" y="14"/>
                  </a:lnTo>
                  <a:lnTo>
                    <a:pt x="111" y="13"/>
                  </a:lnTo>
                  <a:lnTo>
                    <a:pt x="110" y="13"/>
                  </a:lnTo>
                  <a:lnTo>
                    <a:pt x="109" y="11"/>
                  </a:lnTo>
                  <a:lnTo>
                    <a:pt x="108" y="11"/>
                  </a:lnTo>
                  <a:lnTo>
                    <a:pt x="107" y="10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5" y="7"/>
                  </a:lnTo>
                  <a:lnTo>
                    <a:pt x="104" y="6"/>
                  </a:lnTo>
                  <a:lnTo>
                    <a:pt x="103" y="5"/>
                  </a:lnTo>
                  <a:lnTo>
                    <a:pt x="102" y="5"/>
                  </a:lnTo>
                  <a:lnTo>
                    <a:pt x="101" y="4"/>
                  </a:lnTo>
                  <a:lnTo>
                    <a:pt x="100" y="3"/>
                  </a:lnTo>
                  <a:lnTo>
                    <a:pt x="99" y="2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0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1" y="3"/>
                  </a:lnTo>
                  <a:lnTo>
                    <a:pt x="68" y="4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0" y="7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9" y="13"/>
                  </a:lnTo>
                  <a:lnTo>
                    <a:pt x="47" y="15"/>
                  </a:lnTo>
                  <a:lnTo>
                    <a:pt x="45" y="17"/>
                  </a:lnTo>
                  <a:lnTo>
                    <a:pt x="43" y="19"/>
                  </a:lnTo>
                  <a:lnTo>
                    <a:pt x="41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3"/>
                  </a:lnTo>
                  <a:lnTo>
                    <a:pt x="31" y="35"/>
                  </a:lnTo>
                  <a:lnTo>
                    <a:pt x="29" y="38"/>
                  </a:lnTo>
                  <a:lnTo>
                    <a:pt x="28" y="41"/>
                  </a:lnTo>
                  <a:lnTo>
                    <a:pt x="26" y="44"/>
                  </a:lnTo>
                  <a:lnTo>
                    <a:pt x="24" y="48"/>
                  </a:lnTo>
                  <a:lnTo>
                    <a:pt x="22" y="51"/>
                  </a:lnTo>
                  <a:lnTo>
                    <a:pt x="21" y="55"/>
                  </a:lnTo>
                  <a:lnTo>
                    <a:pt x="19" y="58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4" y="75"/>
                  </a:lnTo>
                  <a:lnTo>
                    <a:pt x="14" y="76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2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6" y="86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6" y="89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7" y="93"/>
                  </a:lnTo>
                  <a:lnTo>
                    <a:pt x="17" y="95"/>
                  </a:lnTo>
                  <a:lnTo>
                    <a:pt x="18" y="97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7"/>
                  </a:lnTo>
                  <a:lnTo>
                    <a:pt x="19" y="118"/>
                  </a:lnTo>
                  <a:lnTo>
                    <a:pt x="19" y="119"/>
                  </a:lnTo>
                  <a:lnTo>
                    <a:pt x="19" y="120"/>
                  </a:lnTo>
                  <a:lnTo>
                    <a:pt x="18" y="121"/>
                  </a:lnTo>
                  <a:lnTo>
                    <a:pt x="18" y="122"/>
                  </a:lnTo>
                  <a:lnTo>
                    <a:pt x="18" y="123"/>
                  </a:lnTo>
                  <a:lnTo>
                    <a:pt x="18" y="124"/>
                  </a:lnTo>
                  <a:lnTo>
                    <a:pt x="17" y="126"/>
                  </a:lnTo>
                  <a:lnTo>
                    <a:pt x="16" y="127"/>
                  </a:lnTo>
                  <a:lnTo>
                    <a:pt x="16" y="128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4" y="131"/>
                  </a:lnTo>
                  <a:lnTo>
                    <a:pt x="14" y="132"/>
                  </a:lnTo>
                  <a:lnTo>
                    <a:pt x="13" y="133"/>
                  </a:lnTo>
                  <a:lnTo>
                    <a:pt x="12" y="133"/>
                  </a:lnTo>
                  <a:lnTo>
                    <a:pt x="12" y="134"/>
                  </a:lnTo>
                  <a:lnTo>
                    <a:pt x="11" y="135"/>
                  </a:lnTo>
                  <a:lnTo>
                    <a:pt x="10" y="136"/>
                  </a:lnTo>
                  <a:lnTo>
                    <a:pt x="9" y="137"/>
                  </a:lnTo>
                  <a:lnTo>
                    <a:pt x="8" y="137"/>
                  </a:lnTo>
                  <a:lnTo>
                    <a:pt x="8" y="138"/>
                  </a:lnTo>
                  <a:lnTo>
                    <a:pt x="7" y="138"/>
                  </a:lnTo>
                  <a:lnTo>
                    <a:pt x="6" y="139"/>
                  </a:lnTo>
                  <a:lnTo>
                    <a:pt x="5" y="140"/>
                  </a:lnTo>
                  <a:lnTo>
                    <a:pt x="4" y="141"/>
                  </a:lnTo>
                  <a:lnTo>
                    <a:pt x="3" y="142"/>
                  </a:lnTo>
                  <a:lnTo>
                    <a:pt x="2" y="142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0" y="16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77" name="Freeform 78"/>
            <p:cNvSpPr>
              <a:spLocks/>
            </p:cNvSpPr>
            <p:nvPr/>
          </p:nvSpPr>
          <p:spPr bwMode="auto">
            <a:xfrm>
              <a:off x="1900" y="1310"/>
              <a:ext cx="67" cy="368"/>
            </a:xfrm>
            <a:custGeom>
              <a:avLst/>
              <a:gdLst>
                <a:gd name="T0" fmla="*/ 308 w 55"/>
                <a:gd name="T1" fmla="*/ 35 h 271"/>
                <a:gd name="T2" fmla="*/ 295 w 55"/>
                <a:gd name="T3" fmla="*/ 125 h 271"/>
                <a:gd name="T4" fmla="*/ 273 w 55"/>
                <a:gd name="T5" fmla="*/ 258 h 271"/>
                <a:gd name="T6" fmla="*/ 250 w 55"/>
                <a:gd name="T7" fmla="*/ 406 h 271"/>
                <a:gd name="T8" fmla="*/ 223 w 55"/>
                <a:gd name="T9" fmla="*/ 602 h 271"/>
                <a:gd name="T10" fmla="*/ 190 w 55"/>
                <a:gd name="T11" fmla="*/ 785 h 271"/>
                <a:gd name="T12" fmla="*/ 171 w 55"/>
                <a:gd name="T13" fmla="*/ 895 h 271"/>
                <a:gd name="T14" fmla="*/ 161 w 55"/>
                <a:gd name="T15" fmla="*/ 995 h 271"/>
                <a:gd name="T16" fmla="*/ 140 w 55"/>
                <a:gd name="T17" fmla="*/ 1090 h 271"/>
                <a:gd name="T18" fmla="*/ 128 w 55"/>
                <a:gd name="T19" fmla="*/ 1215 h 271"/>
                <a:gd name="T20" fmla="*/ 90 w 55"/>
                <a:gd name="T21" fmla="*/ 1415 h 271"/>
                <a:gd name="T22" fmla="*/ 73 w 55"/>
                <a:gd name="T23" fmla="*/ 1524 h 271"/>
                <a:gd name="T24" fmla="*/ 49 w 55"/>
                <a:gd name="T25" fmla="*/ 1616 h 271"/>
                <a:gd name="T26" fmla="*/ 28 w 55"/>
                <a:gd name="T27" fmla="*/ 1714 h 271"/>
                <a:gd name="T28" fmla="*/ 19 w 55"/>
                <a:gd name="T29" fmla="*/ 1835 h 271"/>
                <a:gd name="T30" fmla="*/ 0 w 55"/>
                <a:gd name="T31" fmla="*/ 2026 h 271"/>
                <a:gd name="T32" fmla="*/ 0 w 55"/>
                <a:gd name="T33" fmla="*/ 2155 h 271"/>
                <a:gd name="T34" fmla="*/ 0 w 55"/>
                <a:gd name="T35" fmla="*/ 2241 h 271"/>
                <a:gd name="T36" fmla="*/ 0 w 55"/>
                <a:gd name="T37" fmla="*/ 2334 h 271"/>
                <a:gd name="T38" fmla="*/ 1 w 55"/>
                <a:gd name="T39" fmla="*/ 2454 h 271"/>
                <a:gd name="T40" fmla="*/ 2 w 55"/>
                <a:gd name="T41" fmla="*/ 2622 h 271"/>
                <a:gd name="T42" fmla="*/ 2 w 55"/>
                <a:gd name="T43" fmla="*/ 2681 h 271"/>
                <a:gd name="T44" fmla="*/ 2 w 55"/>
                <a:gd name="T45" fmla="*/ 2729 h 271"/>
                <a:gd name="T46" fmla="*/ 2 w 55"/>
                <a:gd name="T47" fmla="*/ 2777 h 271"/>
                <a:gd name="T48" fmla="*/ 2 w 55"/>
                <a:gd name="T49" fmla="*/ 2849 h 271"/>
                <a:gd name="T50" fmla="*/ 2 w 55"/>
                <a:gd name="T51" fmla="*/ 2926 h 271"/>
                <a:gd name="T52" fmla="*/ 2 w 55"/>
                <a:gd name="T53" fmla="*/ 3015 h 271"/>
                <a:gd name="T54" fmla="*/ 2 w 55"/>
                <a:gd name="T55" fmla="*/ 3070 h 271"/>
                <a:gd name="T56" fmla="*/ 2 w 55"/>
                <a:gd name="T57" fmla="*/ 3137 h 271"/>
                <a:gd name="T58" fmla="*/ 2 w 55"/>
                <a:gd name="T59" fmla="*/ 3190 h 271"/>
                <a:gd name="T60" fmla="*/ 2 w 55"/>
                <a:gd name="T61" fmla="*/ 3239 h 271"/>
                <a:gd name="T62" fmla="*/ 2 w 55"/>
                <a:gd name="T63" fmla="*/ 3255 h 271"/>
                <a:gd name="T64" fmla="*/ 2 w 55"/>
                <a:gd name="T65" fmla="*/ 3255 h 271"/>
                <a:gd name="T66" fmla="*/ 2 w 55"/>
                <a:gd name="T67" fmla="*/ 3255 h 271"/>
                <a:gd name="T68" fmla="*/ 2 w 55"/>
                <a:gd name="T69" fmla="*/ 3255 h 271"/>
                <a:gd name="T70" fmla="*/ 2 w 55"/>
                <a:gd name="T71" fmla="*/ 3255 h 271"/>
                <a:gd name="T72" fmla="*/ 1 w 55"/>
                <a:gd name="T73" fmla="*/ 3288 h 271"/>
                <a:gd name="T74" fmla="*/ 1 w 55"/>
                <a:gd name="T75" fmla="*/ 3328 h 271"/>
                <a:gd name="T76" fmla="*/ 0 w 55"/>
                <a:gd name="T77" fmla="*/ 3384 h 271"/>
                <a:gd name="T78" fmla="*/ 0 w 55"/>
                <a:gd name="T79" fmla="*/ 3456 h 271"/>
                <a:gd name="T80" fmla="*/ 1 w 55"/>
                <a:gd name="T81" fmla="*/ 3543 h 271"/>
                <a:gd name="T82" fmla="*/ 19 w 55"/>
                <a:gd name="T83" fmla="*/ 3687 h 271"/>
                <a:gd name="T84" fmla="*/ 23 w 55"/>
                <a:gd name="T85" fmla="*/ 3821 h 271"/>
                <a:gd name="T86" fmla="*/ 34 w 55"/>
                <a:gd name="T87" fmla="*/ 3948 h 271"/>
                <a:gd name="T88" fmla="*/ 50 w 55"/>
                <a:gd name="T89" fmla="*/ 4066 h 271"/>
                <a:gd name="T90" fmla="*/ 86 w 55"/>
                <a:gd name="T91" fmla="*/ 4163 h 271"/>
                <a:gd name="T92" fmla="*/ 115 w 55"/>
                <a:gd name="T93" fmla="*/ 4239 h 271"/>
                <a:gd name="T94" fmla="*/ 140 w 55"/>
                <a:gd name="T95" fmla="*/ 4239 h 271"/>
                <a:gd name="T96" fmla="*/ 161 w 55"/>
                <a:gd name="T97" fmla="*/ 4239 h 271"/>
                <a:gd name="T98" fmla="*/ 182 w 55"/>
                <a:gd name="T99" fmla="*/ 4239 h 271"/>
                <a:gd name="T100" fmla="*/ 199 w 55"/>
                <a:gd name="T101" fmla="*/ 4226 h 271"/>
                <a:gd name="T102" fmla="*/ 213 w 55"/>
                <a:gd name="T103" fmla="*/ 4226 h 271"/>
                <a:gd name="T104" fmla="*/ 213 w 55"/>
                <a:gd name="T105" fmla="*/ 4226 h 271"/>
                <a:gd name="T106" fmla="*/ 213 w 55"/>
                <a:gd name="T107" fmla="*/ 4226 h 271"/>
                <a:gd name="T108" fmla="*/ 213 w 55"/>
                <a:gd name="T109" fmla="*/ 4226 h 271"/>
                <a:gd name="T110" fmla="*/ 213 w 55"/>
                <a:gd name="T111" fmla="*/ 4226 h 271"/>
                <a:gd name="T112" fmla="*/ 213 w 55"/>
                <a:gd name="T113" fmla="*/ 4226 h 2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"/>
                <a:gd name="T172" fmla="*/ 0 h 271"/>
                <a:gd name="T173" fmla="*/ 55 w 55"/>
                <a:gd name="T174" fmla="*/ 271 h 2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" h="271">
                  <a:moveTo>
                    <a:pt x="54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1" y="6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49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6"/>
                  </a:lnTo>
                  <a:lnTo>
                    <a:pt x="46" y="18"/>
                  </a:lnTo>
                  <a:lnTo>
                    <a:pt x="45" y="20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3" y="25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7" y="40"/>
                  </a:lnTo>
                  <a:lnTo>
                    <a:pt x="36" y="42"/>
                  </a:lnTo>
                  <a:lnTo>
                    <a:pt x="34" y="45"/>
                  </a:lnTo>
                  <a:lnTo>
                    <a:pt x="34" y="47"/>
                  </a:lnTo>
                  <a:lnTo>
                    <a:pt x="33" y="48"/>
                  </a:lnTo>
                  <a:lnTo>
                    <a:pt x="32" y="50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6" y="64"/>
                  </a:lnTo>
                  <a:lnTo>
                    <a:pt x="26" y="65"/>
                  </a:lnTo>
                  <a:lnTo>
                    <a:pt x="25" y="66"/>
                  </a:lnTo>
                  <a:lnTo>
                    <a:pt x="25" y="67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3" y="72"/>
                  </a:lnTo>
                  <a:lnTo>
                    <a:pt x="22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1" y="77"/>
                  </a:lnTo>
                  <a:lnTo>
                    <a:pt x="20" y="79"/>
                  </a:lnTo>
                  <a:lnTo>
                    <a:pt x="19" y="81"/>
                  </a:lnTo>
                  <a:lnTo>
                    <a:pt x="19" y="83"/>
                  </a:lnTo>
                  <a:lnTo>
                    <a:pt x="17" y="86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15" y="91"/>
                  </a:lnTo>
                  <a:lnTo>
                    <a:pt x="14" y="92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1" y="98"/>
                  </a:lnTo>
                  <a:lnTo>
                    <a:pt x="10" y="99"/>
                  </a:lnTo>
                  <a:lnTo>
                    <a:pt x="10" y="100"/>
                  </a:lnTo>
                  <a:lnTo>
                    <a:pt x="9" y="101"/>
                  </a:lnTo>
                  <a:lnTo>
                    <a:pt x="9" y="102"/>
                  </a:lnTo>
                  <a:lnTo>
                    <a:pt x="8" y="103"/>
                  </a:lnTo>
                  <a:lnTo>
                    <a:pt x="8" y="104"/>
                  </a:lnTo>
                  <a:lnTo>
                    <a:pt x="7" y="105"/>
                  </a:lnTo>
                  <a:lnTo>
                    <a:pt x="7" y="106"/>
                  </a:lnTo>
                  <a:lnTo>
                    <a:pt x="6" y="107"/>
                  </a:lnTo>
                  <a:lnTo>
                    <a:pt x="6" y="108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4" y="111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3" y="115"/>
                  </a:lnTo>
                  <a:lnTo>
                    <a:pt x="3" y="117"/>
                  </a:lnTo>
                  <a:lnTo>
                    <a:pt x="2" y="118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1" y="128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8"/>
                  </a:lnTo>
                  <a:lnTo>
                    <a:pt x="0" y="139"/>
                  </a:lnTo>
                  <a:lnTo>
                    <a:pt x="0" y="140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3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0" y="146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1" y="152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1" y="156"/>
                  </a:lnTo>
                  <a:lnTo>
                    <a:pt x="1" y="157"/>
                  </a:lnTo>
                  <a:lnTo>
                    <a:pt x="1" y="158"/>
                  </a:lnTo>
                  <a:lnTo>
                    <a:pt x="1" y="160"/>
                  </a:lnTo>
                  <a:lnTo>
                    <a:pt x="1" y="162"/>
                  </a:lnTo>
                  <a:lnTo>
                    <a:pt x="1" y="164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8"/>
                  </a:lnTo>
                  <a:lnTo>
                    <a:pt x="2" y="169"/>
                  </a:lnTo>
                  <a:lnTo>
                    <a:pt x="2" y="170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3"/>
                  </a:lnTo>
                  <a:lnTo>
                    <a:pt x="2" y="174"/>
                  </a:lnTo>
                  <a:lnTo>
                    <a:pt x="2" y="175"/>
                  </a:lnTo>
                  <a:lnTo>
                    <a:pt x="2" y="176"/>
                  </a:lnTo>
                  <a:lnTo>
                    <a:pt x="2" y="177"/>
                  </a:lnTo>
                  <a:lnTo>
                    <a:pt x="2" y="178"/>
                  </a:lnTo>
                  <a:lnTo>
                    <a:pt x="2" y="179"/>
                  </a:lnTo>
                  <a:lnTo>
                    <a:pt x="2" y="180"/>
                  </a:lnTo>
                  <a:lnTo>
                    <a:pt x="2" y="181"/>
                  </a:lnTo>
                  <a:lnTo>
                    <a:pt x="2" y="182"/>
                  </a:lnTo>
                  <a:lnTo>
                    <a:pt x="2" y="183"/>
                  </a:lnTo>
                  <a:lnTo>
                    <a:pt x="2" y="184"/>
                  </a:lnTo>
                  <a:lnTo>
                    <a:pt x="2" y="185"/>
                  </a:lnTo>
                  <a:lnTo>
                    <a:pt x="2" y="186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2" y="192"/>
                  </a:lnTo>
                  <a:lnTo>
                    <a:pt x="2" y="193"/>
                  </a:lnTo>
                  <a:lnTo>
                    <a:pt x="2" y="194"/>
                  </a:lnTo>
                  <a:lnTo>
                    <a:pt x="2" y="195"/>
                  </a:lnTo>
                  <a:lnTo>
                    <a:pt x="2" y="196"/>
                  </a:lnTo>
                  <a:lnTo>
                    <a:pt x="2" y="197"/>
                  </a:lnTo>
                  <a:lnTo>
                    <a:pt x="2" y="198"/>
                  </a:lnTo>
                  <a:lnTo>
                    <a:pt x="2" y="199"/>
                  </a:lnTo>
                  <a:lnTo>
                    <a:pt x="2" y="200"/>
                  </a:lnTo>
                  <a:lnTo>
                    <a:pt x="2" y="201"/>
                  </a:lnTo>
                  <a:lnTo>
                    <a:pt x="2" y="202"/>
                  </a:lnTo>
                  <a:lnTo>
                    <a:pt x="2" y="203"/>
                  </a:lnTo>
                  <a:lnTo>
                    <a:pt x="2" y="204"/>
                  </a:lnTo>
                  <a:lnTo>
                    <a:pt x="2" y="205"/>
                  </a:lnTo>
                  <a:lnTo>
                    <a:pt x="2" y="206"/>
                  </a:lnTo>
                  <a:lnTo>
                    <a:pt x="2" y="207"/>
                  </a:lnTo>
                  <a:lnTo>
                    <a:pt x="1" y="208"/>
                  </a:lnTo>
                  <a:lnTo>
                    <a:pt x="1" y="209"/>
                  </a:lnTo>
                  <a:lnTo>
                    <a:pt x="1" y="210"/>
                  </a:lnTo>
                  <a:lnTo>
                    <a:pt x="1" y="211"/>
                  </a:lnTo>
                  <a:lnTo>
                    <a:pt x="1" y="212"/>
                  </a:lnTo>
                  <a:lnTo>
                    <a:pt x="1" y="213"/>
                  </a:lnTo>
                  <a:lnTo>
                    <a:pt x="1" y="214"/>
                  </a:lnTo>
                  <a:lnTo>
                    <a:pt x="1" y="215"/>
                  </a:lnTo>
                  <a:lnTo>
                    <a:pt x="0" y="216"/>
                  </a:lnTo>
                  <a:lnTo>
                    <a:pt x="0" y="217"/>
                  </a:lnTo>
                  <a:lnTo>
                    <a:pt x="0" y="218"/>
                  </a:lnTo>
                  <a:lnTo>
                    <a:pt x="0" y="219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0" y="222"/>
                  </a:lnTo>
                  <a:lnTo>
                    <a:pt x="1" y="222"/>
                  </a:lnTo>
                  <a:lnTo>
                    <a:pt x="1" y="223"/>
                  </a:lnTo>
                  <a:lnTo>
                    <a:pt x="1" y="224"/>
                  </a:lnTo>
                  <a:lnTo>
                    <a:pt x="1" y="225"/>
                  </a:lnTo>
                  <a:lnTo>
                    <a:pt x="1" y="226"/>
                  </a:lnTo>
                  <a:lnTo>
                    <a:pt x="2" y="228"/>
                  </a:lnTo>
                  <a:lnTo>
                    <a:pt x="2" y="231"/>
                  </a:lnTo>
                  <a:lnTo>
                    <a:pt x="2" y="233"/>
                  </a:lnTo>
                  <a:lnTo>
                    <a:pt x="3" y="235"/>
                  </a:lnTo>
                  <a:lnTo>
                    <a:pt x="3" y="237"/>
                  </a:lnTo>
                  <a:lnTo>
                    <a:pt x="3" y="238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3"/>
                  </a:lnTo>
                  <a:lnTo>
                    <a:pt x="4" y="244"/>
                  </a:lnTo>
                  <a:lnTo>
                    <a:pt x="4" y="246"/>
                  </a:lnTo>
                  <a:lnTo>
                    <a:pt x="5" y="247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6" y="251"/>
                  </a:lnTo>
                  <a:lnTo>
                    <a:pt x="6" y="252"/>
                  </a:lnTo>
                  <a:lnTo>
                    <a:pt x="6" y="253"/>
                  </a:lnTo>
                  <a:lnTo>
                    <a:pt x="7" y="254"/>
                  </a:lnTo>
                  <a:lnTo>
                    <a:pt x="7" y="256"/>
                  </a:lnTo>
                  <a:lnTo>
                    <a:pt x="8" y="257"/>
                  </a:lnTo>
                  <a:lnTo>
                    <a:pt x="8" y="258"/>
                  </a:lnTo>
                  <a:lnTo>
                    <a:pt x="9" y="259"/>
                  </a:lnTo>
                  <a:lnTo>
                    <a:pt x="10" y="260"/>
                  </a:lnTo>
                  <a:lnTo>
                    <a:pt x="10" y="261"/>
                  </a:lnTo>
                  <a:lnTo>
                    <a:pt x="11" y="262"/>
                  </a:lnTo>
                  <a:lnTo>
                    <a:pt x="12" y="263"/>
                  </a:lnTo>
                  <a:lnTo>
                    <a:pt x="13" y="264"/>
                  </a:lnTo>
                  <a:lnTo>
                    <a:pt x="14" y="265"/>
                  </a:lnTo>
                  <a:lnTo>
                    <a:pt x="15" y="266"/>
                  </a:lnTo>
                  <a:lnTo>
                    <a:pt x="16" y="267"/>
                  </a:lnTo>
                  <a:lnTo>
                    <a:pt x="17" y="268"/>
                  </a:lnTo>
                  <a:lnTo>
                    <a:pt x="19" y="269"/>
                  </a:lnTo>
                  <a:lnTo>
                    <a:pt x="20" y="269"/>
                  </a:lnTo>
                  <a:lnTo>
                    <a:pt x="20" y="270"/>
                  </a:lnTo>
                  <a:lnTo>
                    <a:pt x="21" y="270"/>
                  </a:lnTo>
                  <a:lnTo>
                    <a:pt x="22" y="270"/>
                  </a:lnTo>
                  <a:lnTo>
                    <a:pt x="23" y="270"/>
                  </a:lnTo>
                  <a:lnTo>
                    <a:pt x="24" y="270"/>
                  </a:lnTo>
                  <a:lnTo>
                    <a:pt x="25" y="270"/>
                  </a:lnTo>
                  <a:lnTo>
                    <a:pt x="26" y="270"/>
                  </a:lnTo>
                  <a:lnTo>
                    <a:pt x="27" y="270"/>
                  </a:lnTo>
                  <a:lnTo>
                    <a:pt x="28" y="270"/>
                  </a:lnTo>
                  <a:lnTo>
                    <a:pt x="29" y="270"/>
                  </a:lnTo>
                  <a:lnTo>
                    <a:pt x="30" y="270"/>
                  </a:lnTo>
                  <a:lnTo>
                    <a:pt x="31" y="270"/>
                  </a:lnTo>
                  <a:lnTo>
                    <a:pt x="32" y="269"/>
                  </a:lnTo>
                  <a:lnTo>
                    <a:pt x="33" y="269"/>
                  </a:lnTo>
                  <a:lnTo>
                    <a:pt x="34" y="269"/>
                  </a:lnTo>
                  <a:lnTo>
                    <a:pt x="35" y="269"/>
                  </a:lnTo>
                  <a:lnTo>
                    <a:pt x="36" y="26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78" name="Freeform 79"/>
            <p:cNvSpPr>
              <a:spLocks/>
            </p:cNvSpPr>
            <p:nvPr/>
          </p:nvSpPr>
          <p:spPr bwMode="auto">
            <a:xfrm>
              <a:off x="1872" y="1701"/>
              <a:ext cx="161" cy="678"/>
            </a:xfrm>
            <a:custGeom>
              <a:avLst/>
              <a:gdLst>
                <a:gd name="T0" fmla="*/ 413 w 129"/>
                <a:gd name="T1" fmla="*/ 1 h 498"/>
                <a:gd name="T2" fmla="*/ 363 w 129"/>
                <a:gd name="T3" fmla="*/ 0 h 498"/>
                <a:gd name="T4" fmla="*/ 324 w 129"/>
                <a:gd name="T5" fmla="*/ 0 h 498"/>
                <a:gd name="T6" fmla="*/ 265 w 129"/>
                <a:gd name="T7" fmla="*/ 65 h 498"/>
                <a:gd name="T8" fmla="*/ 216 w 129"/>
                <a:gd name="T9" fmla="*/ 127 h 498"/>
                <a:gd name="T10" fmla="*/ 196 w 129"/>
                <a:gd name="T11" fmla="*/ 216 h 498"/>
                <a:gd name="T12" fmla="*/ 173 w 129"/>
                <a:gd name="T13" fmla="*/ 354 h 498"/>
                <a:gd name="T14" fmla="*/ 149 w 129"/>
                <a:gd name="T15" fmla="*/ 560 h 498"/>
                <a:gd name="T16" fmla="*/ 157 w 129"/>
                <a:gd name="T17" fmla="*/ 712 h 498"/>
                <a:gd name="T18" fmla="*/ 170 w 129"/>
                <a:gd name="T19" fmla="*/ 893 h 498"/>
                <a:gd name="T20" fmla="*/ 173 w 129"/>
                <a:gd name="T21" fmla="*/ 1103 h 498"/>
                <a:gd name="T22" fmla="*/ 173 w 129"/>
                <a:gd name="T23" fmla="*/ 1175 h 498"/>
                <a:gd name="T24" fmla="*/ 173 w 129"/>
                <a:gd name="T25" fmla="*/ 1251 h 498"/>
                <a:gd name="T26" fmla="*/ 173 w 129"/>
                <a:gd name="T27" fmla="*/ 1375 h 498"/>
                <a:gd name="T28" fmla="*/ 173 w 129"/>
                <a:gd name="T29" fmla="*/ 1466 h 498"/>
                <a:gd name="T30" fmla="*/ 173 w 129"/>
                <a:gd name="T31" fmla="*/ 1538 h 498"/>
                <a:gd name="T32" fmla="*/ 173 w 129"/>
                <a:gd name="T33" fmla="*/ 1639 h 498"/>
                <a:gd name="T34" fmla="*/ 149 w 129"/>
                <a:gd name="T35" fmla="*/ 1865 h 498"/>
                <a:gd name="T36" fmla="*/ 111 w 129"/>
                <a:gd name="T37" fmla="*/ 1996 h 498"/>
                <a:gd name="T38" fmla="*/ 71 w 129"/>
                <a:gd name="T39" fmla="*/ 2150 h 498"/>
                <a:gd name="T40" fmla="*/ 32 w 129"/>
                <a:gd name="T41" fmla="*/ 2451 h 498"/>
                <a:gd name="T42" fmla="*/ 26 w 129"/>
                <a:gd name="T43" fmla="*/ 2717 h 498"/>
                <a:gd name="T44" fmla="*/ 32 w 129"/>
                <a:gd name="T45" fmla="*/ 2965 h 498"/>
                <a:gd name="T46" fmla="*/ 40 w 129"/>
                <a:gd name="T47" fmla="*/ 3240 h 498"/>
                <a:gd name="T48" fmla="*/ 40 w 129"/>
                <a:gd name="T49" fmla="*/ 3432 h 498"/>
                <a:gd name="T50" fmla="*/ 40 w 129"/>
                <a:gd name="T51" fmla="*/ 3504 h 498"/>
                <a:gd name="T52" fmla="*/ 40 w 129"/>
                <a:gd name="T53" fmla="*/ 3594 h 498"/>
                <a:gd name="T54" fmla="*/ 40 w 129"/>
                <a:gd name="T55" fmla="*/ 3724 h 498"/>
                <a:gd name="T56" fmla="*/ 40 w 129"/>
                <a:gd name="T57" fmla="*/ 3819 h 498"/>
                <a:gd name="T58" fmla="*/ 40 w 129"/>
                <a:gd name="T59" fmla="*/ 3881 h 498"/>
                <a:gd name="T60" fmla="*/ 40 w 129"/>
                <a:gd name="T61" fmla="*/ 3985 h 498"/>
                <a:gd name="T62" fmla="*/ 26 w 129"/>
                <a:gd name="T63" fmla="*/ 4350 h 498"/>
                <a:gd name="T64" fmla="*/ 1 w 129"/>
                <a:gd name="T65" fmla="*/ 4630 h 498"/>
                <a:gd name="T66" fmla="*/ 2 w 129"/>
                <a:gd name="T67" fmla="*/ 4851 h 498"/>
                <a:gd name="T68" fmla="*/ 111 w 129"/>
                <a:gd name="T69" fmla="*/ 5150 h 498"/>
                <a:gd name="T70" fmla="*/ 265 w 129"/>
                <a:gd name="T71" fmla="*/ 5164 h 498"/>
                <a:gd name="T72" fmla="*/ 421 w 129"/>
                <a:gd name="T73" fmla="*/ 5150 h 498"/>
                <a:gd name="T74" fmla="*/ 564 w 129"/>
                <a:gd name="T75" fmla="*/ 5333 h 498"/>
                <a:gd name="T76" fmla="*/ 565 w 129"/>
                <a:gd name="T77" fmla="*/ 5420 h 498"/>
                <a:gd name="T78" fmla="*/ 564 w 129"/>
                <a:gd name="T79" fmla="*/ 5496 h 498"/>
                <a:gd name="T80" fmla="*/ 550 w 129"/>
                <a:gd name="T81" fmla="*/ 5606 h 498"/>
                <a:gd name="T82" fmla="*/ 570 w 129"/>
                <a:gd name="T83" fmla="*/ 5819 h 498"/>
                <a:gd name="T84" fmla="*/ 614 w 129"/>
                <a:gd name="T85" fmla="*/ 5975 h 498"/>
                <a:gd name="T86" fmla="*/ 655 w 129"/>
                <a:gd name="T87" fmla="*/ 6132 h 498"/>
                <a:gd name="T88" fmla="*/ 684 w 129"/>
                <a:gd name="T89" fmla="*/ 6376 h 498"/>
                <a:gd name="T90" fmla="*/ 686 w 129"/>
                <a:gd name="T91" fmla="*/ 6550 h 498"/>
                <a:gd name="T92" fmla="*/ 686 w 129"/>
                <a:gd name="T93" fmla="*/ 6717 h 498"/>
                <a:gd name="T94" fmla="*/ 684 w 129"/>
                <a:gd name="T95" fmla="*/ 6903 h 498"/>
                <a:gd name="T96" fmla="*/ 683 w 129"/>
                <a:gd name="T97" fmla="*/ 7078 h 498"/>
                <a:gd name="T98" fmla="*/ 683 w 129"/>
                <a:gd name="T99" fmla="*/ 7168 h 498"/>
                <a:gd name="T100" fmla="*/ 668 w 129"/>
                <a:gd name="T101" fmla="*/ 7242 h 498"/>
                <a:gd name="T102" fmla="*/ 686 w 129"/>
                <a:gd name="T103" fmla="*/ 7365 h 498"/>
                <a:gd name="T104" fmla="*/ 718 w 129"/>
                <a:gd name="T105" fmla="*/ 7477 h 498"/>
                <a:gd name="T106" fmla="*/ 746 w 129"/>
                <a:gd name="T107" fmla="*/ 7540 h 498"/>
                <a:gd name="T108" fmla="*/ 793 w 129"/>
                <a:gd name="T109" fmla="*/ 7610 h 498"/>
                <a:gd name="T110" fmla="*/ 854 w 129"/>
                <a:gd name="T111" fmla="*/ 7775 h 498"/>
                <a:gd name="T112" fmla="*/ 896 w 129"/>
                <a:gd name="T113" fmla="*/ 7881 h 498"/>
                <a:gd name="T114" fmla="*/ 927 w 129"/>
                <a:gd name="T115" fmla="*/ 7966 h 4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9"/>
                <a:gd name="T175" fmla="*/ 0 h 498"/>
                <a:gd name="T176" fmla="*/ 129 w 129"/>
                <a:gd name="T177" fmla="*/ 498 h 4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9" h="498">
                  <a:moveTo>
                    <a:pt x="58" y="2"/>
                  </a:moveTo>
                  <a:lnTo>
                    <a:pt x="58" y="1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3" y="54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6"/>
                  </a:lnTo>
                  <a:lnTo>
                    <a:pt x="24" y="67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4" y="71"/>
                  </a:lnTo>
                  <a:lnTo>
                    <a:pt x="24" y="72"/>
                  </a:lnTo>
                  <a:lnTo>
                    <a:pt x="24" y="73"/>
                  </a:lnTo>
                  <a:lnTo>
                    <a:pt x="24" y="74"/>
                  </a:lnTo>
                  <a:lnTo>
                    <a:pt x="24" y="75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4" y="79"/>
                  </a:lnTo>
                  <a:lnTo>
                    <a:pt x="24" y="80"/>
                  </a:lnTo>
                  <a:lnTo>
                    <a:pt x="24" y="81"/>
                  </a:lnTo>
                  <a:lnTo>
                    <a:pt x="24" y="82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87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4" y="94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4" y="97"/>
                  </a:lnTo>
                  <a:lnTo>
                    <a:pt x="24" y="98"/>
                  </a:lnTo>
                  <a:lnTo>
                    <a:pt x="24" y="99"/>
                  </a:lnTo>
                  <a:lnTo>
                    <a:pt x="24" y="100"/>
                  </a:lnTo>
                  <a:lnTo>
                    <a:pt x="24" y="101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4" y="104"/>
                  </a:lnTo>
                  <a:lnTo>
                    <a:pt x="24" y="105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2" y="112"/>
                  </a:lnTo>
                  <a:lnTo>
                    <a:pt x="21" y="113"/>
                  </a:lnTo>
                  <a:lnTo>
                    <a:pt x="20" y="114"/>
                  </a:lnTo>
                  <a:lnTo>
                    <a:pt x="20" y="116"/>
                  </a:lnTo>
                  <a:lnTo>
                    <a:pt x="20" y="117"/>
                  </a:lnTo>
                  <a:lnTo>
                    <a:pt x="19" y="118"/>
                  </a:lnTo>
                  <a:lnTo>
                    <a:pt x="18" y="119"/>
                  </a:lnTo>
                  <a:lnTo>
                    <a:pt x="18" y="120"/>
                  </a:lnTo>
                  <a:lnTo>
                    <a:pt x="17" y="121"/>
                  </a:lnTo>
                  <a:lnTo>
                    <a:pt x="16" y="122"/>
                  </a:lnTo>
                  <a:lnTo>
                    <a:pt x="16" y="123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4" y="126"/>
                  </a:lnTo>
                  <a:lnTo>
                    <a:pt x="14" y="127"/>
                  </a:lnTo>
                  <a:lnTo>
                    <a:pt x="13" y="128"/>
                  </a:lnTo>
                  <a:lnTo>
                    <a:pt x="12" y="129"/>
                  </a:lnTo>
                  <a:lnTo>
                    <a:pt x="12" y="130"/>
                  </a:lnTo>
                  <a:lnTo>
                    <a:pt x="11" y="131"/>
                  </a:lnTo>
                  <a:lnTo>
                    <a:pt x="10" y="132"/>
                  </a:lnTo>
                  <a:lnTo>
                    <a:pt x="10" y="133"/>
                  </a:lnTo>
                  <a:lnTo>
                    <a:pt x="10" y="134"/>
                  </a:lnTo>
                  <a:lnTo>
                    <a:pt x="9" y="136"/>
                  </a:lnTo>
                  <a:lnTo>
                    <a:pt x="8" y="137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7" y="142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5" y="151"/>
                  </a:lnTo>
                  <a:lnTo>
                    <a:pt x="5" y="153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4" y="162"/>
                  </a:lnTo>
                  <a:lnTo>
                    <a:pt x="4" y="164"/>
                  </a:lnTo>
                  <a:lnTo>
                    <a:pt x="4" y="165"/>
                  </a:lnTo>
                  <a:lnTo>
                    <a:pt x="4" y="167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4" y="172"/>
                  </a:lnTo>
                  <a:lnTo>
                    <a:pt x="4" y="173"/>
                  </a:lnTo>
                  <a:lnTo>
                    <a:pt x="4" y="174"/>
                  </a:lnTo>
                  <a:lnTo>
                    <a:pt x="4" y="176"/>
                  </a:lnTo>
                  <a:lnTo>
                    <a:pt x="4" y="178"/>
                  </a:lnTo>
                  <a:lnTo>
                    <a:pt x="4" y="179"/>
                  </a:lnTo>
                  <a:lnTo>
                    <a:pt x="4" y="180"/>
                  </a:lnTo>
                  <a:lnTo>
                    <a:pt x="5" y="182"/>
                  </a:lnTo>
                  <a:lnTo>
                    <a:pt x="5" y="184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5" y="189"/>
                  </a:lnTo>
                  <a:lnTo>
                    <a:pt x="6" y="191"/>
                  </a:lnTo>
                  <a:lnTo>
                    <a:pt x="6" y="193"/>
                  </a:lnTo>
                  <a:lnTo>
                    <a:pt x="6" y="195"/>
                  </a:lnTo>
                  <a:lnTo>
                    <a:pt x="6" y="197"/>
                  </a:lnTo>
                  <a:lnTo>
                    <a:pt x="6" y="200"/>
                  </a:lnTo>
                  <a:lnTo>
                    <a:pt x="6" y="202"/>
                  </a:lnTo>
                  <a:lnTo>
                    <a:pt x="6" y="205"/>
                  </a:lnTo>
                  <a:lnTo>
                    <a:pt x="6" y="208"/>
                  </a:lnTo>
                  <a:lnTo>
                    <a:pt x="6" y="210"/>
                  </a:lnTo>
                  <a:lnTo>
                    <a:pt x="6" y="211"/>
                  </a:lnTo>
                  <a:lnTo>
                    <a:pt x="6" y="212"/>
                  </a:lnTo>
                  <a:lnTo>
                    <a:pt x="6" y="213"/>
                  </a:lnTo>
                  <a:lnTo>
                    <a:pt x="6" y="214"/>
                  </a:lnTo>
                  <a:lnTo>
                    <a:pt x="6" y="215"/>
                  </a:lnTo>
                  <a:lnTo>
                    <a:pt x="6" y="216"/>
                  </a:lnTo>
                  <a:lnTo>
                    <a:pt x="6" y="217"/>
                  </a:lnTo>
                  <a:lnTo>
                    <a:pt x="6" y="218"/>
                  </a:lnTo>
                  <a:lnTo>
                    <a:pt x="6" y="219"/>
                  </a:lnTo>
                  <a:lnTo>
                    <a:pt x="6" y="220"/>
                  </a:lnTo>
                  <a:lnTo>
                    <a:pt x="6" y="221"/>
                  </a:lnTo>
                  <a:lnTo>
                    <a:pt x="6" y="222"/>
                  </a:lnTo>
                  <a:lnTo>
                    <a:pt x="6" y="223"/>
                  </a:lnTo>
                  <a:lnTo>
                    <a:pt x="6" y="224"/>
                  </a:lnTo>
                  <a:lnTo>
                    <a:pt x="6" y="225"/>
                  </a:lnTo>
                  <a:lnTo>
                    <a:pt x="6" y="226"/>
                  </a:lnTo>
                  <a:lnTo>
                    <a:pt x="6" y="227"/>
                  </a:lnTo>
                  <a:lnTo>
                    <a:pt x="6" y="228"/>
                  </a:lnTo>
                  <a:lnTo>
                    <a:pt x="6" y="230"/>
                  </a:lnTo>
                  <a:lnTo>
                    <a:pt x="6" y="231"/>
                  </a:lnTo>
                  <a:lnTo>
                    <a:pt x="6" y="232"/>
                  </a:lnTo>
                  <a:lnTo>
                    <a:pt x="6" y="233"/>
                  </a:lnTo>
                  <a:lnTo>
                    <a:pt x="6" y="234"/>
                  </a:lnTo>
                  <a:lnTo>
                    <a:pt x="6" y="235"/>
                  </a:lnTo>
                  <a:lnTo>
                    <a:pt x="6" y="236"/>
                  </a:lnTo>
                  <a:lnTo>
                    <a:pt x="6" y="237"/>
                  </a:lnTo>
                  <a:lnTo>
                    <a:pt x="6" y="238"/>
                  </a:lnTo>
                  <a:lnTo>
                    <a:pt x="6" y="239"/>
                  </a:lnTo>
                  <a:lnTo>
                    <a:pt x="6" y="240"/>
                  </a:lnTo>
                  <a:lnTo>
                    <a:pt x="6" y="241"/>
                  </a:lnTo>
                  <a:lnTo>
                    <a:pt x="6" y="242"/>
                  </a:lnTo>
                  <a:lnTo>
                    <a:pt x="6" y="243"/>
                  </a:lnTo>
                  <a:lnTo>
                    <a:pt x="6" y="244"/>
                  </a:lnTo>
                  <a:lnTo>
                    <a:pt x="6" y="245"/>
                  </a:lnTo>
                  <a:lnTo>
                    <a:pt x="6" y="246"/>
                  </a:lnTo>
                  <a:lnTo>
                    <a:pt x="6" y="247"/>
                  </a:lnTo>
                  <a:lnTo>
                    <a:pt x="6" y="248"/>
                  </a:lnTo>
                  <a:lnTo>
                    <a:pt x="6" y="249"/>
                  </a:lnTo>
                  <a:lnTo>
                    <a:pt x="6" y="254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2"/>
                  </a:lnTo>
                  <a:lnTo>
                    <a:pt x="5" y="264"/>
                  </a:lnTo>
                  <a:lnTo>
                    <a:pt x="5" y="267"/>
                  </a:lnTo>
                  <a:lnTo>
                    <a:pt x="4" y="269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3" y="275"/>
                  </a:lnTo>
                  <a:lnTo>
                    <a:pt x="3" y="277"/>
                  </a:lnTo>
                  <a:lnTo>
                    <a:pt x="2" y="279"/>
                  </a:lnTo>
                  <a:lnTo>
                    <a:pt x="2" y="281"/>
                  </a:lnTo>
                  <a:lnTo>
                    <a:pt x="2" y="282"/>
                  </a:lnTo>
                  <a:lnTo>
                    <a:pt x="2" y="284"/>
                  </a:lnTo>
                  <a:lnTo>
                    <a:pt x="1" y="286"/>
                  </a:lnTo>
                  <a:lnTo>
                    <a:pt x="1" y="288"/>
                  </a:lnTo>
                  <a:lnTo>
                    <a:pt x="1" y="289"/>
                  </a:lnTo>
                  <a:lnTo>
                    <a:pt x="0" y="291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1" y="296"/>
                  </a:lnTo>
                  <a:lnTo>
                    <a:pt x="1" y="298"/>
                  </a:lnTo>
                  <a:lnTo>
                    <a:pt x="1" y="299"/>
                  </a:lnTo>
                  <a:lnTo>
                    <a:pt x="2" y="301"/>
                  </a:lnTo>
                  <a:lnTo>
                    <a:pt x="2" y="302"/>
                  </a:lnTo>
                  <a:lnTo>
                    <a:pt x="2" y="304"/>
                  </a:lnTo>
                  <a:lnTo>
                    <a:pt x="3" y="306"/>
                  </a:lnTo>
                  <a:lnTo>
                    <a:pt x="4" y="308"/>
                  </a:lnTo>
                  <a:lnTo>
                    <a:pt x="5" y="309"/>
                  </a:lnTo>
                  <a:lnTo>
                    <a:pt x="6" y="311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3" y="318"/>
                  </a:lnTo>
                  <a:lnTo>
                    <a:pt x="15" y="320"/>
                  </a:lnTo>
                  <a:lnTo>
                    <a:pt x="18" y="320"/>
                  </a:lnTo>
                  <a:lnTo>
                    <a:pt x="20" y="321"/>
                  </a:lnTo>
                  <a:lnTo>
                    <a:pt x="22" y="322"/>
                  </a:lnTo>
                  <a:lnTo>
                    <a:pt x="24" y="322"/>
                  </a:lnTo>
                  <a:lnTo>
                    <a:pt x="26" y="322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8" y="322"/>
                  </a:lnTo>
                  <a:lnTo>
                    <a:pt x="41" y="321"/>
                  </a:lnTo>
                  <a:lnTo>
                    <a:pt x="43" y="321"/>
                  </a:lnTo>
                  <a:lnTo>
                    <a:pt x="46" y="321"/>
                  </a:lnTo>
                  <a:lnTo>
                    <a:pt x="48" y="320"/>
                  </a:lnTo>
                  <a:lnTo>
                    <a:pt x="50" y="320"/>
                  </a:lnTo>
                  <a:lnTo>
                    <a:pt x="53" y="320"/>
                  </a:lnTo>
                  <a:lnTo>
                    <a:pt x="55" y="320"/>
                  </a:lnTo>
                  <a:lnTo>
                    <a:pt x="57" y="320"/>
                  </a:lnTo>
                  <a:lnTo>
                    <a:pt x="60" y="321"/>
                  </a:lnTo>
                  <a:lnTo>
                    <a:pt x="62" y="322"/>
                  </a:lnTo>
                  <a:lnTo>
                    <a:pt x="64" y="322"/>
                  </a:lnTo>
                  <a:lnTo>
                    <a:pt x="66" y="323"/>
                  </a:lnTo>
                  <a:lnTo>
                    <a:pt x="68" y="324"/>
                  </a:lnTo>
                  <a:lnTo>
                    <a:pt x="70" y="326"/>
                  </a:lnTo>
                  <a:lnTo>
                    <a:pt x="72" y="328"/>
                  </a:lnTo>
                  <a:lnTo>
                    <a:pt x="74" y="330"/>
                  </a:lnTo>
                  <a:lnTo>
                    <a:pt x="76" y="332"/>
                  </a:lnTo>
                  <a:lnTo>
                    <a:pt x="76" y="333"/>
                  </a:lnTo>
                  <a:lnTo>
                    <a:pt x="76" y="334"/>
                  </a:lnTo>
                  <a:lnTo>
                    <a:pt x="77" y="335"/>
                  </a:lnTo>
                  <a:lnTo>
                    <a:pt x="77" y="336"/>
                  </a:lnTo>
                  <a:lnTo>
                    <a:pt x="77" y="337"/>
                  </a:lnTo>
                  <a:lnTo>
                    <a:pt x="77" y="338"/>
                  </a:lnTo>
                  <a:lnTo>
                    <a:pt x="76" y="339"/>
                  </a:lnTo>
                  <a:lnTo>
                    <a:pt x="76" y="340"/>
                  </a:lnTo>
                  <a:lnTo>
                    <a:pt x="76" y="341"/>
                  </a:lnTo>
                  <a:lnTo>
                    <a:pt x="76" y="342"/>
                  </a:lnTo>
                  <a:lnTo>
                    <a:pt x="76" y="343"/>
                  </a:lnTo>
                  <a:lnTo>
                    <a:pt x="76" y="344"/>
                  </a:lnTo>
                  <a:lnTo>
                    <a:pt x="75" y="344"/>
                  </a:lnTo>
                  <a:lnTo>
                    <a:pt x="75" y="345"/>
                  </a:lnTo>
                  <a:lnTo>
                    <a:pt x="75" y="346"/>
                  </a:lnTo>
                  <a:lnTo>
                    <a:pt x="75" y="347"/>
                  </a:lnTo>
                  <a:lnTo>
                    <a:pt x="75" y="348"/>
                  </a:lnTo>
                  <a:lnTo>
                    <a:pt x="75" y="349"/>
                  </a:lnTo>
                  <a:lnTo>
                    <a:pt x="75" y="350"/>
                  </a:lnTo>
                  <a:lnTo>
                    <a:pt x="75" y="351"/>
                  </a:lnTo>
                  <a:lnTo>
                    <a:pt x="76" y="352"/>
                  </a:lnTo>
                  <a:lnTo>
                    <a:pt x="76" y="356"/>
                  </a:lnTo>
                  <a:lnTo>
                    <a:pt x="77" y="358"/>
                  </a:lnTo>
                  <a:lnTo>
                    <a:pt x="77" y="359"/>
                  </a:lnTo>
                  <a:lnTo>
                    <a:pt x="78" y="361"/>
                  </a:lnTo>
                  <a:lnTo>
                    <a:pt x="78" y="362"/>
                  </a:lnTo>
                  <a:lnTo>
                    <a:pt x="79" y="364"/>
                  </a:lnTo>
                  <a:lnTo>
                    <a:pt x="79" y="365"/>
                  </a:lnTo>
                  <a:lnTo>
                    <a:pt x="80" y="366"/>
                  </a:lnTo>
                  <a:lnTo>
                    <a:pt x="80" y="367"/>
                  </a:lnTo>
                  <a:lnTo>
                    <a:pt x="81" y="368"/>
                  </a:lnTo>
                  <a:lnTo>
                    <a:pt x="82" y="369"/>
                  </a:lnTo>
                  <a:lnTo>
                    <a:pt x="82" y="370"/>
                  </a:lnTo>
                  <a:lnTo>
                    <a:pt x="83" y="371"/>
                  </a:lnTo>
                  <a:lnTo>
                    <a:pt x="84" y="372"/>
                  </a:lnTo>
                  <a:lnTo>
                    <a:pt x="84" y="373"/>
                  </a:lnTo>
                  <a:lnTo>
                    <a:pt x="84" y="374"/>
                  </a:lnTo>
                  <a:lnTo>
                    <a:pt x="85" y="374"/>
                  </a:lnTo>
                  <a:lnTo>
                    <a:pt x="86" y="375"/>
                  </a:lnTo>
                  <a:lnTo>
                    <a:pt x="86" y="376"/>
                  </a:lnTo>
                  <a:lnTo>
                    <a:pt x="87" y="377"/>
                  </a:lnTo>
                  <a:lnTo>
                    <a:pt x="88" y="378"/>
                  </a:lnTo>
                  <a:lnTo>
                    <a:pt x="88" y="380"/>
                  </a:lnTo>
                  <a:lnTo>
                    <a:pt x="89" y="381"/>
                  </a:lnTo>
                  <a:lnTo>
                    <a:pt x="89" y="382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1" y="386"/>
                  </a:lnTo>
                  <a:lnTo>
                    <a:pt x="91" y="388"/>
                  </a:lnTo>
                  <a:lnTo>
                    <a:pt x="92" y="390"/>
                  </a:lnTo>
                  <a:lnTo>
                    <a:pt x="92" y="391"/>
                  </a:lnTo>
                  <a:lnTo>
                    <a:pt x="93" y="394"/>
                  </a:lnTo>
                  <a:lnTo>
                    <a:pt x="93" y="397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4" y="401"/>
                  </a:lnTo>
                  <a:lnTo>
                    <a:pt x="94" y="403"/>
                  </a:lnTo>
                  <a:lnTo>
                    <a:pt x="94" y="404"/>
                  </a:lnTo>
                  <a:lnTo>
                    <a:pt x="94" y="405"/>
                  </a:lnTo>
                  <a:lnTo>
                    <a:pt x="94" y="406"/>
                  </a:lnTo>
                  <a:lnTo>
                    <a:pt x="94" y="408"/>
                  </a:lnTo>
                  <a:lnTo>
                    <a:pt x="94" y="410"/>
                  </a:lnTo>
                  <a:lnTo>
                    <a:pt x="94" y="411"/>
                  </a:lnTo>
                  <a:lnTo>
                    <a:pt x="94" y="412"/>
                  </a:lnTo>
                  <a:lnTo>
                    <a:pt x="94" y="413"/>
                  </a:lnTo>
                  <a:lnTo>
                    <a:pt x="94" y="414"/>
                  </a:lnTo>
                  <a:lnTo>
                    <a:pt x="94" y="415"/>
                  </a:lnTo>
                  <a:lnTo>
                    <a:pt x="94" y="416"/>
                  </a:lnTo>
                  <a:lnTo>
                    <a:pt x="94" y="417"/>
                  </a:lnTo>
                  <a:lnTo>
                    <a:pt x="94" y="418"/>
                  </a:lnTo>
                  <a:lnTo>
                    <a:pt x="94" y="419"/>
                  </a:lnTo>
                  <a:lnTo>
                    <a:pt x="93" y="420"/>
                  </a:lnTo>
                  <a:lnTo>
                    <a:pt x="93" y="421"/>
                  </a:lnTo>
                  <a:lnTo>
                    <a:pt x="93" y="422"/>
                  </a:lnTo>
                  <a:lnTo>
                    <a:pt x="93" y="424"/>
                  </a:lnTo>
                  <a:lnTo>
                    <a:pt x="93" y="425"/>
                  </a:lnTo>
                  <a:lnTo>
                    <a:pt x="93" y="426"/>
                  </a:lnTo>
                  <a:lnTo>
                    <a:pt x="93" y="428"/>
                  </a:lnTo>
                  <a:lnTo>
                    <a:pt x="93" y="430"/>
                  </a:lnTo>
                  <a:lnTo>
                    <a:pt x="93" y="431"/>
                  </a:lnTo>
                  <a:lnTo>
                    <a:pt x="93" y="433"/>
                  </a:lnTo>
                  <a:lnTo>
                    <a:pt x="93" y="435"/>
                  </a:lnTo>
                  <a:lnTo>
                    <a:pt x="92" y="437"/>
                  </a:lnTo>
                  <a:lnTo>
                    <a:pt x="92" y="438"/>
                  </a:lnTo>
                  <a:lnTo>
                    <a:pt x="92" y="439"/>
                  </a:lnTo>
                  <a:lnTo>
                    <a:pt x="92" y="440"/>
                  </a:lnTo>
                  <a:lnTo>
                    <a:pt x="92" y="441"/>
                  </a:lnTo>
                  <a:lnTo>
                    <a:pt x="92" y="442"/>
                  </a:lnTo>
                  <a:lnTo>
                    <a:pt x="92" y="443"/>
                  </a:lnTo>
                  <a:lnTo>
                    <a:pt x="92" y="444"/>
                  </a:lnTo>
                  <a:lnTo>
                    <a:pt x="92" y="445"/>
                  </a:lnTo>
                  <a:lnTo>
                    <a:pt x="92" y="446"/>
                  </a:lnTo>
                  <a:lnTo>
                    <a:pt x="91" y="446"/>
                  </a:lnTo>
                  <a:lnTo>
                    <a:pt x="91" y="447"/>
                  </a:lnTo>
                  <a:lnTo>
                    <a:pt x="91" y="448"/>
                  </a:lnTo>
                  <a:lnTo>
                    <a:pt x="91" y="449"/>
                  </a:lnTo>
                  <a:lnTo>
                    <a:pt x="91" y="450"/>
                  </a:lnTo>
                  <a:lnTo>
                    <a:pt x="91" y="451"/>
                  </a:lnTo>
                  <a:lnTo>
                    <a:pt x="92" y="452"/>
                  </a:lnTo>
                  <a:lnTo>
                    <a:pt x="92" y="453"/>
                  </a:lnTo>
                  <a:lnTo>
                    <a:pt x="92" y="454"/>
                  </a:lnTo>
                  <a:lnTo>
                    <a:pt x="93" y="456"/>
                  </a:lnTo>
                  <a:lnTo>
                    <a:pt x="94" y="458"/>
                  </a:lnTo>
                  <a:lnTo>
                    <a:pt x="94" y="460"/>
                  </a:lnTo>
                  <a:lnTo>
                    <a:pt x="95" y="460"/>
                  </a:lnTo>
                  <a:lnTo>
                    <a:pt x="95" y="461"/>
                  </a:lnTo>
                  <a:lnTo>
                    <a:pt x="96" y="462"/>
                  </a:lnTo>
                  <a:lnTo>
                    <a:pt x="96" y="463"/>
                  </a:lnTo>
                  <a:lnTo>
                    <a:pt x="97" y="464"/>
                  </a:lnTo>
                  <a:lnTo>
                    <a:pt x="98" y="465"/>
                  </a:lnTo>
                  <a:lnTo>
                    <a:pt x="99" y="466"/>
                  </a:lnTo>
                  <a:lnTo>
                    <a:pt x="100" y="466"/>
                  </a:lnTo>
                  <a:lnTo>
                    <a:pt x="100" y="467"/>
                  </a:lnTo>
                  <a:lnTo>
                    <a:pt x="101" y="468"/>
                  </a:lnTo>
                  <a:lnTo>
                    <a:pt x="102" y="468"/>
                  </a:lnTo>
                  <a:lnTo>
                    <a:pt x="102" y="469"/>
                  </a:lnTo>
                  <a:lnTo>
                    <a:pt x="103" y="469"/>
                  </a:lnTo>
                  <a:lnTo>
                    <a:pt x="104" y="470"/>
                  </a:lnTo>
                  <a:lnTo>
                    <a:pt x="105" y="471"/>
                  </a:lnTo>
                  <a:lnTo>
                    <a:pt x="106" y="472"/>
                  </a:lnTo>
                  <a:lnTo>
                    <a:pt x="107" y="473"/>
                  </a:lnTo>
                  <a:lnTo>
                    <a:pt x="108" y="474"/>
                  </a:lnTo>
                  <a:lnTo>
                    <a:pt x="109" y="475"/>
                  </a:lnTo>
                  <a:lnTo>
                    <a:pt x="110" y="476"/>
                  </a:lnTo>
                  <a:lnTo>
                    <a:pt x="112" y="478"/>
                  </a:lnTo>
                  <a:lnTo>
                    <a:pt x="112" y="479"/>
                  </a:lnTo>
                  <a:lnTo>
                    <a:pt x="113" y="480"/>
                  </a:lnTo>
                  <a:lnTo>
                    <a:pt x="114" y="481"/>
                  </a:lnTo>
                  <a:lnTo>
                    <a:pt x="115" y="482"/>
                  </a:lnTo>
                  <a:lnTo>
                    <a:pt x="116" y="483"/>
                  </a:lnTo>
                  <a:lnTo>
                    <a:pt x="116" y="484"/>
                  </a:lnTo>
                  <a:lnTo>
                    <a:pt x="117" y="484"/>
                  </a:lnTo>
                  <a:lnTo>
                    <a:pt x="118" y="486"/>
                  </a:lnTo>
                  <a:lnTo>
                    <a:pt x="119" y="487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1" y="490"/>
                  </a:lnTo>
                  <a:lnTo>
                    <a:pt x="122" y="490"/>
                  </a:lnTo>
                  <a:lnTo>
                    <a:pt x="122" y="491"/>
                  </a:lnTo>
                  <a:lnTo>
                    <a:pt x="123" y="492"/>
                  </a:lnTo>
                  <a:lnTo>
                    <a:pt x="124" y="492"/>
                  </a:lnTo>
                  <a:lnTo>
                    <a:pt x="124" y="493"/>
                  </a:lnTo>
                  <a:lnTo>
                    <a:pt x="125" y="494"/>
                  </a:lnTo>
                  <a:lnTo>
                    <a:pt x="126" y="495"/>
                  </a:lnTo>
                  <a:lnTo>
                    <a:pt x="126" y="496"/>
                  </a:lnTo>
                  <a:lnTo>
                    <a:pt x="127" y="496"/>
                  </a:lnTo>
                  <a:lnTo>
                    <a:pt x="127" y="497"/>
                  </a:lnTo>
                  <a:lnTo>
                    <a:pt x="128" y="49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79" name="Freeform 80"/>
            <p:cNvSpPr>
              <a:spLocks/>
            </p:cNvSpPr>
            <p:nvPr/>
          </p:nvSpPr>
          <p:spPr bwMode="auto">
            <a:xfrm>
              <a:off x="2225" y="2573"/>
              <a:ext cx="3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w 1"/>
                <a:gd name="T85" fmla="*/ 0 h 1"/>
                <a:gd name="T86" fmla="*/ 0 w 1"/>
                <a:gd name="T87" fmla="*/ 0 h 1"/>
                <a:gd name="T88" fmla="*/ 0 w 1"/>
                <a:gd name="T89" fmla="*/ 0 h 1"/>
                <a:gd name="T90" fmla="*/ 0 w 1"/>
                <a:gd name="T91" fmla="*/ 0 h 1"/>
                <a:gd name="T92" fmla="*/ 0 w 1"/>
                <a:gd name="T93" fmla="*/ 0 h 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"/>
                <a:gd name="T142" fmla="*/ 0 h 1"/>
                <a:gd name="T143" fmla="*/ 1 w 1"/>
                <a:gd name="T144" fmla="*/ 1 h 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80" name="Freeform 81"/>
            <p:cNvSpPr>
              <a:spLocks/>
            </p:cNvSpPr>
            <p:nvPr/>
          </p:nvSpPr>
          <p:spPr bwMode="auto">
            <a:xfrm>
              <a:off x="2197" y="2540"/>
              <a:ext cx="71" cy="92"/>
            </a:xfrm>
            <a:custGeom>
              <a:avLst/>
              <a:gdLst>
                <a:gd name="T0" fmla="*/ 404 w 57"/>
                <a:gd name="T1" fmla="*/ 0 h 68"/>
                <a:gd name="T2" fmla="*/ 400 w 57"/>
                <a:gd name="T3" fmla="*/ 0 h 68"/>
                <a:gd name="T4" fmla="*/ 400 w 57"/>
                <a:gd name="T5" fmla="*/ 0 h 68"/>
                <a:gd name="T6" fmla="*/ 400 w 57"/>
                <a:gd name="T7" fmla="*/ 30 h 68"/>
                <a:gd name="T8" fmla="*/ 400 w 57"/>
                <a:gd name="T9" fmla="*/ 41 h 68"/>
                <a:gd name="T10" fmla="*/ 384 w 57"/>
                <a:gd name="T11" fmla="*/ 55 h 68"/>
                <a:gd name="T12" fmla="*/ 384 w 57"/>
                <a:gd name="T13" fmla="*/ 92 h 68"/>
                <a:gd name="T14" fmla="*/ 380 w 57"/>
                <a:gd name="T15" fmla="*/ 100 h 68"/>
                <a:gd name="T16" fmla="*/ 380 w 57"/>
                <a:gd name="T17" fmla="*/ 135 h 68"/>
                <a:gd name="T18" fmla="*/ 379 w 57"/>
                <a:gd name="T19" fmla="*/ 168 h 68"/>
                <a:gd name="T20" fmla="*/ 375 w 57"/>
                <a:gd name="T21" fmla="*/ 216 h 68"/>
                <a:gd name="T22" fmla="*/ 375 w 57"/>
                <a:gd name="T23" fmla="*/ 248 h 68"/>
                <a:gd name="T24" fmla="*/ 360 w 57"/>
                <a:gd name="T25" fmla="*/ 261 h 68"/>
                <a:gd name="T26" fmla="*/ 354 w 57"/>
                <a:gd name="T27" fmla="*/ 311 h 68"/>
                <a:gd name="T28" fmla="*/ 346 w 57"/>
                <a:gd name="T29" fmla="*/ 349 h 68"/>
                <a:gd name="T30" fmla="*/ 340 w 57"/>
                <a:gd name="T31" fmla="*/ 395 h 68"/>
                <a:gd name="T32" fmla="*/ 324 w 57"/>
                <a:gd name="T33" fmla="*/ 437 h 68"/>
                <a:gd name="T34" fmla="*/ 321 w 57"/>
                <a:gd name="T35" fmla="*/ 478 h 68"/>
                <a:gd name="T36" fmla="*/ 308 w 57"/>
                <a:gd name="T37" fmla="*/ 514 h 68"/>
                <a:gd name="T38" fmla="*/ 301 w 57"/>
                <a:gd name="T39" fmla="*/ 561 h 68"/>
                <a:gd name="T40" fmla="*/ 289 w 57"/>
                <a:gd name="T41" fmla="*/ 606 h 68"/>
                <a:gd name="T42" fmla="*/ 284 w 57"/>
                <a:gd name="T43" fmla="*/ 639 h 68"/>
                <a:gd name="T44" fmla="*/ 265 w 57"/>
                <a:gd name="T45" fmla="*/ 690 h 68"/>
                <a:gd name="T46" fmla="*/ 258 w 57"/>
                <a:gd name="T47" fmla="*/ 731 h 68"/>
                <a:gd name="T48" fmla="*/ 242 w 57"/>
                <a:gd name="T49" fmla="*/ 759 h 68"/>
                <a:gd name="T50" fmla="*/ 228 w 57"/>
                <a:gd name="T51" fmla="*/ 800 h 68"/>
                <a:gd name="T52" fmla="*/ 209 w 57"/>
                <a:gd name="T53" fmla="*/ 833 h 68"/>
                <a:gd name="T54" fmla="*/ 196 w 57"/>
                <a:gd name="T55" fmla="*/ 875 h 68"/>
                <a:gd name="T56" fmla="*/ 183 w 57"/>
                <a:gd name="T57" fmla="*/ 913 h 68"/>
                <a:gd name="T58" fmla="*/ 168 w 57"/>
                <a:gd name="T59" fmla="*/ 940 h 68"/>
                <a:gd name="T60" fmla="*/ 149 w 57"/>
                <a:gd name="T61" fmla="*/ 955 h 68"/>
                <a:gd name="T62" fmla="*/ 137 w 57"/>
                <a:gd name="T63" fmla="*/ 989 h 68"/>
                <a:gd name="T64" fmla="*/ 120 w 57"/>
                <a:gd name="T65" fmla="*/ 990 h 68"/>
                <a:gd name="T66" fmla="*/ 118 w 57"/>
                <a:gd name="T67" fmla="*/ 990 h 68"/>
                <a:gd name="T68" fmla="*/ 110 w 57"/>
                <a:gd name="T69" fmla="*/ 990 h 68"/>
                <a:gd name="T70" fmla="*/ 110 w 57"/>
                <a:gd name="T71" fmla="*/ 990 h 68"/>
                <a:gd name="T72" fmla="*/ 96 w 57"/>
                <a:gd name="T73" fmla="*/ 1017 h 68"/>
                <a:gd name="T74" fmla="*/ 95 w 57"/>
                <a:gd name="T75" fmla="*/ 1017 h 68"/>
                <a:gd name="T76" fmla="*/ 95 w 57"/>
                <a:gd name="T77" fmla="*/ 1017 h 68"/>
                <a:gd name="T78" fmla="*/ 88 w 57"/>
                <a:gd name="T79" fmla="*/ 1017 h 68"/>
                <a:gd name="T80" fmla="*/ 77 w 57"/>
                <a:gd name="T81" fmla="*/ 1017 h 68"/>
                <a:gd name="T82" fmla="*/ 71 w 57"/>
                <a:gd name="T83" fmla="*/ 1017 h 68"/>
                <a:gd name="T84" fmla="*/ 62 w 57"/>
                <a:gd name="T85" fmla="*/ 1017 h 68"/>
                <a:gd name="T86" fmla="*/ 62 w 57"/>
                <a:gd name="T87" fmla="*/ 1017 h 68"/>
                <a:gd name="T88" fmla="*/ 57 w 57"/>
                <a:gd name="T89" fmla="*/ 1017 h 68"/>
                <a:gd name="T90" fmla="*/ 50 w 57"/>
                <a:gd name="T91" fmla="*/ 1017 h 68"/>
                <a:gd name="T92" fmla="*/ 50 w 57"/>
                <a:gd name="T93" fmla="*/ 1017 h 68"/>
                <a:gd name="T94" fmla="*/ 40 w 57"/>
                <a:gd name="T95" fmla="*/ 990 h 68"/>
                <a:gd name="T96" fmla="*/ 32 w 57"/>
                <a:gd name="T97" fmla="*/ 990 h 68"/>
                <a:gd name="T98" fmla="*/ 32 w 57"/>
                <a:gd name="T99" fmla="*/ 990 h 68"/>
                <a:gd name="T100" fmla="*/ 26 w 57"/>
                <a:gd name="T101" fmla="*/ 990 h 68"/>
                <a:gd name="T102" fmla="*/ 21 w 57"/>
                <a:gd name="T103" fmla="*/ 990 h 68"/>
                <a:gd name="T104" fmla="*/ 21 w 57"/>
                <a:gd name="T105" fmla="*/ 990 h 68"/>
                <a:gd name="T106" fmla="*/ 2 w 57"/>
                <a:gd name="T107" fmla="*/ 990 h 68"/>
                <a:gd name="T108" fmla="*/ 2 w 57"/>
                <a:gd name="T109" fmla="*/ 990 h 68"/>
                <a:gd name="T110" fmla="*/ 1 w 57"/>
                <a:gd name="T111" fmla="*/ 990 h 68"/>
                <a:gd name="T112" fmla="*/ 1 w 57"/>
                <a:gd name="T113" fmla="*/ 989 h 68"/>
                <a:gd name="T114" fmla="*/ 1 w 57"/>
                <a:gd name="T115" fmla="*/ 989 h 68"/>
                <a:gd name="T116" fmla="*/ 1 w 57"/>
                <a:gd name="T117" fmla="*/ 989 h 68"/>
                <a:gd name="T118" fmla="*/ 0 w 57"/>
                <a:gd name="T119" fmla="*/ 989 h 68"/>
                <a:gd name="T120" fmla="*/ 0 w 57"/>
                <a:gd name="T121" fmla="*/ 989 h 68"/>
                <a:gd name="T122" fmla="*/ 0 w 57"/>
                <a:gd name="T123" fmla="*/ 989 h 68"/>
                <a:gd name="T124" fmla="*/ 0 w 57"/>
                <a:gd name="T125" fmla="*/ 989 h 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68"/>
                <a:gd name="T191" fmla="*/ 57 w 57"/>
                <a:gd name="T192" fmla="*/ 68 h 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68">
                  <a:moveTo>
                    <a:pt x="56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3" y="7"/>
                  </a:lnTo>
                  <a:lnTo>
                    <a:pt x="53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3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4" y="32"/>
                  </a:lnTo>
                  <a:lnTo>
                    <a:pt x="43" y="34"/>
                  </a:lnTo>
                  <a:lnTo>
                    <a:pt x="41" y="37"/>
                  </a:lnTo>
                  <a:lnTo>
                    <a:pt x="40" y="40"/>
                  </a:lnTo>
                  <a:lnTo>
                    <a:pt x="39" y="42"/>
                  </a:lnTo>
                  <a:lnTo>
                    <a:pt x="37" y="45"/>
                  </a:lnTo>
                  <a:lnTo>
                    <a:pt x="35" y="48"/>
                  </a:lnTo>
                  <a:lnTo>
                    <a:pt x="33" y="50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7" y="58"/>
                  </a:lnTo>
                  <a:lnTo>
                    <a:pt x="25" y="60"/>
                  </a:lnTo>
                  <a:lnTo>
                    <a:pt x="23" y="62"/>
                  </a:lnTo>
                  <a:lnTo>
                    <a:pt x="21" y="63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4" y="67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8" y="67"/>
                  </a:lnTo>
                  <a:lnTo>
                    <a:pt x="7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4" y="66"/>
                  </a:lnTo>
                  <a:lnTo>
                    <a:pt x="3" y="66"/>
                  </a:lnTo>
                  <a:lnTo>
                    <a:pt x="2" y="66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0" y="6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81" name="Freeform 82"/>
            <p:cNvSpPr>
              <a:spLocks/>
            </p:cNvSpPr>
            <p:nvPr/>
          </p:nvSpPr>
          <p:spPr bwMode="auto">
            <a:xfrm>
              <a:off x="4507" y="3494"/>
              <a:ext cx="48" cy="58"/>
            </a:xfrm>
            <a:custGeom>
              <a:avLst/>
              <a:gdLst>
                <a:gd name="T0" fmla="*/ 0 w 38"/>
                <a:gd name="T1" fmla="*/ 0 h 44"/>
                <a:gd name="T2" fmla="*/ 0 w 38"/>
                <a:gd name="T3" fmla="*/ 0 h 44"/>
                <a:gd name="T4" fmla="*/ 1 w 38"/>
                <a:gd name="T5" fmla="*/ 1 h 44"/>
                <a:gd name="T6" fmla="*/ 1 w 38"/>
                <a:gd name="T7" fmla="*/ 1 h 44"/>
                <a:gd name="T8" fmla="*/ 20 w 38"/>
                <a:gd name="T9" fmla="*/ 28 h 44"/>
                <a:gd name="T10" fmla="*/ 25 w 38"/>
                <a:gd name="T11" fmla="*/ 37 h 44"/>
                <a:gd name="T12" fmla="*/ 25 w 38"/>
                <a:gd name="T13" fmla="*/ 49 h 44"/>
                <a:gd name="T14" fmla="*/ 40 w 38"/>
                <a:gd name="T15" fmla="*/ 65 h 44"/>
                <a:gd name="T16" fmla="*/ 40 w 38"/>
                <a:gd name="T17" fmla="*/ 78 h 44"/>
                <a:gd name="T18" fmla="*/ 59 w 38"/>
                <a:gd name="T19" fmla="*/ 86 h 44"/>
                <a:gd name="T20" fmla="*/ 64 w 38"/>
                <a:gd name="T21" fmla="*/ 113 h 44"/>
                <a:gd name="T22" fmla="*/ 75 w 38"/>
                <a:gd name="T23" fmla="*/ 136 h 44"/>
                <a:gd name="T24" fmla="*/ 95 w 38"/>
                <a:gd name="T25" fmla="*/ 149 h 44"/>
                <a:gd name="T26" fmla="*/ 97 w 38"/>
                <a:gd name="T27" fmla="*/ 167 h 44"/>
                <a:gd name="T28" fmla="*/ 120 w 38"/>
                <a:gd name="T29" fmla="*/ 179 h 44"/>
                <a:gd name="T30" fmla="*/ 123 w 38"/>
                <a:gd name="T31" fmla="*/ 200 h 44"/>
                <a:gd name="T32" fmla="*/ 138 w 38"/>
                <a:gd name="T33" fmla="*/ 229 h 44"/>
                <a:gd name="T34" fmla="*/ 152 w 38"/>
                <a:gd name="T35" fmla="*/ 258 h 44"/>
                <a:gd name="T36" fmla="*/ 163 w 38"/>
                <a:gd name="T37" fmla="*/ 278 h 44"/>
                <a:gd name="T38" fmla="*/ 174 w 38"/>
                <a:gd name="T39" fmla="*/ 302 h 44"/>
                <a:gd name="T40" fmla="*/ 192 w 38"/>
                <a:gd name="T41" fmla="*/ 326 h 44"/>
                <a:gd name="T42" fmla="*/ 206 w 38"/>
                <a:gd name="T43" fmla="*/ 340 h 44"/>
                <a:gd name="T44" fmla="*/ 216 w 38"/>
                <a:gd name="T45" fmla="*/ 366 h 44"/>
                <a:gd name="T46" fmla="*/ 220 w 38"/>
                <a:gd name="T47" fmla="*/ 382 h 44"/>
                <a:gd name="T48" fmla="*/ 243 w 38"/>
                <a:gd name="T49" fmla="*/ 398 h 44"/>
                <a:gd name="T50" fmla="*/ 248 w 38"/>
                <a:gd name="T51" fmla="*/ 417 h 44"/>
                <a:gd name="T52" fmla="*/ 260 w 38"/>
                <a:gd name="T53" fmla="*/ 448 h 44"/>
                <a:gd name="T54" fmla="*/ 273 w 38"/>
                <a:gd name="T55" fmla="*/ 459 h 44"/>
                <a:gd name="T56" fmla="*/ 278 w 38"/>
                <a:gd name="T57" fmla="*/ 482 h 44"/>
                <a:gd name="T58" fmla="*/ 291 w 38"/>
                <a:gd name="T59" fmla="*/ 492 h 44"/>
                <a:gd name="T60" fmla="*/ 292 w 38"/>
                <a:gd name="T61" fmla="*/ 504 h 44"/>
                <a:gd name="T62" fmla="*/ 307 w 38"/>
                <a:gd name="T63" fmla="*/ 523 h 44"/>
                <a:gd name="T64" fmla="*/ 307 w 38"/>
                <a:gd name="T65" fmla="*/ 523 h 44"/>
                <a:gd name="T66" fmla="*/ 307 w 38"/>
                <a:gd name="T67" fmla="*/ 523 h 44"/>
                <a:gd name="T68" fmla="*/ 307 w 38"/>
                <a:gd name="T69" fmla="*/ 523 h 44"/>
                <a:gd name="T70" fmla="*/ 307 w 38"/>
                <a:gd name="T71" fmla="*/ 523 h 44"/>
                <a:gd name="T72" fmla="*/ 307 w 38"/>
                <a:gd name="T73" fmla="*/ 523 h 44"/>
                <a:gd name="T74" fmla="*/ 307 w 38"/>
                <a:gd name="T75" fmla="*/ 523 h 44"/>
                <a:gd name="T76" fmla="*/ 307 w 38"/>
                <a:gd name="T77" fmla="*/ 523 h 44"/>
                <a:gd name="T78" fmla="*/ 307 w 38"/>
                <a:gd name="T79" fmla="*/ 523 h 44"/>
                <a:gd name="T80" fmla="*/ 307 w 38"/>
                <a:gd name="T81" fmla="*/ 523 h 44"/>
                <a:gd name="T82" fmla="*/ 307 w 38"/>
                <a:gd name="T83" fmla="*/ 523 h 44"/>
                <a:gd name="T84" fmla="*/ 307 w 38"/>
                <a:gd name="T85" fmla="*/ 523 h 44"/>
                <a:gd name="T86" fmla="*/ 307 w 38"/>
                <a:gd name="T87" fmla="*/ 523 h 44"/>
                <a:gd name="T88" fmla="*/ 307 w 38"/>
                <a:gd name="T89" fmla="*/ 523 h 44"/>
                <a:gd name="T90" fmla="*/ 307 w 38"/>
                <a:gd name="T91" fmla="*/ 523 h 44"/>
                <a:gd name="T92" fmla="*/ 307 w 38"/>
                <a:gd name="T93" fmla="*/ 523 h 44"/>
                <a:gd name="T94" fmla="*/ 307 w 38"/>
                <a:gd name="T95" fmla="*/ 523 h 44"/>
                <a:gd name="T96" fmla="*/ 307 w 38"/>
                <a:gd name="T97" fmla="*/ 523 h 44"/>
                <a:gd name="T98" fmla="*/ 307 w 38"/>
                <a:gd name="T99" fmla="*/ 523 h 44"/>
                <a:gd name="T100" fmla="*/ 307 w 38"/>
                <a:gd name="T101" fmla="*/ 523 h 44"/>
                <a:gd name="T102" fmla="*/ 307 w 38"/>
                <a:gd name="T103" fmla="*/ 523 h 44"/>
                <a:gd name="T104" fmla="*/ 307 w 38"/>
                <a:gd name="T105" fmla="*/ 523 h 44"/>
                <a:gd name="T106" fmla="*/ 307 w 38"/>
                <a:gd name="T107" fmla="*/ 523 h 44"/>
                <a:gd name="T108" fmla="*/ 307 w 38"/>
                <a:gd name="T109" fmla="*/ 523 h 44"/>
                <a:gd name="T110" fmla="*/ 307 w 38"/>
                <a:gd name="T111" fmla="*/ 523 h 44"/>
                <a:gd name="T112" fmla="*/ 307 w 38"/>
                <a:gd name="T113" fmla="*/ 523 h 44"/>
                <a:gd name="T114" fmla="*/ 307 w 38"/>
                <a:gd name="T115" fmla="*/ 523 h 44"/>
                <a:gd name="T116" fmla="*/ 307 w 38"/>
                <a:gd name="T117" fmla="*/ 523 h 44"/>
                <a:gd name="T118" fmla="*/ 307 w 38"/>
                <a:gd name="T119" fmla="*/ 523 h 44"/>
                <a:gd name="T120" fmla="*/ 307 w 38"/>
                <a:gd name="T121" fmla="*/ 523 h 44"/>
                <a:gd name="T122" fmla="*/ 307 w 38"/>
                <a:gd name="T123" fmla="*/ 523 h 44"/>
                <a:gd name="T124" fmla="*/ 307 w 38"/>
                <a:gd name="T125" fmla="*/ 523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44"/>
                <a:gd name="T191" fmla="*/ 38 w 38"/>
                <a:gd name="T192" fmla="*/ 44 h 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44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8" y="21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5" y="28"/>
                  </a:lnTo>
                  <a:lnTo>
                    <a:pt x="26" y="30"/>
                  </a:lnTo>
                  <a:lnTo>
                    <a:pt x="27" y="32"/>
                  </a:lnTo>
                  <a:lnTo>
                    <a:pt x="29" y="33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3" y="38"/>
                  </a:lnTo>
                  <a:lnTo>
                    <a:pt x="34" y="40"/>
                  </a:lnTo>
                  <a:lnTo>
                    <a:pt x="35" y="41"/>
                  </a:lnTo>
                  <a:lnTo>
                    <a:pt x="36" y="42"/>
                  </a:lnTo>
                  <a:lnTo>
                    <a:pt x="37" y="43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82" name="Freeform 83"/>
            <p:cNvSpPr>
              <a:spLocks/>
            </p:cNvSpPr>
            <p:nvPr/>
          </p:nvSpPr>
          <p:spPr bwMode="auto">
            <a:xfrm>
              <a:off x="4484" y="3463"/>
              <a:ext cx="94" cy="120"/>
            </a:xfrm>
            <a:custGeom>
              <a:avLst/>
              <a:gdLst>
                <a:gd name="T0" fmla="*/ 0 w 75"/>
                <a:gd name="T1" fmla="*/ 0 h 88"/>
                <a:gd name="T2" fmla="*/ 0 w 75"/>
                <a:gd name="T3" fmla="*/ 0 h 88"/>
                <a:gd name="T4" fmla="*/ 1 w 75"/>
                <a:gd name="T5" fmla="*/ 1 h 88"/>
                <a:gd name="T6" fmla="*/ 20 w 75"/>
                <a:gd name="T7" fmla="*/ 48 h 88"/>
                <a:gd name="T8" fmla="*/ 25 w 75"/>
                <a:gd name="T9" fmla="*/ 65 h 88"/>
                <a:gd name="T10" fmla="*/ 39 w 75"/>
                <a:gd name="T11" fmla="*/ 93 h 88"/>
                <a:gd name="T12" fmla="*/ 56 w 75"/>
                <a:gd name="T13" fmla="*/ 127 h 88"/>
                <a:gd name="T14" fmla="*/ 70 w 75"/>
                <a:gd name="T15" fmla="*/ 165 h 88"/>
                <a:gd name="T16" fmla="*/ 88 w 75"/>
                <a:gd name="T17" fmla="*/ 218 h 88"/>
                <a:gd name="T18" fmla="*/ 95 w 75"/>
                <a:gd name="T19" fmla="*/ 236 h 88"/>
                <a:gd name="T20" fmla="*/ 118 w 75"/>
                <a:gd name="T21" fmla="*/ 297 h 88"/>
                <a:gd name="T22" fmla="*/ 138 w 75"/>
                <a:gd name="T23" fmla="*/ 353 h 88"/>
                <a:gd name="T24" fmla="*/ 157 w 75"/>
                <a:gd name="T25" fmla="*/ 405 h 88"/>
                <a:gd name="T26" fmla="*/ 185 w 75"/>
                <a:gd name="T27" fmla="*/ 455 h 88"/>
                <a:gd name="T28" fmla="*/ 211 w 75"/>
                <a:gd name="T29" fmla="*/ 502 h 88"/>
                <a:gd name="T30" fmla="*/ 217 w 75"/>
                <a:gd name="T31" fmla="*/ 571 h 88"/>
                <a:gd name="T32" fmla="*/ 247 w 75"/>
                <a:gd name="T33" fmla="*/ 634 h 88"/>
                <a:gd name="T34" fmla="*/ 272 w 75"/>
                <a:gd name="T35" fmla="*/ 702 h 88"/>
                <a:gd name="T36" fmla="*/ 293 w 75"/>
                <a:gd name="T37" fmla="*/ 753 h 88"/>
                <a:gd name="T38" fmla="*/ 321 w 75"/>
                <a:gd name="T39" fmla="*/ 817 h 88"/>
                <a:gd name="T40" fmla="*/ 341 w 75"/>
                <a:gd name="T41" fmla="*/ 865 h 88"/>
                <a:gd name="T42" fmla="*/ 365 w 75"/>
                <a:gd name="T43" fmla="*/ 934 h 88"/>
                <a:gd name="T44" fmla="*/ 389 w 75"/>
                <a:gd name="T45" fmla="*/ 989 h 88"/>
                <a:gd name="T46" fmla="*/ 415 w 75"/>
                <a:gd name="T47" fmla="*/ 1039 h 88"/>
                <a:gd name="T48" fmla="*/ 430 w 75"/>
                <a:gd name="T49" fmla="*/ 1114 h 88"/>
                <a:gd name="T50" fmla="*/ 457 w 75"/>
                <a:gd name="T51" fmla="*/ 1152 h 88"/>
                <a:gd name="T52" fmla="*/ 479 w 75"/>
                <a:gd name="T53" fmla="*/ 1207 h 88"/>
                <a:gd name="T54" fmla="*/ 496 w 75"/>
                <a:gd name="T55" fmla="*/ 1255 h 88"/>
                <a:gd name="T56" fmla="*/ 510 w 75"/>
                <a:gd name="T57" fmla="*/ 1305 h 88"/>
                <a:gd name="T58" fmla="*/ 535 w 75"/>
                <a:gd name="T59" fmla="*/ 1349 h 88"/>
                <a:gd name="T60" fmla="*/ 550 w 75"/>
                <a:gd name="T61" fmla="*/ 1381 h 88"/>
                <a:gd name="T62" fmla="*/ 570 w 75"/>
                <a:gd name="T63" fmla="*/ 1417 h 88"/>
                <a:gd name="T64" fmla="*/ 570 w 75"/>
                <a:gd name="T65" fmla="*/ 1417 h 88"/>
                <a:gd name="T66" fmla="*/ 570 w 75"/>
                <a:gd name="T67" fmla="*/ 1417 h 88"/>
                <a:gd name="T68" fmla="*/ 570 w 75"/>
                <a:gd name="T69" fmla="*/ 1417 h 88"/>
                <a:gd name="T70" fmla="*/ 570 w 75"/>
                <a:gd name="T71" fmla="*/ 1417 h 88"/>
                <a:gd name="T72" fmla="*/ 570 w 75"/>
                <a:gd name="T73" fmla="*/ 1417 h 88"/>
                <a:gd name="T74" fmla="*/ 570 w 75"/>
                <a:gd name="T75" fmla="*/ 1417 h 88"/>
                <a:gd name="T76" fmla="*/ 570 w 75"/>
                <a:gd name="T77" fmla="*/ 1417 h 88"/>
                <a:gd name="T78" fmla="*/ 570 w 75"/>
                <a:gd name="T79" fmla="*/ 1417 h 88"/>
                <a:gd name="T80" fmla="*/ 570 w 75"/>
                <a:gd name="T81" fmla="*/ 1417 h 88"/>
                <a:gd name="T82" fmla="*/ 570 w 75"/>
                <a:gd name="T83" fmla="*/ 1417 h 88"/>
                <a:gd name="T84" fmla="*/ 570 w 75"/>
                <a:gd name="T85" fmla="*/ 1417 h 88"/>
                <a:gd name="T86" fmla="*/ 570 w 75"/>
                <a:gd name="T87" fmla="*/ 1417 h 88"/>
                <a:gd name="T88" fmla="*/ 570 w 75"/>
                <a:gd name="T89" fmla="*/ 1417 h 88"/>
                <a:gd name="T90" fmla="*/ 570 w 75"/>
                <a:gd name="T91" fmla="*/ 1417 h 88"/>
                <a:gd name="T92" fmla="*/ 570 w 75"/>
                <a:gd name="T93" fmla="*/ 1417 h 88"/>
                <a:gd name="T94" fmla="*/ 570 w 75"/>
                <a:gd name="T95" fmla="*/ 1417 h 88"/>
                <a:gd name="T96" fmla="*/ 570 w 75"/>
                <a:gd name="T97" fmla="*/ 1417 h 88"/>
                <a:gd name="T98" fmla="*/ 570 w 75"/>
                <a:gd name="T99" fmla="*/ 1417 h 88"/>
                <a:gd name="T100" fmla="*/ 570 w 75"/>
                <a:gd name="T101" fmla="*/ 1417 h 88"/>
                <a:gd name="T102" fmla="*/ 570 w 75"/>
                <a:gd name="T103" fmla="*/ 1417 h 88"/>
                <a:gd name="T104" fmla="*/ 570 w 75"/>
                <a:gd name="T105" fmla="*/ 1417 h 88"/>
                <a:gd name="T106" fmla="*/ 570 w 75"/>
                <a:gd name="T107" fmla="*/ 1417 h 88"/>
                <a:gd name="T108" fmla="*/ 570 w 75"/>
                <a:gd name="T109" fmla="*/ 1417 h 88"/>
                <a:gd name="T110" fmla="*/ 570 w 75"/>
                <a:gd name="T111" fmla="*/ 1417 h 88"/>
                <a:gd name="T112" fmla="*/ 570 w 75"/>
                <a:gd name="T113" fmla="*/ 1417 h 88"/>
                <a:gd name="T114" fmla="*/ 570 w 75"/>
                <a:gd name="T115" fmla="*/ 1417 h 88"/>
                <a:gd name="T116" fmla="*/ 570 w 75"/>
                <a:gd name="T117" fmla="*/ 1417 h 88"/>
                <a:gd name="T118" fmla="*/ 570 w 75"/>
                <a:gd name="T119" fmla="*/ 1417 h 88"/>
                <a:gd name="T120" fmla="*/ 570 w 75"/>
                <a:gd name="T121" fmla="*/ 1417 h 88"/>
                <a:gd name="T122" fmla="*/ 570 w 75"/>
                <a:gd name="T123" fmla="*/ 1417 h 88"/>
                <a:gd name="T124" fmla="*/ 570 w 75"/>
                <a:gd name="T125" fmla="*/ 1417 h 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"/>
                <a:gd name="T190" fmla="*/ 0 h 88"/>
                <a:gd name="T191" fmla="*/ 75 w 75"/>
                <a:gd name="T192" fmla="*/ 88 h 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" h="88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8" y="21"/>
                  </a:lnTo>
                  <a:lnTo>
                    <a:pt x="21" y="25"/>
                  </a:lnTo>
                  <a:lnTo>
                    <a:pt x="24" y="28"/>
                  </a:lnTo>
                  <a:lnTo>
                    <a:pt x="27" y="31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6" y="43"/>
                  </a:lnTo>
                  <a:lnTo>
                    <a:pt x="39" y="46"/>
                  </a:lnTo>
                  <a:lnTo>
                    <a:pt x="42" y="50"/>
                  </a:lnTo>
                  <a:lnTo>
                    <a:pt x="45" y="53"/>
                  </a:lnTo>
                  <a:lnTo>
                    <a:pt x="48" y="57"/>
                  </a:lnTo>
                  <a:lnTo>
                    <a:pt x="51" y="61"/>
                  </a:lnTo>
                  <a:lnTo>
                    <a:pt x="54" y="64"/>
                  </a:lnTo>
                  <a:lnTo>
                    <a:pt x="57" y="68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5" y="77"/>
                  </a:lnTo>
                  <a:lnTo>
                    <a:pt x="67" y="80"/>
                  </a:lnTo>
                  <a:lnTo>
                    <a:pt x="70" y="83"/>
                  </a:lnTo>
                  <a:lnTo>
                    <a:pt x="72" y="85"/>
                  </a:lnTo>
                  <a:lnTo>
                    <a:pt x="74" y="8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83" name="Line 84"/>
            <p:cNvSpPr>
              <a:spLocks noChangeShapeType="1"/>
            </p:cNvSpPr>
            <p:nvPr/>
          </p:nvSpPr>
          <p:spPr bwMode="auto">
            <a:xfrm>
              <a:off x="4484" y="3433"/>
              <a:ext cx="46" cy="118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84" name="Freeform 85"/>
            <p:cNvSpPr>
              <a:spLocks/>
            </p:cNvSpPr>
            <p:nvPr/>
          </p:nvSpPr>
          <p:spPr bwMode="auto">
            <a:xfrm>
              <a:off x="4858" y="3011"/>
              <a:ext cx="79" cy="107"/>
            </a:xfrm>
            <a:custGeom>
              <a:avLst/>
              <a:gdLst>
                <a:gd name="T0" fmla="*/ 459 w 63"/>
                <a:gd name="T1" fmla="*/ 0 h 78"/>
                <a:gd name="T2" fmla="*/ 460 w 63"/>
                <a:gd name="T3" fmla="*/ 145 h 78"/>
                <a:gd name="T4" fmla="*/ 477 w 63"/>
                <a:gd name="T5" fmla="*/ 228 h 78"/>
                <a:gd name="T6" fmla="*/ 477 w 63"/>
                <a:gd name="T7" fmla="*/ 289 h 78"/>
                <a:gd name="T8" fmla="*/ 460 w 63"/>
                <a:gd name="T9" fmla="*/ 364 h 78"/>
                <a:gd name="T10" fmla="*/ 460 w 63"/>
                <a:gd name="T11" fmla="*/ 416 h 78"/>
                <a:gd name="T12" fmla="*/ 459 w 63"/>
                <a:gd name="T13" fmla="*/ 466 h 78"/>
                <a:gd name="T14" fmla="*/ 456 w 63"/>
                <a:gd name="T15" fmla="*/ 540 h 78"/>
                <a:gd name="T16" fmla="*/ 448 w 63"/>
                <a:gd name="T17" fmla="*/ 571 h 78"/>
                <a:gd name="T18" fmla="*/ 435 w 63"/>
                <a:gd name="T19" fmla="*/ 612 h 78"/>
                <a:gd name="T20" fmla="*/ 426 w 63"/>
                <a:gd name="T21" fmla="*/ 679 h 78"/>
                <a:gd name="T22" fmla="*/ 403 w 63"/>
                <a:gd name="T23" fmla="*/ 705 h 78"/>
                <a:gd name="T24" fmla="*/ 389 w 63"/>
                <a:gd name="T25" fmla="*/ 745 h 78"/>
                <a:gd name="T26" fmla="*/ 367 w 63"/>
                <a:gd name="T27" fmla="*/ 786 h 78"/>
                <a:gd name="T28" fmla="*/ 364 w 63"/>
                <a:gd name="T29" fmla="*/ 831 h 78"/>
                <a:gd name="T30" fmla="*/ 341 w 63"/>
                <a:gd name="T31" fmla="*/ 877 h 78"/>
                <a:gd name="T32" fmla="*/ 321 w 63"/>
                <a:gd name="T33" fmla="*/ 886 h 78"/>
                <a:gd name="T34" fmla="*/ 293 w 63"/>
                <a:gd name="T35" fmla="*/ 931 h 78"/>
                <a:gd name="T36" fmla="*/ 285 w 63"/>
                <a:gd name="T37" fmla="*/ 967 h 78"/>
                <a:gd name="T38" fmla="*/ 265 w 63"/>
                <a:gd name="T39" fmla="*/ 1007 h 78"/>
                <a:gd name="T40" fmla="*/ 234 w 63"/>
                <a:gd name="T41" fmla="*/ 1017 h 78"/>
                <a:gd name="T42" fmla="*/ 216 w 63"/>
                <a:gd name="T43" fmla="*/ 1056 h 78"/>
                <a:gd name="T44" fmla="*/ 187 w 63"/>
                <a:gd name="T45" fmla="*/ 1078 h 78"/>
                <a:gd name="T46" fmla="*/ 172 w 63"/>
                <a:gd name="T47" fmla="*/ 1108 h 78"/>
                <a:gd name="T48" fmla="*/ 148 w 63"/>
                <a:gd name="T49" fmla="*/ 1140 h 78"/>
                <a:gd name="T50" fmla="*/ 119 w 63"/>
                <a:gd name="T51" fmla="*/ 1152 h 78"/>
                <a:gd name="T52" fmla="*/ 95 w 63"/>
                <a:gd name="T53" fmla="*/ 1188 h 78"/>
                <a:gd name="T54" fmla="*/ 76 w 63"/>
                <a:gd name="T55" fmla="*/ 1203 h 78"/>
                <a:gd name="T56" fmla="*/ 56 w 63"/>
                <a:gd name="T57" fmla="*/ 1250 h 78"/>
                <a:gd name="T58" fmla="*/ 39 w 63"/>
                <a:gd name="T59" fmla="*/ 1255 h 78"/>
                <a:gd name="T60" fmla="*/ 20 w 63"/>
                <a:gd name="T61" fmla="*/ 1289 h 78"/>
                <a:gd name="T62" fmla="*/ 0 w 63"/>
                <a:gd name="T63" fmla="*/ 1327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"/>
                <a:gd name="T97" fmla="*/ 0 h 78"/>
                <a:gd name="T98" fmla="*/ 63 w 63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" h="78">
                  <a:moveTo>
                    <a:pt x="60" y="0"/>
                  </a:moveTo>
                  <a:lnTo>
                    <a:pt x="61" y="9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61" y="21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9" y="31"/>
                  </a:lnTo>
                  <a:lnTo>
                    <a:pt x="58" y="33"/>
                  </a:lnTo>
                  <a:lnTo>
                    <a:pt x="57" y="36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51" y="44"/>
                  </a:lnTo>
                  <a:lnTo>
                    <a:pt x="49" y="46"/>
                  </a:lnTo>
                  <a:lnTo>
                    <a:pt x="47" y="48"/>
                  </a:lnTo>
                  <a:lnTo>
                    <a:pt x="45" y="51"/>
                  </a:lnTo>
                  <a:lnTo>
                    <a:pt x="42" y="52"/>
                  </a:lnTo>
                  <a:lnTo>
                    <a:pt x="39" y="54"/>
                  </a:lnTo>
                  <a:lnTo>
                    <a:pt x="37" y="56"/>
                  </a:lnTo>
                  <a:lnTo>
                    <a:pt x="34" y="58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5" y="63"/>
                  </a:lnTo>
                  <a:lnTo>
                    <a:pt x="22" y="64"/>
                  </a:lnTo>
                  <a:lnTo>
                    <a:pt x="19" y="66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10" y="70"/>
                  </a:lnTo>
                  <a:lnTo>
                    <a:pt x="7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7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85" name="Line 86"/>
            <p:cNvSpPr>
              <a:spLocks noChangeShapeType="1"/>
            </p:cNvSpPr>
            <p:nvPr/>
          </p:nvSpPr>
          <p:spPr bwMode="auto">
            <a:xfrm flipH="1">
              <a:off x="4852" y="3117"/>
              <a:ext cx="22" cy="0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86" name="Freeform 87"/>
            <p:cNvSpPr>
              <a:spLocks/>
            </p:cNvSpPr>
            <p:nvPr/>
          </p:nvSpPr>
          <p:spPr bwMode="auto">
            <a:xfrm>
              <a:off x="4996" y="2565"/>
              <a:ext cx="15" cy="62"/>
            </a:xfrm>
            <a:custGeom>
              <a:avLst/>
              <a:gdLst>
                <a:gd name="T0" fmla="*/ 0 w 11"/>
                <a:gd name="T1" fmla="*/ 0 h 45"/>
                <a:gd name="T2" fmla="*/ 1 w 11"/>
                <a:gd name="T3" fmla="*/ 40 h 45"/>
                <a:gd name="T4" fmla="*/ 35 w 11"/>
                <a:gd name="T5" fmla="*/ 55 h 45"/>
                <a:gd name="T6" fmla="*/ 48 w 11"/>
                <a:gd name="T7" fmla="*/ 95 h 45"/>
                <a:gd name="T8" fmla="*/ 65 w 11"/>
                <a:gd name="T9" fmla="*/ 105 h 45"/>
                <a:gd name="T10" fmla="*/ 65 w 11"/>
                <a:gd name="T11" fmla="*/ 131 h 45"/>
                <a:gd name="T12" fmla="*/ 89 w 11"/>
                <a:gd name="T13" fmla="*/ 145 h 45"/>
                <a:gd name="T14" fmla="*/ 89 w 11"/>
                <a:gd name="T15" fmla="*/ 180 h 45"/>
                <a:gd name="T16" fmla="*/ 93 w 11"/>
                <a:gd name="T17" fmla="*/ 200 h 45"/>
                <a:gd name="T18" fmla="*/ 93 w 11"/>
                <a:gd name="T19" fmla="*/ 220 h 45"/>
                <a:gd name="T20" fmla="*/ 121 w 11"/>
                <a:gd name="T21" fmla="*/ 236 h 45"/>
                <a:gd name="T22" fmla="*/ 121 w 11"/>
                <a:gd name="T23" fmla="*/ 276 h 45"/>
                <a:gd name="T24" fmla="*/ 127 w 11"/>
                <a:gd name="T25" fmla="*/ 277 h 45"/>
                <a:gd name="T26" fmla="*/ 127 w 11"/>
                <a:gd name="T27" fmla="*/ 325 h 45"/>
                <a:gd name="T28" fmla="*/ 127 w 11"/>
                <a:gd name="T29" fmla="*/ 342 h 45"/>
                <a:gd name="T30" fmla="*/ 142 w 11"/>
                <a:gd name="T31" fmla="*/ 380 h 45"/>
                <a:gd name="T32" fmla="*/ 142 w 11"/>
                <a:gd name="T33" fmla="*/ 382 h 45"/>
                <a:gd name="T34" fmla="*/ 142 w 11"/>
                <a:gd name="T35" fmla="*/ 417 h 45"/>
                <a:gd name="T36" fmla="*/ 165 w 11"/>
                <a:gd name="T37" fmla="*/ 448 h 45"/>
                <a:gd name="T38" fmla="*/ 165 w 11"/>
                <a:gd name="T39" fmla="*/ 471 h 45"/>
                <a:gd name="T40" fmla="*/ 165 w 11"/>
                <a:gd name="T41" fmla="*/ 477 h 45"/>
                <a:gd name="T42" fmla="*/ 165 w 11"/>
                <a:gd name="T43" fmla="*/ 524 h 45"/>
                <a:gd name="T44" fmla="*/ 165 w 11"/>
                <a:gd name="T45" fmla="*/ 526 h 45"/>
                <a:gd name="T46" fmla="*/ 165 w 11"/>
                <a:gd name="T47" fmla="*/ 575 h 45"/>
                <a:gd name="T48" fmla="*/ 165 w 11"/>
                <a:gd name="T49" fmla="*/ 581 h 45"/>
                <a:gd name="T50" fmla="*/ 165 w 11"/>
                <a:gd name="T51" fmla="*/ 621 h 45"/>
                <a:gd name="T52" fmla="*/ 165 w 11"/>
                <a:gd name="T53" fmla="*/ 649 h 45"/>
                <a:gd name="T54" fmla="*/ 165 w 11"/>
                <a:gd name="T55" fmla="*/ 674 h 45"/>
                <a:gd name="T56" fmla="*/ 165 w 11"/>
                <a:gd name="T57" fmla="*/ 699 h 45"/>
                <a:gd name="T58" fmla="*/ 165 w 11"/>
                <a:gd name="T59" fmla="*/ 725 h 45"/>
                <a:gd name="T60" fmla="*/ 142 w 11"/>
                <a:gd name="T61" fmla="*/ 754 h 45"/>
                <a:gd name="T62" fmla="*/ 142 w 11"/>
                <a:gd name="T63" fmla="*/ 792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45"/>
                <a:gd name="T98" fmla="*/ 11 w 11"/>
                <a:gd name="T99" fmla="*/ 45 h 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4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9" y="42"/>
                  </a:lnTo>
                  <a:lnTo>
                    <a:pt x="9" y="4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87" name="Line 88"/>
            <p:cNvSpPr>
              <a:spLocks noChangeShapeType="1"/>
            </p:cNvSpPr>
            <p:nvPr/>
          </p:nvSpPr>
          <p:spPr bwMode="auto">
            <a:xfrm flipH="1">
              <a:off x="4991" y="2588"/>
              <a:ext cx="12" cy="29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88" name="Freeform 89"/>
            <p:cNvSpPr>
              <a:spLocks/>
            </p:cNvSpPr>
            <p:nvPr/>
          </p:nvSpPr>
          <p:spPr bwMode="auto">
            <a:xfrm>
              <a:off x="4823" y="2444"/>
              <a:ext cx="73" cy="33"/>
            </a:xfrm>
            <a:custGeom>
              <a:avLst/>
              <a:gdLst>
                <a:gd name="T0" fmla="*/ 0 w 58"/>
                <a:gd name="T1" fmla="*/ 28 h 25"/>
                <a:gd name="T2" fmla="*/ 25 w 58"/>
                <a:gd name="T3" fmla="*/ 37 h 25"/>
                <a:gd name="T4" fmla="*/ 39 w 58"/>
                <a:gd name="T5" fmla="*/ 49 h 25"/>
                <a:gd name="T6" fmla="*/ 59 w 58"/>
                <a:gd name="T7" fmla="*/ 49 h 25"/>
                <a:gd name="T8" fmla="*/ 74 w 58"/>
                <a:gd name="T9" fmla="*/ 49 h 25"/>
                <a:gd name="T10" fmla="*/ 96 w 58"/>
                <a:gd name="T11" fmla="*/ 49 h 25"/>
                <a:gd name="T12" fmla="*/ 117 w 58"/>
                <a:gd name="T13" fmla="*/ 37 h 25"/>
                <a:gd name="T14" fmla="*/ 133 w 58"/>
                <a:gd name="T15" fmla="*/ 37 h 25"/>
                <a:gd name="T16" fmla="*/ 155 w 58"/>
                <a:gd name="T17" fmla="*/ 37 h 25"/>
                <a:gd name="T18" fmla="*/ 174 w 58"/>
                <a:gd name="T19" fmla="*/ 37 h 25"/>
                <a:gd name="T20" fmla="*/ 195 w 58"/>
                <a:gd name="T21" fmla="*/ 28 h 25"/>
                <a:gd name="T22" fmla="*/ 219 w 58"/>
                <a:gd name="T23" fmla="*/ 1 h 25"/>
                <a:gd name="T24" fmla="*/ 245 w 58"/>
                <a:gd name="T25" fmla="*/ 1 h 25"/>
                <a:gd name="T26" fmla="*/ 264 w 58"/>
                <a:gd name="T27" fmla="*/ 1 h 25"/>
                <a:gd name="T28" fmla="*/ 289 w 58"/>
                <a:gd name="T29" fmla="*/ 0 h 25"/>
                <a:gd name="T30" fmla="*/ 302 w 58"/>
                <a:gd name="T31" fmla="*/ 0 h 25"/>
                <a:gd name="T32" fmla="*/ 326 w 58"/>
                <a:gd name="T33" fmla="*/ 0 h 25"/>
                <a:gd name="T34" fmla="*/ 341 w 58"/>
                <a:gd name="T35" fmla="*/ 0 h 25"/>
                <a:gd name="T36" fmla="*/ 364 w 58"/>
                <a:gd name="T37" fmla="*/ 0 h 25"/>
                <a:gd name="T38" fmla="*/ 369 w 58"/>
                <a:gd name="T39" fmla="*/ 0 h 25"/>
                <a:gd name="T40" fmla="*/ 388 w 58"/>
                <a:gd name="T41" fmla="*/ 1 h 25"/>
                <a:gd name="T42" fmla="*/ 405 w 58"/>
                <a:gd name="T43" fmla="*/ 1 h 25"/>
                <a:gd name="T44" fmla="*/ 418 w 58"/>
                <a:gd name="T45" fmla="*/ 28 h 25"/>
                <a:gd name="T46" fmla="*/ 429 w 58"/>
                <a:gd name="T47" fmla="*/ 37 h 25"/>
                <a:gd name="T48" fmla="*/ 437 w 58"/>
                <a:gd name="T49" fmla="*/ 65 h 25"/>
                <a:gd name="T50" fmla="*/ 442 w 58"/>
                <a:gd name="T51" fmla="*/ 86 h 25"/>
                <a:gd name="T52" fmla="*/ 458 w 58"/>
                <a:gd name="T53" fmla="*/ 114 h 25"/>
                <a:gd name="T54" fmla="*/ 458 w 58"/>
                <a:gd name="T55" fmla="*/ 136 h 25"/>
                <a:gd name="T56" fmla="*/ 458 w 58"/>
                <a:gd name="T57" fmla="*/ 152 h 25"/>
                <a:gd name="T58" fmla="*/ 458 w 58"/>
                <a:gd name="T59" fmla="*/ 201 h 25"/>
                <a:gd name="T60" fmla="*/ 442 w 58"/>
                <a:gd name="T61" fmla="*/ 238 h 25"/>
                <a:gd name="T62" fmla="*/ 437 w 58"/>
                <a:gd name="T63" fmla="*/ 293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25"/>
                <a:gd name="T98" fmla="*/ 58 w 58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25">
                  <a:moveTo>
                    <a:pt x="0" y="2"/>
                  </a:moveTo>
                  <a:lnTo>
                    <a:pt x="3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6" y="7"/>
                  </a:lnTo>
                  <a:lnTo>
                    <a:pt x="57" y="9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6" y="20"/>
                  </a:lnTo>
                  <a:lnTo>
                    <a:pt x="55" y="24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89" name="Freeform 90"/>
            <p:cNvSpPr>
              <a:spLocks/>
            </p:cNvSpPr>
            <p:nvPr/>
          </p:nvSpPr>
          <p:spPr bwMode="auto">
            <a:xfrm>
              <a:off x="4898" y="2470"/>
              <a:ext cx="71" cy="83"/>
            </a:xfrm>
            <a:custGeom>
              <a:avLst/>
              <a:gdLst>
                <a:gd name="T0" fmla="*/ 0 w 57"/>
                <a:gd name="T1" fmla="*/ 76 h 60"/>
                <a:gd name="T2" fmla="*/ 32 w 57"/>
                <a:gd name="T3" fmla="*/ 55 h 60"/>
                <a:gd name="T4" fmla="*/ 57 w 57"/>
                <a:gd name="T5" fmla="*/ 40 h 60"/>
                <a:gd name="T6" fmla="*/ 71 w 57"/>
                <a:gd name="T7" fmla="*/ 1 h 60"/>
                <a:gd name="T8" fmla="*/ 95 w 57"/>
                <a:gd name="T9" fmla="*/ 1 h 60"/>
                <a:gd name="T10" fmla="*/ 110 w 57"/>
                <a:gd name="T11" fmla="*/ 1 h 60"/>
                <a:gd name="T12" fmla="*/ 126 w 57"/>
                <a:gd name="T13" fmla="*/ 0 h 60"/>
                <a:gd name="T14" fmla="*/ 147 w 57"/>
                <a:gd name="T15" fmla="*/ 0 h 60"/>
                <a:gd name="T16" fmla="*/ 168 w 57"/>
                <a:gd name="T17" fmla="*/ 0 h 60"/>
                <a:gd name="T18" fmla="*/ 183 w 57"/>
                <a:gd name="T19" fmla="*/ 0 h 60"/>
                <a:gd name="T20" fmla="*/ 196 w 57"/>
                <a:gd name="T21" fmla="*/ 1 h 60"/>
                <a:gd name="T22" fmla="*/ 213 w 57"/>
                <a:gd name="T23" fmla="*/ 1 h 60"/>
                <a:gd name="T24" fmla="*/ 232 w 57"/>
                <a:gd name="T25" fmla="*/ 1 h 60"/>
                <a:gd name="T26" fmla="*/ 244 w 57"/>
                <a:gd name="T27" fmla="*/ 40 h 60"/>
                <a:gd name="T28" fmla="*/ 260 w 57"/>
                <a:gd name="T29" fmla="*/ 55 h 60"/>
                <a:gd name="T30" fmla="*/ 273 w 57"/>
                <a:gd name="T31" fmla="*/ 76 h 60"/>
                <a:gd name="T32" fmla="*/ 289 w 57"/>
                <a:gd name="T33" fmla="*/ 95 h 60"/>
                <a:gd name="T34" fmla="*/ 304 w 57"/>
                <a:gd name="T35" fmla="*/ 105 h 60"/>
                <a:gd name="T36" fmla="*/ 321 w 57"/>
                <a:gd name="T37" fmla="*/ 131 h 60"/>
                <a:gd name="T38" fmla="*/ 324 w 57"/>
                <a:gd name="T39" fmla="*/ 170 h 60"/>
                <a:gd name="T40" fmla="*/ 340 w 57"/>
                <a:gd name="T41" fmla="*/ 201 h 60"/>
                <a:gd name="T42" fmla="*/ 354 w 57"/>
                <a:gd name="T43" fmla="*/ 241 h 60"/>
                <a:gd name="T44" fmla="*/ 360 w 57"/>
                <a:gd name="T45" fmla="*/ 278 h 60"/>
                <a:gd name="T46" fmla="*/ 375 w 57"/>
                <a:gd name="T47" fmla="*/ 325 h 60"/>
                <a:gd name="T48" fmla="*/ 379 w 57"/>
                <a:gd name="T49" fmla="*/ 346 h 60"/>
                <a:gd name="T50" fmla="*/ 380 w 57"/>
                <a:gd name="T51" fmla="*/ 408 h 60"/>
                <a:gd name="T52" fmla="*/ 384 w 57"/>
                <a:gd name="T53" fmla="*/ 461 h 60"/>
                <a:gd name="T54" fmla="*/ 400 w 57"/>
                <a:gd name="T55" fmla="*/ 526 h 60"/>
                <a:gd name="T56" fmla="*/ 400 w 57"/>
                <a:gd name="T57" fmla="*/ 573 h 60"/>
                <a:gd name="T58" fmla="*/ 400 w 57"/>
                <a:gd name="T59" fmla="*/ 638 h 60"/>
                <a:gd name="T60" fmla="*/ 400 w 57"/>
                <a:gd name="T61" fmla="*/ 710 h 60"/>
                <a:gd name="T62" fmla="*/ 404 w 57"/>
                <a:gd name="T63" fmla="*/ 780 h 60"/>
                <a:gd name="T64" fmla="*/ 400 w 57"/>
                <a:gd name="T65" fmla="*/ 793 h 60"/>
                <a:gd name="T66" fmla="*/ 384 w 57"/>
                <a:gd name="T67" fmla="*/ 809 h 60"/>
                <a:gd name="T68" fmla="*/ 380 w 57"/>
                <a:gd name="T69" fmla="*/ 809 h 60"/>
                <a:gd name="T70" fmla="*/ 380 w 57"/>
                <a:gd name="T71" fmla="*/ 834 h 60"/>
                <a:gd name="T72" fmla="*/ 379 w 57"/>
                <a:gd name="T73" fmla="*/ 834 h 60"/>
                <a:gd name="T74" fmla="*/ 379 w 57"/>
                <a:gd name="T75" fmla="*/ 862 h 60"/>
                <a:gd name="T76" fmla="*/ 375 w 57"/>
                <a:gd name="T77" fmla="*/ 877 h 60"/>
                <a:gd name="T78" fmla="*/ 375 w 57"/>
                <a:gd name="T79" fmla="*/ 877 h 60"/>
                <a:gd name="T80" fmla="*/ 360 w 57"/>
                <a:gd name="T81" fmla="*/ 883 h 60"/>
                <a:gd name="T82" fmla="*/ 354 w 57"/>
                <a:gd name="T83" fmla="*/ 910 h 60"/>
                <a:gd name="T84" fmla="*/ 354 w 57"/>
                <a:gd name="T85" fmla="*/ 910 h 60"/>
                <a:gd name="T86" fmla="*/ 354 w 57"/>
                <a:gd name="T87" fmla="*/ 917 h 60"/>
                <a:gd name="T88" fmla="*/ 346 w 57"/>
                <a:gd name="T89" fmla="*/ 917 h 60"/>
                <a:gd name="T90" fmla="*/ 340 w 57"/>
                <a:gd name="T91" fmla="*/ 953 h 60"/>
                <a:gd name="T92" fmla="*/ 340 w 57"/>
                <a:gd name="T93" fmla="*/ 953 h 60"/>
                <a:gd name="T94" fmla="*/ 330 w 57"/>
                <a:gd name="T95" fmla="*/ 967 h 60"/>
                <a:gd name="T96" fmla="*/ 330 w 57"/>
                <a:gd name="T97" fmla="*/ 982 h 60"/>
                <a:gd name="T98" fmla="*/ 324 w 57"/>
                <a:gd name="T99" fmla="*/ 982 h 60"/>
                <a:gd name="T100" fmla="*/ 324 w 57"/>
                <a:gd name="T101" fmla="*/ 1007 h 60"/>
                <a:gd name="T102" fmla="*/ 321 w 57"/>
                <a:gd name="T103" fmla="*/ 1007 h 60"/>
                <a:gd name="T104" fmla="*/ 308 w 57"/>
                <a:gd name="T105" fmla="*/ 1020 h 60"/>
                <a:gd name="T106" fmla="*/ 308 w 57"/>
                <a:gd name="T107" fmla="*/ 1020 h 60"/>
                <a:gd name="T108" fmla="*/ 304 w 57"/>
                <a:gd name="T109" fmla="*/ 1042 h 60"/>
                <a:gd name="T110" fmla="*/ 304 w 57"/>
                <a:gd name="T111" fmla="*/ 1042 h 60"/>
                <a:gd name="T112" fmla="*/ 301 w 57"/>
                <a:gd name="T113" fmla="*/ 1058 h 60"/>
                <a:gd name="T114" fmla="*/ 289 w 57"/>
                <a:gd name="T115" fmla="*/ 1058 h 60"/>
                <a:gd name="T116" fmla="*/ 289 w 57"/>
                <a:gd name="T117" fmla="*/ 1058 h 60"/>
                <a:gd name="T118" fmla="*/ 284 w 57"/>
                <a:gd name="T119" fmla="*/ 1079 h 60"/>
                <a:gd name="T120" fmla="*/ 284 w 57"/>
                <a:gd name="T121" fmla="*/ 1079 h 60"/>
                <a:gd name="T122" fmla="*/ 273 w 57"/>
                <a:gd name="T123" fmla="*/ 1079 h 60"/>
                <a:gd name="T124" fmla="*/ 265 w 57"/>
                <a:gd name="T125" fmla="*/ 1097 h 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60"/>
                <a:gd name="T191" fmla="*/ 57 w 57"/>
                <a:gd name="T192" fmla="*/ 60 h 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60">
                  <a:moveTo>
                    <a:pt x="0" y="4"/>
                  </a:moveTo>
                  <a:lnTo>
                    <a:pt x="5" y="3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5" y="9"/>
                  </a:lnTo>
                  <a:lnTo>
                    <a:pt x="47" y="11"/>
                  </a:lnTo>
                  <a:lnTo>
                    <a:pt x="49" y="13"/>
                  </a:lnTo>
                  <a:lnTo>
                    <a:pt x="50" y="15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5" y="31"/>
                  </a:lnTo>
                  <a:lnTo>
                    <a:pt x="55" y="35"/>
                  </a:lnTo>
                  <a:lnTo>
                    <a:pt x="55" y="38"/>
                  </a:lnTo>
                  <a:lnTo>
                    <a:pt x="56" y="42"/>
                  </a:lnTo>
                  <a:lnTo>
                    <a:pt x="55" y="43"/>
                  </a:lnTo>
                  <a:lnTo>
                    <a:pt x="54" y="44"/>
                  </a:lnTo>
                  <a:lnTo>
                    <a:pt x="53" y="44"/>
                  </a:lnTo>
                  <a:lnTo>
                    <a:pt x="53" y="45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1" y="47"/>
                  </a:lnTo>
                  <a:lnTo>
                    <a:pt x="50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7" y="51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5" y="53"/>
                  </a:lnTo>
                  <a:lnTo>
                    <a:pt x="45" y="54"/>
                  </a:lnTo>
                  <a:lnTo>
                    <a:pt x="44" y="54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39" y="58"/>
                  </a:lnTo>
                  <a:lnTo>
                    <a:pt x="38" y="58"/>
                  </a:lnTo>
                  <a:lnTo>
                    <a:pt x="37" y="5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90" name="Freeform 91"/>
            <p:cNvSpPr>
              <a:spLocks/>
            </p:cNvSpPr>
            <p:nvPr/>
          </p:nvSpPr>
          <p:spPr bwMode="auto">
            <a:xfrm>
              <a:off x="3701" y="3251"/>
              <a:ext cx="31" cy="88"/>
            </a:xfrm>
            <a:custGeom>
              <a:avLst/>
              <a:gdLst>
                <a:gd name="T0" fmla="*/ 1 w 25"/>
                <a:gd name="T1" fmla="*/ 0 h 67"/>
                <a:gd name="T2" fmla="*/ 0 w 25"/>
                <a:gd name="T3" fmla="*/ 64 h 67"/>
                <a:gd name="T4" fmla="*/ 0 w 25"/>
                <a:gd name="T5" fmla="*/ 95 h 67"/>
                <a:gd name="T6" fmla="*/ 0 w 25"/>
                <a:gd name="T7" fmla="*/ 114 h 67"/>
                <a:gd name="T8" fmla="*/ 0 w 25"/>
                <a:gd name="T9" fmla="*/ 144 h 67"/>
                <a:gd name="T10" fmla="*/ 0 w 25"/>
                <a:gd name="T11" fmla="*/ 164 h 67"/>
                <a:gd name="T12" fmla="*/ 0 w 25"/>
                <a:gd name="T13" fmla="*/ 197 h 67"/>
                <a:gd name="T14" fmla="*/ 1 w 25"/>
                <a:gd name="T15" fmla="*/ 219 h 67"/>
                <a:gd name="T16" fmla="*/ 1 w 25"/>
                <a:gd name="T17" fmla="*/ 248 h 67"/>
                <a:gd name="T18" fmla="*/ 2 w 25"/>
                <a:gd name="T19" fmla="*/ 263 h 67"/>
                <a:gd name="T20" fmla="*/ 2 w 25"/>
                <a:gd name="T21" fmla="*/ 288 h 67"/>
                <a:gd name="T22" fmla="*/ 21 w 25"/>
                <a:gd name="T23" fmla="*/ 310 h 67"/>
                <a:gd name="T24" fmla="*/ 26 w 25"/>
                <a:gd name="T25" fmla="*/ 340 h 67"/>
                <a:gd name="T26" fmla="*/ 32 w 25"/>
                <a:gd name="T27" fmla="*/ 363 h 67"/>
                <a:gd name="T28" fmla="*/ 40 w 25"/>
                <a:gd name="T29" fmla="*/ 378 h 67"/>
                <a:gd name="T30" fmla="*/ 50 w 25"/>
                <a:gd name="T31" fmla="*/ 407 h 67"/>
                <a:gd name="T32" fmla="*/ 57 w 25"/>
                <a:gd name="T33" fmla="*/ 414 h 67"/>
                <a:gd name="T34" fmla="*/ 62 w 25"/>
                <a:gd name="T35" fmla="*/ 447 h 67"/>
                <a:gd name="T36" fmla="*/ 71 w 25"/>
                <a:gd name="T37" fmla="*/ 474 h 67"/>
                <a:gd name="T38" fmla="*/ 88 w 25"/>
                <a:gd name="T39" fmla="*/ 486 h 67"/>
                <a:gd name="T40" fmla="*/ 88 w 25"/>
                <a:gd name="T41" fmla="*/ 512 h 67"/>
                <a:gd name="T42" fmla="*/ 95 w 25"/>
                <a:gd name="T43" fmla="*/ 535 h 67"/>
                <a:gd name="T44" fmla="*/ 109 w 25"/>
                <a:gd name="T45" fmla="*/ 560 h 67"/>
                <a:gd name="T46" fmla="*/ 110 w 25"/>
                <a:gd name="T47" fmla="*/ 587 h 67"/>
                <a:gd name="T48" fmla="*/ 118 w 25"/>
                <a:gd name="T49" fmla="*/ 600 h 67"/>
                <a:gd name="T50" fmla="*/ 120 w 25"/>
                <a:gd name="T51" fmla="*/ 627 h 67"/>
                <a:gd name="T52" fmla="*/ 135 w 25"/>
                <a:gd name="T53" fmla="*/ 651 h 67"/>
                <a:gd name="T54" fmla="*/ 136 w 25"/>
                <a:gd name="T55" fmla="*/ 672 h 67"/>
                <a:gd name="T56" fmla="*/ 146 w 25"/>
                <a:gd name="T57" fmla="*/ 703 h 67"/>
                <a:gd name="T58" fmla="*/ 149 w 25"/>
                <a:gd name="T59" fmla="*/ 715 h 67"/>
                <a:gd name="T60" fmla="*/ 165 w 25"/>
                <a:gd name="T61" fmla="*/ 738 h 67"/>
                <a:gd name="T62" fmla="*/ 167 w 25"/>
                <a:gd name="T63" fmla="*/ 771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67"/>
                <a:gd name="T98" fmla="*/ 25 w 25"/>
                <a:gd name="T99" fmla="*/ 67 h 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67">
                  <a:moveTo>
                    <a:pt x="1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7" y="35"/>
                  </a:lnTo>
                  <a:lnTo>
                    <a:pt x="8" y="36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6" y="50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20" y="58"/>
                  </a:lnTo>
                  <a:lnTo>
                    <a:pt x="21" y="60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4" y="6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91" name="Freeform 92"/>
            <p:cNvSpPr>
              <a:spLocks/>
            </p:cNvSpPr>
            <p:nvPr/>
          </p:nvSpPr>
          <p:spPr bwMode="auto">
            <a:xfrm>
              <a:off x="3897" y="3072"/>
              <a:ext cx="72" cy="32"/>
            </a:xfrm>
            <a:custGeom>
              <a:avLst/>
              <a:gdLst>
                <a:gd name="T0" fmla="*/ 465 w 57"/>
                <a:gd name="T1" fmla="*/ 0 h 23"/>
                <a:gd name="T2" fmla="*/ 428 w 57"/>
                <a:gd name="T3" fmla="*/ 1 h 23"/>
                <a:gd name="T4" fmla="*/ 413 w 57"/>
                <a:gd name="T5" fmla="*/ 1 h 23"/>
                <a:gd name="T6" fmla="*/ 404 w 57"/>
                <a:gd name="T7" fmla="*/ 40 h 23"/>
                <a:gd name="T8" fmla="*/ 388 w 57"/>
                <a:gd name="T9" fmla="*/ 40 h 23"/>
                <a:gd name="T10" fmla="*/ 369 w 57"/>
                <a:gd name="T11" fmla="*/ 56 h 23"/>
                <a:gd name="T12" fmla="*/ 351 w 57"/>
                <a:gd name="T13" fmla="*/ 56 h 23"/>
                <a:gd name="T14" fmla="*/ 345 w 57"/>
                <a:gd name="T15" fmla="*/ 78 h 23"/>
                <a:gd name="T16" fmla="*/ 328 w 57"/>
                <a:gd name="T17" fmla="*/ 78 h 23"/>
                <a:gd name="T18" fmla="*/ 313 w 57"/>
                <a:gd name="T19" fmla="*/ 97 h 23"/>
                <a:gd name="T20" fmla="*/ 292 w 57"/>
                <a:gd name="T21" fmla="*/ 97 h 23"/>
                <a:gd name="T22" fmla="*/ 278 w 57"/>
                <a:gd name="T23" fmla="*/ 109 h 23"/>
                <a:gd name="T24" fmla="*/ 260 w 57"/>
                <a:gd name="T25" fmla="*/ 135 h 23"/>
                <a:gd name="T26" fmla="*/ 253 w 57"/>
                <a:gd name="T27" fmla="*/ 135 h 23"/>
                <a:gd name="T28" fmla="*/ 243 w 57"/>
                <a:gd name="T29" fmla="*/ 152 h 23"/>
                <a:gd name="T30" fmla="*/ 220 w 57"/>
                <a:gd name="T31" fmla="*/ 152 h 23"/>
                <a:gd name="T32" fmla="*/ 216 w 57"/>
                <a:gd name="T33" fmla="*/ 184 h 23"/>
                <a:gd name="T34" fmla="*/ 196 w 57"/>
                <a:gd name="T35" fmla="*/ 184 h 23"/>
                <a:gd name="T36" fmla="*/ 182 w 57"/>
                <a:gd name="T37" fmla="*/ 188 h 23"/>
                <a:gd name="T38" fmla="*/ 163 w 57"/>
                <a:gd name="T39" fmla="*/ 211 h 23"/>
                <a:gd name="T40" fmla="*/ 152 w 57"/>
                <a:gd name="T41" fmla="*/ 211 h 23"/>
                <a:gd name="T42" fmla="*/ 138 w 57"/>
                <a:gd name="T43" fmla="*/ 241 h 23"/>
                <a:gd name="T44" fmla="*/ 123 w 57"/>
                <a:gd name="T45" fmla="*/ 256 h 23"/>
                <a:gd name="T46" fmla="*/ 102 w 57"/>
                <a:gd name="T47" fmla="*/ 262 h 23"/>
                <a:gd name="T48" fmla="*/ 97 w 57"/>
                <a:gd name="T49" fmla="*/ 294 h 23"/>
                <a:gd name="T50" fmla="*/ 81 w 57"/>
                <a:gd name="T51" fmla="*/ 294 h 23"/>
                <a:gd name="T52" fmla="*/ 64 w 57"/>
                <a:gd name="T53" fmla="*/ 335 h 23"/>
                <a:gd name="T54" fmla="*/ 59 w 57"/>
                <a:gd name="T55" fmla="*/ 335 h 23"/>
                <a:gd name="T56" fmla="*/ 40 w 57"/>
                <a:gd name="T57" fmla="*/ 356 h 23"/>
                <a:gd name="T58" fmla="*/ 25 w 57"/>
                <a:gd name="T59" fmla="*/ 365 h 23"/>
                <a:gd name="T60" fmla="*/ 20 w 57"/>
                <a:gd name="T61" fmla="*/ 409 h 23"/>
                <a:gd name="T62" fmla="*/ 0 w 57"/>
                <a:gd name="T63" fmla="*/ 431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23"/>
                <a:gd name="T98" fmla="*/ 57 w 57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23">
                  <a:moveTo>
                    <a:pt x="56" y="0"/>
                  </a:moveTo>
                  <a:lnTo>
                    <a:pt x="52" y="1"/>
                  </a:lnTo>
                  <a:lnTo>
                    <a:pt x="50" y="1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0" y="2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92" name="Freeform 93"/>
            <p:cNvSpPr>
              <a:spLocks/>
            </p:cNvSpPr>
            <p:nvPr/>
          </p:nvSpPr>
          <p:spPr bwMode="auto">
            <a:xfrm>
              <a:off x="4483" y="2745"/>
              <a:ext cx="36" cy="149"/>
            </a:xfrm>
            <a:custGeom>
              <a:avLst/>
              <a:gdLst>
                <a:gd name="T0" fmla="*/ 0 w 30"/>
                <a:gd name="T1" fmla="*/ 0 h 111"/>
                <a:gd name="T2" fmla="*/ 1 w 30"/>
                <a:gd name="T3" fmla="*/ 91 h 111"/>
                <a:gd name="T4" fmla="*/ 2 w 30"/>
                <a:gd name="T5" fmla="*/ 136 h 111"/>
                <a:gd name="T6" fmla="*/ 17 w 30"/>
                <a:gd name="T7" fmla="*/ 205 h 111"/>
                <a:gd name="T8" fmla="*/ 20 w 30"/>
                <a:gd name="T9" fmla="*/ 246 h 111"/>
                <a:gd name="T10" fmla="*/ 29 w 30"/>
                <a:gd name="T11" fmla="*/ 295 h 111"/>
                <a:gd name="T12" fmla="*/ 35 w 30"/>
                <a:gd name="T13" fmla="*/ 341 h 111"/>
                <a:gd name="T14" fmla="*/ 49 w 30"/>
                <a:gd name="T15" fmla="*/ 396 h 111"/>
                <a:gd name="T16" fmla="*/ 59 w 30"/>
                <a:gd name="T17" fmla="*/ 443 h 111"/>
                <a:gd name="T18" fmla="*/ 71 w 30"/>
                <a:gd name="T19" fmla="*/ 495 h 111"/>
                <a:gd name="T20" fmla="*/ 72 w 30"/>
                <a:gd name="T21" fmla="*/ 532 h 111"/>
                <a:gd name="T22" fmla="*/ 85 w 30"/>
                <a:gd name="T23" fmla="*/ 595 h 111"/>
                <a:gd name="T24" fmla="*/ 92 w 30"/>
                <a:gd name="T25" fmla="*/ 636 h 111"/>
                <a:gd name="T26" fmla="*/ 102 w 30"/>
                <a:gd name="T27" fmla="*/ 673 h 111"/>
                <a:gd name="T28" fmla="*/ 107 w 30"/>
                <a:gd name="T29" fmla="*/ 737 h 111"/>
                <a:gd name="T30" fmla="*/ 122 w 30"/>
                <a:gd name="T31" fmla="*/ 799 h 111"/>
                <a:gd name="T32" fmla="*/ 124 w 30"/>
                <a:gd name="T33" fmla="*/ 832 h 111"/>
                <a:gd name="T34" fmla="*/ 128 w 30"/>
                <a:gd name="T35" fmla="*/ 870 h 111"/>
                <a:gd name="T36" fmla="*/ 137 w 30"/>
                <a:gd name="T37" fmla="*/ 938 h 111"/>
                <a:gd name="T38" fmla="*/ 137 w 30"/>
                <a:gd name="T39" fmla="*/ 984 h 111"/>
                <a:gd name="T40" fmla="*/ 146 w 30"/>
                <a:gd name="T41" fmla="*/ 1036 h 111"/>
                <a:gd name="T42" fmla="*/ 149 w 30"/>
                <a:gd name="T43" fmla="*/ 1079 h 111"/>
                <a:gd name="T44" fmla="*/ 149 w 30"/>
                <a:gd name="T45" fmla="*/ 1130 h 111"/>
                <a:gd name="T46" fmla="*/ 149 w 30"/>
                <a:gd name="T47" fmla="*/ 1168 h 111"/>
                <a:gd name="T48" fmla="*/ 146 w 30"/>
                <a:gd name="T49" fmla="*/ 1212 h 111"/>
                <a:gd name="T50" fmla="*/ 137 w 30"/>
                <a:gd name="T51" fmla="*/ 1270 h 111"/>
                <a:gd name="T52" fmla="*/ 132 w 30"/>
                <a:gd name="T53" fmla="*/ 1321 h 111"/>
                <a:gd name="T54" fmla="*/ 128 w 30"/>
                <a:gd name="T55" fmla="*/ 1354 h 111"/>
                <a:gd name="T56" fmla="*/ 122 w 30"/>
                <a:gd name="T57" fmla="*/ 1415 h 111"/>
                <a:gd name="T58" fmla="*/ 103 w 30"/>
                <a:gd name="T59" fmla="*/ 1451 h 111"/>
                <a:gd name="T60" fmla="*/ 86 w 30"/>
                <a:gd name="T61" fmla="*/ 1499 h 111"/>
                <a:gd name="T62" fmla="*/ 72 w 30"/>
                <a:gd name="T63" fmla="*/ 1562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"/>
                <a:gd name="T97" fmla="*/ 0 h 111"/>
                <a:gd name="T98" fmla="*/ 30 w 30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" h="111">
                  <a:moveTo>
                    <a:pt x="0" y="0"/>
                  </a:moveTo>
                  <a:lnTo>
                    <a:pt x="1" y="7"/>
                  </a:lnTo>
                  <a:lnTo>
                    <a:pt x="2" y="10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6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11" y="31"/>
                  </a:lnTo>
                  <a:lnTo>
                    <a:pt x="13" y="35"/>
                  </a:lnTo>
                  <a:lnTo>
                    <a:pt x="14" y="38"/>
                  </a:lnTo>
                  <a:lnTo>
                    <a:pt x="16" y="42"/>
                  </a:lnTo>
                  <a:lnTo>
                    <a:pt x="18" y="45"/>
                  </a:lnTo>
                  <a:lnTo>
                    <a:pt x="19" y="48"/>
                  </a:lnTo>
                  <a:lnTo>
                    <a:pt x="21" y="52"/>
                  </a:lnTo>
                  <a:lnTo>
                    <a:pt x="23" y="56"/>
                  </a:lnTo>
                  <a:lnTo>
                    <a:pt x="24" y="59"/>
                  </a:lnTo>
                  <a:lnTo>
                    <a:pt x="25" y="62"/>
                  </a:lnTo>
                  <a:lnTo>
                    <a:pt x="27" y="66"/>
                  </a:lnTo>
                  <a:lnTo>
                    <a:pt x="27" y="69"/>
                  </a:lnTo>
                  <a:lnTo>
                    <a:pt x="28" y="73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3"/>
                  </a:lnTo>
                  <a:lnTo>
                    <a:pt x="28" y="86"/>
                  </a:lnTo>
                  <a:lnTo>
                    <a:pt x="27" y="90"/>
                  </a:lnTo>
                  <a:lnTo>
                    <a:pt x="26" y="93"/>
                  </a:lnTo>
                  <a:lnTo>
                    <a:pt x="25" y="96"/>
                  </a:lnTo>
                  <a:lnTo>
                    <a:pt x="23" y="100"/>
                  </a:lnTo>
                  <a:lnTo>
                    <a:pt x="20" y="103"/>
                  </a:lnTo>
                  <a:lnTo>
                    <a:pt x="17" y="106"/>
                  </a:lnTo>
                  <a:lnTo>
                    <a:pt x="14" y="11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93" name="Freeform 94"/>
            <p:cNvSpPr>
              <a:spLocks/>
            </p:cNvSpPr>
            <p:nvPr/>
          </p:nvSpPr>
          <p:spPr bwMode="auto">
            <a:xfrm>
              <a:off x="4296" y="2886"/>
              <a:ext cx="211" cy="255"/>
            </a:xfrm>
            <a:custGeom>
              <a:avLst/>
              <a:gdLst>
                <a:gd name="T0" fmla="*/ 1236 w 169"/>
                <a:gd name="T1" fmla="*/ 0 h 187"/>
                <a:gd name="T2" fmla="*/ 1146 w 169"/>
                <a:gd name="T3" fmla="*/ 142 h 187"/>
                <a:gd name="T4" fmla="*/ 1102 w 169"/>
                <a:gd name="T5" fmla="*/ 225 h 187"/>
                <a:gd name="T6" fmla="*/ 1065 w 169"/>
                <a:gd name="T7" fmla="*/ 297 h 187"/>
                <a:gd name="T8" fmla="*/ 1026 w 169"/>
                <a:gd name="T9" fmla="*/ 390 h 187"/>
                <a:gd name="T10" fmla="*/ 978 w 169"/>
                <a:gd name="T11" fmla="*/ 481 h 187"/>
                <a:gd name="T12" fmla="*/ 948 w 169"/>
                <a:gd name="T13" fmla="*/ 552 h 187"/>
                <a:gd name="T14" fmla="*/ 899 w 169"/>
                <a:gd name="T15" fmla="*/ 656 h 187"/>
                <a:gd name="T16" fmla="*/ 859 w 169"/>
                <a:gd name="T17" fmla="*/ 753 h 187"/>
                <a:gd name="T18" fmla="*/ 824 w 169"/>
                <a:gd name="T19" fmla="*/ 845 h 187"/>
                <a:gd name="T20" fmla="*/ 792 w 169"/>
                <a:gd name="T21" fmla="*/ 942 h 187"/>
                <a:gd name="T22" fmla="*/ 753 w 169"/>
                <a:gd name="T23" fmla="*/ 1039 h 187"/>
                <a:gd name="T24" fmla="*/ 707 w 169"/>
                <a:gd name="T25" fmla="*/ 1139 h 187"/>
                <a:gd name="T26" fmla="*/ 683 w 169"/>
                <a:gd name="T27" fmla="*/ 1248 h 187"/>
                <a:gd name="T28" fmla="*/ 634 w 169"/>
                <a:gd name="T29" fmla="*/ 1349 h 187"/>
                <a:gd name="T30" fmla="*/ 603 w 169"/>
                <a:gd name="T31" fmla="*/ 1448 h 187"/>
                <a:gd name="T32" fmla="*/ 564 w 169"/>
                <a:gd name="T33" fmla="*/ 1553 h 187"/>
                <a:gd name="T34" fmla="*/ 529 w 169"/>
                <a:gd name="T35" fmla="*/ 1664 h 187"/>
                <a:gd name="T36" fmla="*/ 499 w 169"/>
                <a:gd name="T37" fmla="*/ 1752 h 187"/>
                <a:gd name="T38" fmla="*/ 453 w 169"/>
                <a:gd name="T39" fmla="*/ 1876 h 187"/>
                <a:gd name="T40" fmla="*/ 422 w 169"/>
                <a:gd name="T41" fmla="*/ 1975 h 187"/>
                <a:gd name="T42" fmla="*/ 382 w 169"/>
                <a:gd name="T43" fmla="*/ 2100 h 187"/>
                <a:gd name="T44" fmla="*/ 351 w 169"/>
                <a:gd name="T45" fmla="*/ 2194 h 187"/>
                <a:gd name="T46" fmla="*/ 306 w 169"/>
                <a:gd name="T47" fmla="*/ 2281 h 187"/>
                <a:gd name="T48" fmla="*/ 271 w 169"/>
                <a:gd name="T49" fmla="*/ 2384 h 187"/>
                <a:gd name="T50" fmla="*/ 233 w 169"/>
                <a:gd name="T51" fmla="*/ 2475 h 187"/>
                <a:gd name="T52" fmla="*/ 187 w 169"/>
                <a:gd name="T53" fmla="*/ 2568 h 187"/>
                <a:gd name="T54" fmla="*/ 157 w 169"/>
                <a:gd name="T55" fmla="*/ 2673 h 187"/>
                <a:gd name="T56" fmla="*/ 119 w 169"/>
                <a:gd name="T57" fmla="*/ 2775 h 187"/>
                <a:gd name="T58" fmla="*/ 77 w 169"/>
                <a:gd name="T59" fmla="*/ 2865 h 187"/>
                <a:gd name="T60" fmla="*/ 40 w 169"/>
                <a:gd name="T61" fmla="*/ 2956 h 187"/>
                <a:gd name="T62" fmla="*/ 0 w 169"/>
                <a:gd name="T63" fmla="*/ 3034 h 1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9"/>
                <a:gd name="T97" fmla="*/ 0 h 187"/>
                <a:gd name="T98" fmla="*/ 169 w 169"/>
                <a:gd name="T99" fmla="*/ 187 h 1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9" h="187">
                  <a:moveTo>
                    <a:pt x="168" y="0"/>
                  </a:moveTo>
                  <a:lnTo>
                    <a:pt x="156" y="9"/>
                  </a:lnTo>
                  <a:lnTo>
                    <a:pt x="150" y="14"/>
                  </a:lnTo>
                  <a:lnTo>
                    <a:pt x="144" y="18"/>
                  </a:lnTo>
                  <a:lnTo>
                    <a:pt x="139" y="24"/>
                  </a:lnTo>
                  <a:lnTo>
                    <a:pt x="133" y="29"/>
                  </a:lnTo>
                  <a:lnTo>
                    <a:pt x="128" y="34"/>
                  </a:lnTo>
                  <a:lnTo>
                    <a:pt x="122" y="40"/>
                  </a:lnTo>
                  <a:lnTo>
                    <a:pt x="117" y="46"/>
                  </a:lnTo>
                  <a:lnTo>
                    <a:pt x="112" y="52"/>
                  </a:lnTo>
                  <a:lnTo>
                    <a:pt x="107" y="58"/>
                  </a:lnTo>
                  <a:lnTo>
                    <a:pt x="102" y="64"/>
                  </a:lnTo>
                  <a:lnTo>
                    <a:pt x="96" y="70"/>
                  </a:lnTo>
                  <a:lnTo>
                    <a:pt x="92" y="76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6" y="95"/>
                  </a:lnTo>
                  <a:lnTo>
                    <a:pt x="72" y="102"/>
                  </a:lnTo>
                  <a:lnTo>
                    <a:pt x="67" y="108"/>
                  </a:lnTo>
                  <a:lnTo>
                    <a:pt x="62" y="115"/>
                  </a:lnTo>
                  <a:lnTo>
                    <a:pt x="57" y="121"/>
                  </a:lnTo>
                  <a:lnTo>
                    <a:pt x="52" y="128"/>
                  </a:lnTo>
                  <a:lnTo>
                    <a:pt x="47" y="134"/>
                  </a:lnTo>
                  <a:lnTo>
                    <a:pt x="42" y="140"/>
                  </a:lnTo>
                  <a:lnTo>
                    <a:pt x="37" y="146"/>
                  </a:lnTo>
                  <a:lnTo>
                    <a:pt x="32" y="152"/>
                  </a:lnTo>
                  <a:lnTo>
                    <a:pt x="26" y="158"/>
                  </a:lnTo>
                  <a:lnTo>
                    <a:pt x="22" y="164"/>
                  </a:lnTo>
                  <a:lnTo>
                    <a:pt x="16" y="170"/>
                  </a:lnTo>
                  <a:lnTo>
                    <a:pt x="11" y="176"/>
                  </a:lnTo>
                  <a:lnTo>
                    <a:pt x="6" y="181"/>
                  </a:lnTo>
                  <a:lnTo>
                    <a:pt x="0" y="186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94" name="Freeform 95"/>
            <p:cNvSpPr>
              <a:spLocks/>
            </p:cNvSpPr>
            <p:nvPr/>
          </p:nvSpPr>
          <p:spPr bwMode="auto">
            <a:xfrm>
              <a:off x="4608" y="3795"/>
              <a:ext cx="183" cy="285"/>
            </a:xfrm>
            <a:custGeom>
              <a:avLst/>
              <a:gdLst>
                <a:gd name="T0" fmla="*/ 885 w 146"/>
                <a:gd name="T1" fmla="*/ 0 h 210"/>
                <a:gd name="T2" fmla="*/ 978 w 146"/>
                <a:gd name="T3" fmla="*/ 0 h 210"/>
                <a:gd name="T4" fmla="*/ 1015 w 146"/>
                <a:gd name="T5" fmla="*/ 35 h 210"/>
                <a:gd name="T6" fmla="*/ 1052 w 146"/>
                <a:gd name="T7" fmla="*/ 92 h 210"/>
                <a:gd name="T8" fmla="*/ 1065 w 146"/>
                <a:gd name="T9" fmla="*/ 162 h 210"/>
                <a:gd name="T10" fmla="*/ 1089 w 146"/>
                <a:gd name="T11" fmla="*/ 231 h 210"/>
                <a:gd name="T12" fmla="*/ 1098 w 146"/>
                <a:gd name="T13" fmla="*/ 334 h 210"/>
                <a:gd name="T14" fmla="*/ 1109 w 146"/>
                <a:gd name="T15" fmla="*/ 440 h 210"/>
                <a:gd name="T16" fmla="*/ 1109 w 146"/>
                <a:gd name="T17" fmla="*/ 569 h 210"/>
                <a:gd name="T18" fmla="*/ 1109 w 146"/>
                <a:gd name="T19" fmla="*/ 685 h 210"/>
                <a:gd name="T20" fmla="*/ 1098 w 146"/>
                <a:gd name="T21" fmla="*/ 835 h 210"/>
                <a:gd name="T22" fmla="*/ 1087 w 146"/>
                <a:gd name="T23" fmla="*/ 968 h 210"/>
                <a:gd name="T24" fmla="*/ 1065 w 146"/>
                <a:gd name="T25" fmla="*/ 1133 h 210"/>
                <a:gd name="T26" fmla="*/ 1052 w 146"/>
                <a:gd name="T27" fmla="*/ 1262 h 210"/>
                <a:gd name="T28" fmla="*/ 1015 w 146"/>
                <a:gd name="T29" fmla="*/ 1422 h 210"/>
                <a:gd name="T30" fmla="*/ 985 w 146"/>
                <a:gd name="T31" fmla="*/ 1588 h 210"/>
                <a:gd name="T32" fmla="*/ 943 w 146"/>
                <a:gd name="T33" fmla="*/ 1749 h 210"/>
                <a:gd name="T34" fmla="*/ 906 w 146"/>
                <a:gd name="T35" fmla="*/ 1908 h 210"/>
                <a:gd name="T36" fmla="*/ 867 w 146"/>
                <a:gd name="T37" fmla="*/ 2063 h 210"/>
                <a:gd name="T38" fmla="*/ 817 w 146"/>
                <a:gd name="T39" fmla="*/ 2224 h 210"/>
                <a:gd name="T40" fmla="*/ 767 w 146"/>
                <a:gd name="T41" fmla="*/ 2357 h 210"/>
                <a:gd name="T42" fmla="*/ 714 w 146"/>
                <a:gd name="T43" fmla="*/ 2500 h 210"/>
                <a:gd name="T44" fmla="*/ 652 w 146"/>
                <a:gd name="T45" fmla="*/ 2619 h 210"/>
                <a:gd name="T46" fmla="*/ 595 w 146"/>
                <a:gd name="T47" fmla="*/ 2748 h 210"/>
                <a:gd name="T48" fmla="*/ 523 w 146"/>
                <a:gd name="T49" fmla="*/ 2876 h 210"/>
                <a:gd name="T50" fmla="*/ 459 w 146"/>
                <a:gd name="T51" fmla="*/ 2969 h 210"/>
                <a:gd name="T52" fmla="*/ 389 w 146"/>
                <a:gd name="T53" fmla="*/ 3064 h 210"/>
                <a:gd name="T54" fmla="*/ 310 w 146"/>
                <a:gd name="T55" fmla="*/ 3116 h 210"/>
                <a:gd name="T56" fmla="*/ 234 w 146"/>
                <a:gd name="T57" fmla="*/ 3185 h 210"/>
                <a:gd name="T58" fmla="*/ 157 w 146"/>
                <a:gd name="T59" fmla="*/ 3233 h 210"/>
                <a:gd name="T60" fmla="*/ 88 w 146"/>
                <a:gd name="T61" fmla="*/ 3249 h 210"/>
                <a:gd name="T62" fmla="*/ 0 w 146"/>
                <a:gd name="T63" fmla="*/ 3269 h 2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210"/>
                <a:gd name="T98" fmla="*/ 146 w 146"/>
                <a:gd name="T99" fmla="*/ 210 h 2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210">
                  <a:moveTo>
                    <a:pt x="116" y="0"/>
                  </a:moveTo>
                  <a:lnTo>
                    <a:pt x="128" y="0"/>
                  </a:lnTo>
                  <a:lnTo>
                    <a:pt x="133" y="2"/>
                  </a:lnTo>
                  <a:lnTo>
                    <a:pt x="137" y="6"/>
                  </a:lnTo>
                  <a:lnTo>
                    <a:pt x="140" y="10"/>
                  </a:lnTo>
                  <a:lnTo>
                    <a:pt x="143" y="15"/>
                  </a:lnTo>
                  <a:lnTo>
                    <a:pt x="144" y="21"/>
                  </a:lnTo>
                  <a:lnTo>
                    <a:pt x="145" y="28"/>
                  </a:lnTo>
                  <a:lnTo>
                    <a:pt x="145" y="36"/>
                  </a:lnTo>
                  <a:lnTo>
                    <a:pt x="145" y="44"/>
                  </a:lnTo>
                  <a:lnTo>
                    <a:pt x="144" y="53"/>
                  </a:lnTo>
                  <a:lnTo>
                    <a:pt x="142" y="62"/>
                  </a:lnTo>
                  <a:lnTo>
                    <a:pt x="140" y="72"/>
                  </a:lnTo>
                  <a:lnTo>
                    <a:pt x="137" y="81"/>
                  </a:lnTo>
                  <a:lnTo>
                    <a:pt x="133" y="91"/>
                  </a:lnTo>
                  <a:lnTo>
                    <a:pt x="129" y="102"/>
                  </a:lnTo>
                  <a:lnTo>
                    <a:pt x="124" y="112"/>
                  </a:lnTo>
                  <a:lnTo>
                    <a:pt x="119" y="122"/>
                  </a:lnTo>
                  <a:lnTo>
                    <a:pt x="113" y="132"/>
                  </a:lnTo>
                  <a:lnTo>
                    <a:pt x="107" y="142"/>
                  </a:lnTo>
                  <a:lnTo>
                    <a:pt x="100" y="151"/>
                  </a:lnTo>
                  <a:lnTo>
                    <a:pt x="93" y="160"/>
                  </a:lnTo>
                  <a:lnTo>
                    <a:pt x="85" y="168"/>
                  </a:lnTo>
                  <a:lnTo>
                    <a:pt x="77" y="176"/>
                  </a:lnTo>
                  <a:lnTo>
                    <a:pt x="69" y="184"/>
                  </a:lnTo>
                  <a:lnTo>
                    <a:pt x="60" y="190"/>
                  </a:lnTo>
                  <a:lnTo>
                    <a:pt x="51" y="196"/>
                  </a:lnTo>
                  <a:lnTo>
                    <a:pt x="41" y="200"/>
                  </a:lnTo>
                  <a:lnTo>
                    <a:pt x="31" y="204"/>
                  </a:lnTo>
                  <a:lnTo>
                    <a:pt x="21" y="207"/>
                  </a:lnTo>
                  <a:lnTo>
                    <a:pt x="11" y="208"/>
                  </a:lnTo>
                  <a:lnTo>
                    <a:pt x="0" y="209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95" name="Freeform 96"/>
            <p:cNvSpPr>
              <a:spLocks/>
            </p:cNvSpPr>
            <p:nvPr/>
          </p:nvSpPr>
          <p:spPr bwMode="auto">
            <a:xfrm>
              <a:off x="3963" y="3020"/>
              <a:ext cx="47" cy="10"/>
            </a:xfrm>
            <a:custGeom>
              <a:avLst/>
              <a:gdLst>
                <a:gd name="T0" fmla="*/ 256 w 38"/>
                <a:gd name="T1" fmla="*/ 0 h 7"/>
                <a:gd name="T2" fmla="*/ 230 w 38"/>
                <a:gd name="T3" fmla="*/ 1 h 7"/>
                <a:gd name="T4" fmla="*/ 225 w 38"/>
                <a:gd name="T5" fmla="*/ 1 h 7"/>
                <a:gd name="T6" fmla="*/ 218 w 38"/>
                <a:gd name="T7" fmla="*/ 1 h 7"/>
                <a:gd name="T8" fmla="*/ 208 w 38"/>
                <a:gd name="T9" fmla="*/ 56 h 7"/>
                <a:gd name="T10" fmla="*/ 207 w 38"/>
                <a:gd name="T11" fmla="*/ 56 h 7"/>
                <a:gd name="T12" fmla="*/ 192 w 38"/>
                <a:gd name="T13" fmla="*/ 80 h 7"/>
                <a:gd name="T14" fmla="*/ 192 w 38"/>
                <a:gd name="T15" fmla="*/ 80 h 7"/>
                <a:gd name="T16" fmla="*/ 176 w 38"/>
                <a:gd name="T17" fmla="*/ 80 h 7"/>
                <a:gd name="T18" fmla="*/ 168 w 38"/>
                <a:gd name="T19" fmla="*/ 80 h 7"/>
                <a:gd name="T20" fmla="*/ 167 w 38"/>
                <a:gd name="T21" fmla="*/ 114 h 7"/>
                <a:gd name="T22" fmla="*/ 155 w 38"/>
                <a:gd name="T23" fmla="*/ 114 h 7"/>
                <a:gd name="T24" fmla="*/ 147 w 38"/>
                <a:gd name="T25" fmla="*/ 114 h 7"/>
                <a:gd name="T26" fmla="*/ 136 w 38"/>
                <a:gd name="T27" fmla="*/ 120 h 7"/>
                <a:gd name="T28" fmla="*/ 135 w 38"/>
                <a:gd name="T29" fmla="*/ 120 h 7"/>
                <a:gd name="T30" fmla="*/ 119 w 38"/>
                <a:gd name="T31" fmla="*/ 120 h 7"/>
                <a:gd name="T32" fmla="*/ 115 w 38"/>
                <a:gd name="T33" fmla="*/ 120 h 7"/>
                <a:gd name="T34" fmla="*/ 110 w 38"/>
                <a:gd name="T35" fmla="*/ 120 h 7"/>
                <a:gd name="T36" fmla="*/ 93 w 38"/>
                <a:gd name="T37" fmla="*/ 120 h 7"/>
                <a:gd name="T38" fmla="*/ 93 w 38"/>
                <a:gd name="T39" fmla="*/ 120 h 7"/>
                <a:gd name="T40" fmla="*/ 88 w 38"/>
                <a:gd name="T41" fmla="*/ 120 h 7"/>
                <a:gd name="T42" fmla="*/ 75 w 38"/>
                <a:gd name="T43" fmla="*/ 163 h 7"/>
                <a:gd name="T44" fmla="*/ 71 w 38"/>
                <a:gd name="T45" fmla="*/ 163 h 7"/>
                <a:gd name="T46" fmla="*/ 61 w 38"/>
                <a:gd name="T47" fmla="*/ 163 h 7"/>
                <a:gd name="T48" fmla="*/ 57 w 38"/>
                <a:gd name="T49" fmla="*/ 163 h 7"/>
                <a:gd name="T50" fmla="*/ 40 w 38"/>
                <a:gd name="T51" fmla="*/ 163 h 7"/>
                <a:gd name="T52" fmla="*/ 32 w 38"/>
                <a:gd name="T53" fmla="*/ 163 h 7"/>
                <a:gd name="T54" fmla="*/ 26 w 38"/>
                <a:gd name="T55" fmla="*/ 163 h 7"/>
                <a:gd name="T56" fmla="*/ 21 w 38"/>
                <a:gd name="T57" fmla="*/ 120 h 7"/>
                <a:gd name="T58" fmla="*/ 2 w 38"/>
                <a:gd name="T59" fmla="*/ 120 h 7"/>
                <a:gd name="T60" fmla="*/ 0 w 38"/>
                <a:gd name="T61" fmla="*/ 120 h 7"/>
                <a:gd name="T62" fmla="*/ 0 w 38"/>
                <a:gd name="T63" fmla="*/ 120 h 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7"/>
                <a:gd name="T98" fmla="*/ 38 w 38"/>
                <a:gd name="T99" fmla="*/ 7 h 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7">
                  <a:moveTo>
                    <a:pt x="37" y="0"/>
                  </a:move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96" name="Freeform 97"/>
            <p:cNvSpPr>
              <a:spLocks/>
            </p:cNvSpPr>
            <p:nvPr/>
          </p:nvSpPr>
          <p:spPr bwMode="auto">
            <a:xfrm>
              <a:off x="3991" y="2937"/>
              <a:ext cx="70" cy="19"/>
            </a:xfrm>
            <a:custGeom>
              <a:avLst/>
              <a:gdLst>
                <a:gd name="T0" fmla="*/ 413 w 56"/>
                <a:gd name="T1" fmla="*/ 1 h 13"/>
                <a:gd name="T2" fmla="*/ 381 w 56"/>
                <a:gd name="T3" fmla="*/ 0 h 13"/>
                <a:gd name="T4" fmla="*/ 380 w 56"/>
                <a:gd name="T5" fmla="*/ 0 h 13"/>
                <a:gd name="T6" fmla="*/ 361 w 56"/>
                <a:gd name="T7" fmla="*/ 0 h 13"/>
                <a:gd name="T8" fmla="*/ 350 w 56"/>
                <a:gd name="T9" fmla="*/ 0 h 13"/>
                <a:gd name="T10" fmla="*/ 330 w 56"/>
                <a:gd name="T11" fmla="*/ 0 h 13"/>
                <a:gd name="T12" fmla="*/ 319 w 56"/>
                <a:gd name="T13" fmla="*/ 0 h 13"/>
                <a:gd name="T14" fmla="*/ 305 w 56"/>
                <a:gd name="T15" fmla="*/ 0 h 13"/>
                <a:gd name="T16" fmla="*/ 291 w 56"/>
                <a:gd name="T17" fmla="*/ 0 h 13"/>
                <a:gd name="T18" fmla="*/ 280 w 56"/>
                <a:gd name="T19" fmla="*/ 0 h 13"/>
                <a:gd name="T20" fmla="*/ 264 w 56"/>
                <a:gd name="T21" fmla="*/ 0 h 13"/>
                <a:gd name="T22" fmla="*/ 244 w 56"/>
                <a:gd name="T23" fmla="*/ 0 h 13"/>
                <a:gd name="T24" fmla="*/ 233 w 56"/>
                <a:gd name="T25" fmla="*/ 0 h 13"/>
                <a:gd name="T26" fmla="*/ 224 w 56"/>
                <a:gd name="T27" fmla="*/ 0 h 13"/>
                <a:gd name="T28" fmla="*/ 211 w 56"/>
                <a:gd name="T29" fmla="*/ 0 h 13"/>
                <a:gd name="T30" fmla="*/ 195 w 56"/>
                <a:gd name="T31" fmla="*/ 0 h 13"/>
                <a:gd name="T32" fmla="*/ 186 w 56"/>
                <a:gd name="T33" fmla="*/ 0 h 13"/>
                <a:gd name="T34" fmla="*/ 173 w 56"/>
                <a:gd name="T35" fmla="*/ 0 h 13"/>
                <a:gd name="T36" fmla="*/ 156 w 56"/>
                <a:gd name="T37" fmla="*/ 1 h 13"/>
                <a:gd name="T38" fmla="*/ 148 w 56"/>
                <a:gd name="T39" fmla="*/ 1 h 13"/>
                <a:gd name="T40" fmla="*/ 125 w 56"/>
                <a:gd name="T41" fmla="*/ 1 h 13"/>
                <a:gd name="T42" fmla="*/ 119 w 56"/>
                <a:gd name="T43" fmla="*/ 60 h 13"/>
                <a:gd name="T44" fmla="*/ 110 w 56"/>
                <a:gd name="T45" fmla="*/ 60 h 13"/>
                <a:gd name="T46" fmla="*/ 95 w 56"/>
                <a:gd name="T47" fmla="*/ 88 h 13"/>
                <a:gd name="T48" fmla="*/ 88 w 56"/>
                <a:gd name="T49" fmla="*/ 129 h 13"/>
                <a:gd name="T50" fmla="*/ 70 w 56"/>
                <a:gd name="T51" fmla="*/ 129 h 13"/>
                <a:gd name="T52" fmla="*/ 56 w 56"/>
                <a:gd name="T53" fmla="*/ 148 h 13"/>
                <a:gd name="T54" fmla="*/ 49 w 56"/>
                <a:gd name="T55" fmla="*/ 189 h 13"/>
                <a:gd name="T56" fmla="*/ 31 w 56"/>
                <a:gd name="T57" fmla="*/ 256 h 13"/>
                <a:gd name="T58" fmla="*/ 25 w 56"/>
                <a:gd name="T59" fmla="*/ 276 h 13"/>
                <a:gd name="T60" fmla="*/ 1 w 56"/>
                <a:gd name="T61" fmla="*/ 316 h 13"/>
                <a:gd name="T62" fmla="*/ 0 w 56"/>
                <a:gd name="T63" fmla="*/ 374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"/>
                <a:gd name="T97" fmla="*/ 0 h 13"/>
                <a:gd name="T98" fmla="*/ 56 w 5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" h="13">
                  <a:moveTo>
                    <a:pt x="55" y="1"/>
                  </a:moveTo>
                  <a:lnTo>
                    <a:pt x="51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2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97" name="Freeform 98"/>
            <p:cNvSpPr>
              <a:spLocks/>
            </p:cNvSpPr>
            <p:nvPr/>
          </p:nvSpPr>
          <p:spPr bwMode="auto">
            <a:xfrm>
              <a:off x="3939" y="3027"/>
              <a:ext cx="48" cy="2"/>
            </a:xfrm>
            <a:custGeom>
              <a:avLst/>
              <a:gdLst>
                <a:gd name="T0" fmla="*/ 307 w 38"/>
                <a:gd name="T1" fmla="*/ 0 h 1"/>
                <a:gd name="T2" fmla="*/ 291 w 38"/>
                <a:gd name="T3" fmla="*/ 0 h 1"/>
                <a:gd name="T4" fmla="*/ 273 w 38"/>
                <a:gd name="T5" fmla="*/ 0 h 1"/>
                <a:gd name="T6" fmla="*/ 260 w 38"/>
                <a:gd name="T7" fmla="*/ 0 h 1"/>
                <a:gd name="T8" fmla="*/ 253 w 38"/>
                <a:gd name="T9" fmla="*/ 0 h 1"/>
                <a:gd name="T10" fmla="*/ 248 w 38"/>
                <a:gd name="T11" fmla="*/ 0 h 1"/>
                <a:gd name="T12" fmla="*/ 243 w 38"/>
                <a:gd name="T13" fmla="*/ 0 h 1"/>
                <a:gd name="T14" fmla="*/ 230 w 38"/>
                <a:gd name="T15" fmla="*/ 0 h 1"/>
                <a:gd name="T16" fmla="*/ 220 w 38"/>
                <a:gd name="T17" fmla="*/ 0 h 1"/>
                <a:gd name="T18" fmla="*/ 206 w 38"/>
                <a:gd name="T19" fmla="*/ 0 h 1"/>
                <a:gd name="T20" fmla="*/ 196 w 38"/>
                <a:gd name="T21" fmla="*/ 0 h 1"/>
                <a:gd name="T22" fmla="*/ 192 w 38"/>
                <a:gd name="T23" fmla="*/ 0 h 1"/>
                <a:gd name="T24" fmla="*/ 182 w 38"/>
                <a:gd name="T25" fmla="*/ 0 h 1"/>
                <a:gd name="T26" fmla="*/ 174 w 38"/>
                <a:gd name="T27" fmla="*/ 0 h 1"/>
                <a:gd name="T28" fmla="*/ 155 w 38"/>
                <a:gd name="T29" fmla="*/ 0 h 1"/>
                <a:gd name="T30" fmla="*/ 152 w 38"/>
                <a:gd name="T31" fmla="*/ 0 h 1"/>
                <a:gd name="T32" fmla="*/ 138 w 38"/>
                <a:gd name="T33" fmla="*/ 0 h 1"/>
                <a:gd name="T34" fmla="*/ 129 w 38"/>
                <a:gd name="T35" fmla="*/ 0 h 1"/>
                <a:gd name="T36" fmla="*/ 123 w 38"/>
                <a:gd name="T37" fmla="*/ 0 h 1"/>
                <a:gd name="T38" fmla="*/ 120 w 38"/>
                <a:gd name="T39" fmla="*/ 0 h 1"/>
                <a:gd name="T40" fmla="*/ 102 w 38"/>
                <a:gd name="T41" fmla="*/ 0 h 1"/>
                <a:gd name="T42" fmla="*/ 95 w 38"/>
                <a:gd name="T43" fmla="*/ 0 h 1"/>
                <a:gd name="T44" fmla="*/ 81 w 38"/>
                <a:gd name="T45" fmla="*/ 0 h 1"/>
                <a:gd name="T46" fmla="*/ 75 w 38"/>
                <a:gd name="T47" fmla="*/ 0 h 1"/>
                <a:gd name="T48" fmla="*/ 64 w 38"/>
                <a:gd name="T49" fmla="*/ 0 h 1"/>
                <a:gd name="T50" fmla="*/ 59 w 38"/>
                <a:gd name="T51" fmla="*/ 0 h 1"/>
                <a:gd name="T52" fmla="*/ 40 w 38"/>
                <a:gd name="T53" fmla="*/ 0 h 1"/>
                <a:gd name="T54" fmla="*/ 32 w 38"/>
                <a:gd name="T55" fmla="*/ 0 h 1"/>
                <a:gd name="T56" fmla="*/ 25 w 38"/>
                <a:gd name="T57" fmla="*/ 0 h 1"/>
                <a:gd name="T58" fmla="*/ 20 w 38"/>
                <a:gd name="T59" fmla="*/ 0 h 1"/>
                <a:gd name="T60" fmla="*/ 1 w 38"/>
                <a:gd name="T61" fmla="*/ 0 h 1"/>
                <a:gd name="T62" fmla="*/ 0 w 38"/>
                <a:gd name="T63" fmla="*/ 0 h 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1"/>
                <a:gd name="T98" fmla="*/ 38 w 38"/>
                <a:gd name="T99" fmla="*/ 1 h 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1">
                  <a:moveTo>
                    <a:pt x="37" y="0"/>
                  </a:move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7493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0998" name="Line 99"/>
            <p:cNvSpPr>
              <a:spLocks noChangeShapeType="1"/>
            </p:cNvSpPr>
            <p:nvPr/>
          </p:nvSpPr>
          <p:spPr bwMode="auto">
            <a:xfrm flipH="1">
              <a:off x="4986" y="2610"/>
              <a:ext cx="22" cy="7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0999" name="Line 100"/>
            <p:cNvSpPr>
              <a:spLocks noChangeShapeType="1"/>
            </p:cNvSpPr>
            <p:nvPr/>
          </p:nvSpPr>
          <p:spPr bwMode="auto">
            <a:xfrm>
              <a:off x="4996" y="2603"/>
              <a:ext cx="12" cy="29"/>
            </a:xfrm>
            <a:prstGeom prst="line">
              <a:avLst/>
            </a:prstGeom>
            <a:noFill/>
            <a:ln w="7493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1000" name="Freeform 101"/>
            <p:cNvSpPr>
              <a:spLocks/>
            </p:cNvSpPr>
            <p:nvPr/>
          </p:nvSpPr>
          <p:spPr bwMode="auto">
            <a:xfrm>
              <a:off x="4623" y="3824"/>
              <a:ext cx="149" cy="234"/>
            </a:xfrm>
            <a:custGeom>
              <a:avLst/>
              <a:gdLst>
                <a:gd name="T0" fmla="*/ 671 w 120"/>
                <a:gd name="T1" fmla="*/ 0 h 171"/>
                <a:gd name="T2" fmla="*/ 548 w 120"/>
                <a:gd name="T3" fmla="*/ 126 h 171"/>
                <a:gd name="T4" fmla="*/ 436 w 120"/>
                <a:gd name="T5" fmla="*/ 335 h 171"/>
                <a:gd name="T6" fmla="*/ 436 w 120"/>
                <a:gd name="T7" fmla="*/ 335 h 171"/>
                <a:gd name="T8" fmla="*/ 323 w 120"/>
                <a:gd name="T9" fmla="*/ 676 h 171"/>
                <a:gd name="T10" fmla="*/ 307 w 120"/>
                <a:gd name="T11" fmla="*/ 1077 h 171"/>
                <a:gd name="T12" fmla="*/ 256 w 120"/>
                <a:gd name="T13" fmla="*/ 1511 h 171"/>
                <a:gd name="T14" fmla="*/ 155 w 120"/>
                <a:gd name="T15" fmla="*/ 2140 h 171"/>
                <a:gd name="T16" fmla="*/ 77 w 120"/>
                <a:gd name="T17" fmla="*/ 2530 h 171"/>
                <a:gd name="T18" fmla="*/ 0 w 120"/>
                <a:gd name="T19" fmla="*/ 2867 h 171"/>
                <a:gd name="T20" fmla="*/ 96 w 120"/>
                <a:gd name="T21" fmla="*/ 2867 h 171"/>
                <a:gd name="T22" fmla="*/ 263 w 120"/>
                <a:gd name="T23" fmla="*/ 2760 h 171"/>
                <a:gd name="T24" fmla="*/ 401 w 120"/>
                <a:gd name="T25" fmla="*/ 2530 h 171"/>
                <a:gd name="T26" fmla="*/ 473 w 120"/>
                <a:gd name="T27" fmla="*/ 2367 h 171"/>
                <a:gd name="T28" fmla="*/ 636 w 120"/>
                <a:gd name="T29" fmla="*/ 1912 h 171"/>
                <a:gd name="T30" fmla="*/ 746 w 120"/>
                <a:gd name="T31" fmla="*/ 1341 h 171"/>
                <a:gd name="T32" fmla="*/ 805 w 120"/>
                <a:gd name="T33" fmla="*/ 835 h 171"/>
                <a:gd name="T34" fmla="*/ 834 w 120"/>
                <a:gd name="T35" fmla="*/ 335 h 171"/>
                <a:gd name="T36" fmla="*/ 834 w 120"/>
                <a:gd name="T37" fmla="*/ 126 h 171"/>
                <a:gd name="T38" fmla="*/ 777 w 120"/>
                <a:gd name="T39" fmla="*/ 49 h 171"/>
                <a:gd name="T40" fmla="*/ 698 w 120"/>
                <a:gd name="T41" fmla="*/ 0 h 171"/>
                <a:gd name="T42" fmla="*/ 687 w 120"/>
                <a:gd name="T43" fmla="*/ 0 h 171"/>
                <a:gd name="T44" fmla="*/ 671 w 120"/>
                <a:gd name="T45" fmla="*/ 0 h 1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"/>
                <a:gd name="T70" fmla="*/ 0 h 171"/>
                <a:gd name="T71" fmla="*/ 120 w 120"/>
                <a:gd name="T72" fmla="*/ 171 h 1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" h="171">
                  <a:moveTo>
                    <a:pt x="95" y="0"/>
                  </a:moveTo>
                  <a:lnTo>
                    <a:pt x="78" y="7"/>
                  </a:lnTo>
                  <a:lnTo>
                    <a:pt x="62" y="20"/>
                  </a:lnTo>
                  <a:lnTo>
                    <a:pt x="46" y="40"/>
                  </a:lnTo>
                  <a:lnTo>
                    <a:pt x="44" y="64"/>
                  </a:lnTo>
                  <a:lnTo>
                    <a:pt x="36" y="90"/>
                  </a:lnTo>
                  <a:lnTo>
                    <a:pt x="22" y="127"/>
                  </a:lnTo>
                  <a:lnTo>
                    <a:pt x="11" y="150"/>
                  </a:lnTo>
                  <a:lnTo>
                    <a:pt x="0" y="170"/>
                  </a:lnTo>
                  <a:lnTo>
                    <a:pt x="14" y="170"/>
                  </a:lnTo>
                  <a:lnTo>
                    <a:pt x="38" y="164"/>
                  </a:lnTo>
                  <a:lnTo>
                    <a:pt x="57" y="150"/>
                  </a:lnTo>
                  <a:lnTo>
                    <a:pt x="68" y="140"/>
                  </a:lnTo>
                  <a:lnTo>
                    <a:pt x="90" y="114"/>
                  </a:lnTo>
                  <a:lnTo>
                    <a:pt x="106" y="80"/>
                  </a:lnTo>
                  <a:lnTo>
                    <a:pt x="114" y="50"/>
                  </a:lnTo>
                  <a:lnTo>
                    <a:pt x="119" y="20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5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01" name="Rectangle 102"/>
            <p:cNvSpPr>
              <a:spLocks noChangeArrowheads="1"/>
            </p:cNvSpPr>
            <p:nvPr/>
          </p:nvSpPr>
          <p:spPr bwMode="auto">
            <a:xfrm flipV="1">
              <a:off x="4339" y="3227"/>
              <a:ext cx="12" cy="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1002" name="Freeform 103"/>
            <p:cNvSpPr>
              <a:spLocks/>
            </p:cNvSpPr>
            <p:nvPr/>
          </p:nvSpPr>
          <p:spPr bwMode="auto">
            <a:xfrm>
              <a:off x="4333" y="3241"/>
              <a:ext cx="209" cy="107"/>
            </a:xfrm>
            <a:custGeom>
              <a:avLst/>
              <a:gdLst>
                <a:gd name="T0" fmla="*/ 167 w 168"/>
                <a:gd name="T1" fmla="*/ 0 h 79"/>
                <a:gd name="T2" fmla="*/ 32 w 168"/>
                <a:gd name="T3" fmla="*/ 41 h 79"/>
                <a:gd name="T4" fmla="*/ 0 w 168"/>
                <a:gd name="T5" fmla="*/ 294 h 79"/>
                <a:gd name="T6" fmla="*/ 77 w 168"/>
                <a:gd name="T7" fmla="*/ 539 h 79"/>
                <a:gd name="T8" fmla="*/ 204 w 168"/>
                <a:gd name="T9" fmla="*/ 730 h 79"/>
                <a:gd name="T10" fmla="*/ 353 w 168"/>
                <a:gd name="T11" fmla="*/ 730 h 79"/>
                <a:gd name="T12" fmla="*/ 490 w 168"/>
                <a:gd name="T13" fmla="*/ 864 h 79"/>
                <a:gd name="T14" fmla="*/ 679 w 168"/>
                <a:gd name="T15" fmla="*/ 902 h 79"/>
                <a:gd name="T16" fmla="*/ 867 w 168"/>
                <a:gd name="T17" fmla="*/ 1056 h 79"/>
                <a:gd name="T18" fmla="*/ 941 w 168"/>
                <a:gd name="T19" fmla="*/ 1109 h 79"/>
                <a:gd name="T20" fmla="*/ 1158 w 168"/>
                <a:gd name="T21" fmla="*/ 1205 h 79"/>
                <a:gd name="T22" fmla="*/ 1197 w 168"/>
                <a:gd name="T23" fmla="*/ 1155 h 79"/>
                <a:gd name="T24" fmla="*/ 1171 w 168"/>
                <a:gd name="T25" fmla="*/ 962 h 79"/>
                <a:gd name="T26" fmla="*/ 845 w 168"/>
                <a:gd name="T27" fmla="*/ 771 h 79"/>
                <a:gd name="T28" fmla="*/ 514 w 168"/>
                <a:gd name="T29" fmla="*/ 348 h 79"/>
                <a:gd name="T30" fmla="*/ 376 w 168"/>
                <a:gd name="T31" fmla="*/ 257 h 79"/>
                <a:gd name="T32" fmla="*/ 204 w 168"/>
                <a:gd name="T33" fmla="*/ 92 h 79"/>
                <a:gd name="T34" fmla="*/ 204 w 168"/>
                <a:gd name="T35" fmla="*/ 92 h 79"/>
                <a:gd name="T36" fmla="*/ 167 w 168"/>
                <a:gd name="T37" fmla="*/ 0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8"/>
                <a:gd name="T58" fmla="*/ 0 h 79"/>
                <a:gd name="T59" fmla="*/ 168 w 168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8" h="79">
                  <a:moveTo>
                    <a:pt x="23" y="0"/>
                  </a:moveTo>
                  <a:lnTo>
                    <a:pt x="5" y="3"/>
                  </a:lnTo>
                  <a:lnTo>
                    <a:pt x="0" y="19"/>
                  </a:lnTo>
                  <a:lnTo>
                    <a:pt x="11" y="35"/>
                  </a:lnTo>
                  <a:lnTo>
                    <a:pt x="28" y="47"/>
                  </a:lnTo>
                  <a:lnTo>
                    <a:pt x="49" y="47"/>
                  </a:lnTo>
                  <a:lnTo>
                    <a:pt x="69" y="56"/>
                  </a:lnTo>
                  <a:lnTo>
                    <a:pt x="95" y="59"/>
                  </a:lnTo>
                  <a:lnTo>
                    <a:pt x="121" y="69"/>
                  </a:lnTo>
                  <a:lnTo>
                    <a:pt x="132" y="72"/>
                  </a:lnTo>
                  <a:lnTo>
                    <a:pt x="162" y="78"/>
                  </a:lnTo>
                  <a:lnTo>
                    <a:pt x="167" y="75"/>
                  </a:lnTo>
                  <a:lnTo>
                    <a:pt x="164" y="63"/>
                  </a:lnTo>
                  <a:lnTo>
                    <a:pt x="118" y="50"/>
                  </a:lnTo>
                  <a:lnTo>
                    <a:pt x="72" y="22"/>
                  </a:lnTo>
                  <a:lnTo>
                    <a:pt x="52" y="16"/>
                  </a:lnTo>
                  <a:lnTo>
                    <a:pt x="28" y="6"/>
                  </a:lnTo>
                  <a:lnTo>
                    <a:pt x="2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03" name="Freeform 104"/>
            <p:cNvSpPr>
              <a:spLocks/>
            </p:cNvSpPr>
            <p:nvPr/>
          </p:nvSpPr>
          <p:spPr bwMode="auto">
            <a:xfrm>
              <a:off x="4329" y="3137"/>
              <a:ext cx="389" cy="131"/>
            </a:xfrm>
            <a:custGeom>
              <a:avLst/>
              <a:gdLst>
                <a:gd name="T0" fmla="*/ 357 w 313"/>
                <a:gd name="T1" fmla="*/ 28 h 98"/>
                <a:gd name="T2" fmla="*/ 209 w 313"/>
                <a:gd name="T3" fmla="*/ 0 h 98"/>
                <a:gd name="T4" fmla="*/ 93 w 313"/>
                <a:gd name="T5" fmla="*/ 1 h 98"/>
                <a:gd name="T6" fmla="*/ 0 w 313"/>
                <a:gd name="T7" fmla="*/ 154 h 98"/>
                <a:gd name="T8" fmla="*/ 0 w 313"/>
                <a:gd name="T9" fmla="*/ 176 h 98"/>
                <a:gd name="T10" fmla="*/ 119 w 313"/>
                <a:gd name="T11" fmla="*/ 301 h 98"/>
                <a:gd name="T12" fmla="*/ 260 w 313"/>
                <a:gd name="T13" fmla="*/ 420 h 98"/>
                <a:gd name="T14" fmla="*/ 393 w 313"/>
                <a:gd name="T15" fmla="*/ 504 h 98"/>
                <a:gd name="T16" fmla="*/ 552 w 313"/>
                <a:gd name="T17" fmla="*/ 569 h 98"/>
                <a:gd name="T18" fmla="*/ 618 w 313"/>
                <a:gd name="T19" fmla="*/ 643 h 98"/>
                <a:gd name="T20" fmla="*/ 757 w 313"/>
                <a:gd name="T21" fmla="*/ 731 h 98"/>
                <a:gd name="T22" fmla="*/ 777 w 313"/>
                <a:gd name="T23" fmla="*/ 761 h 98"/>
                <a:gd name="T24" fmla="*/ 1060 w 313"/>
                <a:gd name="T25" fmla="*/ 1003 h 98"/>
                <a:gd name="T26" fmla="*/ 1188 w 313"/>
                <a:gd name="T27" fmla="*/ 1089 h 98"/>
                <a:gd name="T28" fmla="*/ 1274 w 313"/>
                <a:gd name="T29" fmla="*/ 1150 h 98"/>
                <a:gd name="T30" fmla="*/ 1401 w 313"/>
                <a:gd name="T31" fmla="*/ 1156 h 98"/>
                <a:gd name="T32" fmla="*/ 1455 w 313"/>
                <a:gd name="T33" fmla="*/ 1176 h 98"/>
                <a:gd name="T34" fmla="*/ 1639 w 313"/>
                <a:gd name="T35" fmla="*/ 1269 h 98"/>
                <a:gd name="T36" fmla="*/ 1749 w 313"/>
                <a:gd name="T37" fmla="*/ 1291 h 98"/>
                <a:gd name="T38" fmla="*/ 1920 w 313"/>
                <a:gd name="T39" fmla="*/ 1327 h 98"/>
                <a:gd name="T40" fmla="*/ 2017 w 313"/>
                <a:gd name="T41" fmla="*/ 1251 h 98"/>
                <a:gd name="T42" fmla="*/ 2093 w 313"/>
                <a:gd name="T43" fmla="*/ 1204 h 98"/>
                <a:gd name="T44" fmla="*/ 2202 w 313"/>
                <a:gd name="T45" fmla="*/ 1089 h 98"/>
                <a:gd name="T46" fmla="*/ 2207 w 313"/>
                <a:gd name="T47" fmla="*/ 1003 h 98"/>
                <a:gd name="T48" fmla="*/ 2100 w 313"/>
                <a:gd name="T49" fmla="*/ 977 h 98"/>
                <a:gd name="T50" fmla="*/ 1827 w 313"/>
                <a:gd name="T51" fmla="*/ 936 h 98"/>
                <a:gd name="T52" fmla="*/ 1639 w 313"/>
                <a:gd name="T53" fmla="*/ 775 h 98"/>
                <a:gd name="T54" fmla="*/ 1522 w 313"/>
                <a:gd name="T55" fmla="*/ 723 h 98"/>
                <a:gd name="T56" fmla="*/ 1274 w 313"/>
                <a:gd name="T57" fmla="*/ 610 h 98"/>
                <a:gd name="T58" fmla="*/ 1060 w 313"/>
                <a:gd name="T59" fmla="*/ 541 h 98"/>
                <a:gd name="T60" fmla="*/ 769 w 313"/>
                <a:gd name="T61" fmla="*/ 360 h 98"/>
                <a:gd name="T62" fmla="*/ 649 w 313"/>
                <a:gd name="T63" fmla="*/ 275 h 98"/>
                <a:gd name="T64" fmla="*/ 511 w 313"/>
                <a:gd name="T65" fmla="*/ 154 h 98"/>
                <a:gd name="T66" fmla="*/ 259 w 313"/>
                <a:gd name="T67" fmla="*/ 37 h 98"/>
                <a:gd name="T68" fmla="*/ 179 w 313"/>
                <a:gd name="T69" fmla="*/ 0 h 98"/>
                <a:gd name="T70" fmla="*/ 88 w 313"/>
                <a:gd name="T71" fmla="*/ 86 h 98"/>
                <a:gd name="T72" fmla="*/ 62 w 313"/>
                <a:gd name="T73" fmla="*/ 115 h 98"/>
                <a:gd name="T74" fmla="*/ 62 w 313"/>
                <a:gd name="T75" fmla="*/ 132 h 98"/>
                <a:gd name="T76" fmla="*/ 357 w 313"/>
                <a:gd name="T77" fmla="*/ 28 h 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3"/>
                <a:gd name="T118" fmla="*/ 0 h 98"/>
                <a:gd name="T119" fmla="*/ 313 w 313"/>
                <a:gd name="T120" fmla="*/ 98 h 9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3" h="98">
                  <a:moveTo>
                    <a:pt x="51" y="2"/>
                  </a:moveTo>
                  <a:lnTo>
                    <a:pt x="30" y="0"/>
                  </a:lnTo>
                  <a:lnTo>
                    <a:pt x="13" y="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7" y="22"/>
                  </a:lnTo>
                  <a:lnTo>
                    <a:pt x="37" y="31"/>
                  </a:lnTo>
                  <a:lnTo>
                    <a:pt x="55" y="37"/>
                  </a:lnTo>
                  <a:lnTo>
                    <a:pt x="78" y="42"/>
                  </a:lnTo>
                  <a:lnTo>
                    <a:pt x="87" y="47"/>
                  </a:lnTo>
                  <a:lnTo>
                    <a:pt x="107" y="54"/>
                  </a:lnTo>
                  <a:lnTo>
                    <a:pt x="110" y="56"/>
                  </a:lnTo>
                  <a:lnTo>
                    <a:pt x="150" y="74"/>
                  </a:lnTo>
                  <a:lnTo>
                    <a:pt x="168" y="80"/>
                  </a:lnTo>
                  <a:lnTo>
                    <a:pt x="180" y="84"/>
                  </a:lnTo>
                  <a:lnTo>
                    <a:pt x="198" y="85"/>
                  </a:lnTo>
                  <a:lnTo>
                    <a:pt x="206" y="86"/>
                  </a:lnTo>
                  <a:lnTo>
                    <a:pt x="232" y="93"/>
                  </a:lnTo>
                  <a:lnTo>
                    <a:pt x="247" y="95"/>
                  </a:lnTo>
                  <a:lnTo>
                    <a:pt x="271" y="97"/>
                  </a:lnTo>
                  <a:lnTo>
                    <a:pt x="286" y="92"/>
                  </a:lnTo>
                  <a:lnTo>
                    <a:pt x="296" y="88"/>
                  </a:lnTo>
                  <a:lnTo>
                    <a:pt x="311" y="80"/>
                  </a:lnTo>
                  <a:lnTo>
                    <a:pt x="312" y="74"/>
                  </a:lnTo>
                  <a:lnTo>
                    <a:pt x="297" y="72"/>
                  </a:lnTo>
                  <a:lnTo>
                    <a:pt x="258" y="69"/>
                  </a:lnTo>
                  <a:lnTo>
                    <a:pt x="232" y="57"/>
                  </a:lnTo>
                  <a:lnTo>
                    <a:pt x="215" y="53"/>
                  </a:lnTo>
                  <a:lnTo>
                    <a:pt x="180" y="45"/>
                  </a:lnTo>
                  <a:lnTo>
                    <a:pt x="150" y="40"/>
                  </a:lnTo>
                  <a:lnTo>
                    <a:pt x="109" y="26"/>
                  </a:lnTo>
                  <a:lnTo>
                    <a:pt x="92" y="20"/>
                  </a:lnTo>
                  <a:lnTo>
                    <a:pt x="72" y="11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51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04" name="Freeform 105"/>
            <p:cNvSpPr>
              <a:spLocks/>
            </p:cNvSpPr>
            <p:nvPr/>
          </p:nvSpPr>
          <p:spPr bwMode="auto">
            <a:xfrm>
              <a:off x="3742" y="3120"/>
              <a:ext cx="941" cy="861"/>
            </a:xfrm>
            <a:custGeom>
              <a:avLst/>
              <a:gdLst>
                <a:gd name="T0" fmla="*/ 1342 w 756"/>
                <a:gd name="T1" fmla="*/ 120 h 633"/>
                <a:gd name="T2" fmla="*/ 1171 w 756"/>
                <a:gd name="T3" fmla="*/ 120 h 633"/>
                <a:gd name="T4" fmla="*/ 1027 w 756"/>
                <a:gd name="T5" fmla="*/ 267 h 633"/>
                <a:gd name="T6" fmla="*/ 895 w 756"/>
                <a:gd name="T7" fmla="*/ 453 h 633"/>
                <a:gd name="T8" fmla="*/ 667 w 756"/>
                <a:gd name="T9" fmla="*/ 740 h 633"/>
                <a:gd name="T10" fmla="*/ 439 w 756"/>
                <a:gd name="T11" fmla="*/ 1072 h 633"/>
                <a:gd name="T12" fmla="*/ 208 w 756"/>
                <a:gd name="T13" fmla="*/ 1406 h 633"/>
                <a:gd name="T14" fmla="*/ 0 w 756"/>
                <a:gd name="T15" fmla="*/ 1727 h 633"/>
                <a:gd name="T16" fmla="*/ 110 w 756"/>
                <a:gd name="T17" fmla="*/ 2025 h 633"/>
                <a:gd name="T18" fmla="*/ 208 w 756"/>
                <a:gd name="T19" fmla="*/ 2534 h 633"/>
                <a:gd name="T20" fmla="*/ 273 w 756"/>
                <a:gd name="T21" fmla="*/ 3143 h 633"/>
                <a:gd name="T22" fmla="*/ 355 w 756"/>
                <a:gd name="T23" fmla="*/ 3422 h 633"/>
                <a:gd name="T24" fmla="*/ 527 w 756"/>
                <a:gd name="T25" fmla="*/ 3538 h 633"/>
                <a:gd name="T26" fmla="*/ 667 w 756"/>
                <a:gd name="T27" fmla="*/ 3641 h 633"/>
                <a:gd name="T28" fmla="*/ 895 w 756"/>
                <a:gd name="T29" fmla="*/ 3977 h 633"/>
                <a:gd name="T30" fmla="*/ 1089 w 756"/>
                <a:gd name="T31" fmla="*/ 4041 h 633"/>
                <a:gd name="T32" fmla="*/ 1232 w 756"/>
                <a:gd name="T33" fmla="*/ 4041 h 633"/>
                <a:gd name="T34" fmla="*/ 1551 w 756"/>
                <a:gd name="T35" fmla="*/ 4203 h 633"/>
                <a:gd name="T36" fmla="*/ 1842 w 756"/>
                <a:gd name="T37" fmla="*/ 4325 h 633"/>
                <a:gd name="T38" fmla="*/ 2026 w 756"/>
                <a:gd name="T39" fmla="*/ 4325 h 633"/>
                <a:gd name="T40" fmla="*/ 2370 w 756"/>
                <a:gd name="T41" fmla="*/ 4561 h 633"/>
                <a:gd name="T42" fmla="*/ 2657 w 756"/>
                <a:gd name="T43" fmla="*/ 4823 h 633"/>
                <a:gd name="T44" fmla="*/ 2844 w 756"/>
                <a:gd name="T45" fmla="*/ 5234 h 633"/>
                <a:gd name="T46" fmla="*/ 3012 w 756"/>
                <a:gd name="T47" fmla="*/ 5665 h 633"/>
                <a:gd name="T48" fmla="*/ 3277 w 756"/>
                <a:gd name="T49" fmla="*/ 6291 h 633"/>
                <a:gd name="T50" fmla="*/ 4452 w 756"/>
                <a:gd name="T51" fmla="*/ 8543 h 633"/>
                <a:gd name="T52" fmla="*/ 4660 w 756"/>
                <a:gd name="T53" fmla="*/ 9056 h 633"/>
                <a:gd name="T54" fmla="*/ 4868 w 756"/>
                <a:gd name="T55" fmla="*/ 9781 h 633"/>
                <a:gd name="T56" fmla="*/ 4971 w 756"/>
                <a:gd name="T57" fmla="*/ 10074 h 633"/>
                <a:gd name="T58" fmla="*/ 5034 w 756"/>
                <a:gd name="T59" fmla="*/ 9332 h 633"/>
                <a:gd name="T60" fmla="*/ 5034 w 756"/>
                <a:gd name="T61" fmla="*/ 8943 h 633"/>
                <a:gd name="T62" fmla="*/ 5123 w 756"/>
                <a:gd name="T63" fmla="*/ 8259 h 633"/>
                <a:gd name="T64" fmla="*/ 5274 w 756"/>
                <a:gd name="T65" fmla="*/ 7915 h 633"/>
                <a:gd name="T66" fmla="*/ 5330 w 756"/>
                <a:gd name="T67" fmla="*/ 7803 h 633"/>
                <a:gd name="T68" fmla="*/ 5393 w 756"/>
                <a:gd name="T69" fmla="*/ 7754 h 633"/>
                <a:gd name="T70" fmla="*/ 5413 w 756"/>
                <a:gd name="T71" fmla="*/ 7519 h 633"/>
                <a:gd name="T72" fmla="*/ 5162 w 756"/>
                <a:gd name="T73" fmla="*/ 7210 h 633"/>
                <a:gd name="T74" fmla="*/ 4868 w 756"/>
                <a:gd name="T75" fmla="*/ 6696 h 633"/>
                <a:gd name="T76" fmla="*/ 4639 w 756"/>
                <a:gd name="T77" fmla="*/ 5891 h 633"/>
                <a:gd name="T78" fmla="*/ 4495 w 756"/>
                <a:gd name="T79" fmla="*/ 5445 h 633"/>
                <a:gd name="T80" fmla="*/ 4406 w 756"/>
                <a:gd name="T81" fmla="*/ 5116 h 633"/>
                <a:gd name="T82" fmla="*/ 4310 w 756"/>
                <a:gd name="T83" fmla="*/ 4823 h 633"/>
                <a:gd name="T84" fmla="*/ 4161 w 756"/>
                <a:gd name="T85" fmla="*/ 4429 h 633"/>
                <a:gd name="T86" fmla="*/ 3953 w 756"/>
                <a:gd name="T87" fmla="*/ 3641 h 633"/>
                <a:gd name="T88" fmla="*/ 3932 w 756"/>
                <a:gd name="T89" fmla="*/ 3422 h 633"/>
                <a:gd name="T90" fmla="*/ 3862 w 756"/>
                <a:gd name="T91" fmla="*/ 3195 h 633"/>
                <a:gd name="T92" fmla="*/ 3744 w 756"/>
                <a:gd name="T93" fmla="*/ 3195 h 633"/>
                <a:gd name="T94" fmla="*/ 3317 w 756"/>
                <a:gd name="T95" fmla="*/ 2795 h 633"/>
                <a:gd name="T96" fmla="*/ 3068 w 756"/>
                <a:gd name="T97" fmla="*/ 1628 h 633"/>
                <a:gd name="T98" fmla="*/ 3012 w 756"/>
                <a:gd name="T99" fmla="*/ 1178 h 633"/>
                <a:gd name="T100" fmla="*/ 2901 w 756"/>
                <a:gd name="T101" fmla="*/ 1072 h 633"/>
                <a:gd name="T102" fmla="*/ 2657 w 756"/>
                <a:gd name="T103" fmla="*/ 838 h 633"/>
                <a:gd name="T104" fmla="*/ 2404 w 756"/>
                <a:gd name="T105" fmla="*/ 788 h 633"/>
                <a:gd name="T106" fmla="*/ 2172 w 756"/>
                <a:gd name="T107" fmla="*/ 616 h 633"/>
                <a:gd name="T108" fmla="*/ 1931 w 756"/>
                <a:gd name="T109" fmla="*/ 453 h 633"/>
                <a:gd name="T110" fmla="*/ 1670 w 756"/>
                <a:gd name="T111" fmla="*/ 222 h 633"/>
                <a:gd name="T112" fmla="*/ 1576 w 756"/>
                <a:gd name="T113" fmla="*/ 0 h 633"/>
                <a:gd name="T114" fmla="*/ 1505 w 756"/>
                <a:gd name="T115" fmla="*/ 120 h 633"/>
                <a:gd name="T116" fmla="*/ 1342 w 756"/>
                <a:gd name="T117" fmla="*/ 120 h 6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6"/>
                <a:gd name="T178" fmla="*/ 0 h 633"/>
                <a:gd name="T179" fmla="*/ 756 w 756"/>
                <a:gd name="T180" fmla="*/ 633 h 6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6" h="633">
                  <a:moveTo>
                    <a:pt x="187" y="7"/>
                  </a:moveTo>
                  <a:lnTo>
                    <a:pt x="163" y="7"/>
                  </a:lnTo>
                  <a:lnTo>
                    <a:pt x="143" y="17"/>
                  </a:lnTo>
                  <a:lnTo>
                    <a:pt x="125" y="28"/>
                  </a:lnTo>
                  <a:lnTo>
                    <a:pt x="93" y="46"/>
                  </a:lnTo>
                  <a:lnTo>
                    <a:pt x="61" y="67"/>
                  </a:lnTo>
                  <a:lnTo>
                    <a:pt x="29" y="88"/>
                  </a:lnTo>
                  <a:lnTo>
                    <a:pt x="0" y="109"/>
                  </a:lnTo>
                  <a:lnTo>
                    <a:pt x="15" y="127"/>
                  </a:lnTo>
                  <a:lnTo>
                    <a:pt x="29" y="159"/>
                  </a:lnTo>
                  <a:lnTo>
                    <a:pt x="38" y="197"/>
                  </a:lnTo>
                  <a:lnTo>
                    <a:pt x="50" y="215"/>
                  </a:lnTo>
                  <a:lnTo>
                    <a:pt x="73" y="222"/>
                  </a:lnTo>
                  <a:lnTo>
                    <a:pt x="93" y="229"/>
                  </a:lnTo>
                  <a:lnTo>
                    <a:pt x="125" y="250"/>
                  </a:lnTo>
                  <a:lnTo>
                    <a:pt x="152" y="254"/>
                  </a:lnTo>
                  <a:lnTo>
                    <a:pt x="172" y="254"/>
                  </a:lnTo>
                  <a:lnTo>
                    <a:pt x="216" y="264"/>
                  </a:lnTo>
                  <a:lnTo>
                    <a:pt x="257" y="271"/>
                  </a:lnTo>
                  <a:lnTo>
                    <a:pt x="283" y="271"/>
                  </a:lnTo>
                  <a:lnTo>
                    <a:pt x="330" y="286"/>
                  </a:lnTo>
                  <a:lnTo>
                    <a:pt x="370" y="303"/>
                  </a:lnTo>
                  <a:lnTo>
                    <a:pt x="397" y="328"/>
                  </a:lnTo>
                  <a:lnTo>
                    <a:pt x="420" y="356"/>
                  </a:lnTo>
                  <a:lnTo>
                    <a:pt x="457" y="395"/>
                  </a:lnTo>
                  <a:lnTo>
                    <a:pt x="621" y="536"/>
                  </a:lnTo>
                  <a:lnTo>
                    <a:pt x="650" y="568"/>
                  </a:lnTo>
                  <a:lnTo>
                    <a:pt x="679" y="614"/>
                  </a:lnTo>
                  <a:lnTo>
                    <a:pt x="693" y="632"/>
                  </a:lnTo>
                  <a:lnTo>
                    <a:pt x="702" y="585"/>
                  </a:lnTo>
                  <a:lnTo>
                    <a:pt x="702" y="561"/>
                  </a:lnTo>
                  <a:lnTo>
                    <a:pt x="714" y="518"/>
                  </a:lnTo>
                  <a:lnTo>
                    <a:pt x="735" y="497"/>
                  </a:lnTo>
                  <a:lnTo>
                    <a:pt x="743" y="490"/>
                  </a:lnTo>
                  <a:lnTo>
                    <a:pt x="752" y="487"/>
                  </a:lnTo>
                  <a:lnTo>
                    <a:pt x="755" y="472"/>
                  </a:lnTo>
                  <a:lnTo>
                    <a:pt x="720" y="452"/>
                  </a:lnTo>
                  <a:lnTo>
                    <a:pt x="679" y="420"/>
                  </a:lnTo>
                  <a:lnTo>
                    <a:pt x="647" y="370"/>
                  </a:lnTo>
                  <a:lnTo>
                    <a:pt x="627" y="342"/>
                  </a:lnTo>
                  <a:lnTo>
                    <a:pt x="615" y="321"/>
                  </a:lnTo>
                  <a:lnTo>
                    <a:pt x="601" y="303"/>
                  </a:lnTo>
                  <a:lnTo>
                    <a:pt x="580" y="278"/>
                  </a:lnTo>
                  <a:lnTo>
                    <a:pt x="551" y="229"/>
                  </a:lnTo>
                  <a:lnTo>
                    <a:pt x="548" y="215"/>
                  </a:lnTo>
                  <a:lnTo>
                    <a:pt x="539" y="201"/>
                  </a:lnTo>
                  <a:lnTo>
                    <a:pt x="522" y="201"/>
                  </a:lnTo>
                  <a:lnTo>
                    <a:pt x="463" y="176"/>
                  </a:lnTo>
                  <a:lnTo>
                    <a:pt x="428" y="102"/>
                  </a:lnTo>
                  <a:lnTo>
                    <a:pt x="420" y="74"/>
                  </a:lnTo>
                  <a:lnTo>
                    <a:pt x="405" y="67"/>
                  </a:lnTo>
                  <a:lnTo>
                    <a:pt x="370" y="52"/>
                  </a:lnTo>
                  <a:lnTo>
                    <a:pt x="335" y="49"/>
                  </a:lnTo>
                  <a:lnTo>
                    <a:pt x="303" y="38"/>
                  </a:lnTo>
                  <a:lnTo>
                    <a:pt x="269" y="28"/>
                  </a:lnTo>
                  <a:lnTo>
                    <a:pt x="233" y="14"/>
                  </a:lnTo>
                  <a:lnTo>
                    <a:pt x="219" y="0"/>
                  </a:lnTo>
                  <a:lnTo>
                    <a:pt x="210" y="7"/>
                  </a:lnTo>
                  <a:lnTo>
                    <a:pt x="187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05" name="Freeform 106"/>
            <p:cNvSpPr>
              <a:spLocks/>
            </p:cNvSpPr>
            <p:nvPr/>
          </p:nvSpPr>
          <p:spPr bwMode="auto">
            <a:xfrm>
              <a:off x="4021" y="3044"/>
              <a:ext cx="90" cy="28"/>
            </a:xfrm>
            <a:custGeom>
              <a:avLst/>
              <a:gdLst>
                <a:gd name="T0" fmla="*/ 0 w 73"/>
                <a:gd name="T1" fmla="*/ 0 h 20"/>
                <a:gd name="T2" fmla="*/ 316 w 73"/>
                <a:gd name="T3" fmla="*/ 308 h 20"/>
                <a:gd name="T4" fmla="*/ 477 w 73"/>
                <a:gd name="T5" fmla="*/ 400 h 20"/>
                <a:gd name="T6" fmla="*/ 477 w 73"/>
                <a:gd name="T7" fmla="*/ 400 h 20"/>
                <a:gd name="T8" fmla="*/ 0 w 7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20"/>
                <a:gd name="T17" fmla="*/ 73 w 7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20">
                  <a:moveTo>
                    <a:pt x="0" y="0"/>
                  </a:moveTo>
                  <a:lnTo>
                    <a:pt x="48" y="15"/>
                  </a:lnTo>
                  <a:lnTo>
                    <a:pt x="72" y="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06" name="Freeform 107"/>
            <p:cNvSpPr>
              <a:spLocks/>
            </p:cNvSpPr>
            <p:nvPr/>
          </p:nvSpPr>
          <p:spPr bwMode="auto">
            <a:xfrm>
              <a:off x="4005" y="2965"/>
              <a:ext cx="290" cy="140"/>
            </a:xfrm>
            <a:custGeom>
              <a:avLst/>
              <a:gdLst>
                <a:gd name="T0" fmla="*/ 533 w 233"/>
                <a:gd name="T1" fmla="*/ 0 h 103"/>
                <a:gd name="T2" fmla="*/ 431 w 233"/>
                <a:gd name="T3" fmla="*/ 0 h 103"/>
                <a:gd name="T4" fmla="*/ 302 w 233"/>
                <a:gd name="T5" fmla="*/ 0 h 103"/>
                <a:gd name="T6" fmla="*/ 171 w 233"/>
                <a:gd name="T7" fmla="*/ 65 h 103"/>
                <a:gd name="T8" fmla="*/ 88 w 233"/>
                <a:gd name="T9" fmla="*/ 120 h 103"/>
                <a:gd name="T10" fmla="*/ 0 w 233"/>
                <a:gd name="T11" fmla="*/ 284 h 103"/>
                <a:gd name="T12" fmla="*/ 431 w 233"/>
                <a:gd name="T13" fmla="*/ 284 h 103"/>
                <a:gd name="T14" fmla="*/ 724 w 233"/>
                <a:gd name="T15" fmla="*/ 624 h 103"/>
                <a:gd name="T16" fmla="*/ 1063 w 233"/>
                <a:gd name="T17" fmla="*/ 915 h 103"/>
                <a:gd name="T18" fmla="*/ 1342 w 233"/>
                <a:gd name="T19" fmla="*/ 1225 h 103"/>
                <a:gd name="T20" fmla="*/ 1513 w 233"/>
                <a:gd name="T21" fmla="*/ 1452 h 103"/>
                <a:gd name="T22" fmla="*/ 1668 w 233"/>
                <a:gd name="T23" fmla="*/ 1616 h 103"/>
                <a:gd name="T24" fmla="*/ 1668 w 233"/>
                <a:gd name="T25" fmla="*/ 1331 h 103"/>
                <a:gd name="T26" fmla="*/ 1552 w 233"/>
                <a:gd name="T27" fmla="*/ 979 h 103"/>
                <a:gd name="T28" fmla="*/ 1342 w 233"/>
                <a:gd name="T29" fmla="*/ 741 h 103"/>
                <a:gd name="T30" fmla="*/ 1222 w 233"/>
                <a:gd name="T31" fmla="*/ 624 h 103"/>
                <a:gd name="T32" fmla="*/ 1222 w 233"/>
                <a:gd name="T33" fmla="*/ 624 h 103"/>
                <a:gd name="T34" fmla="*/ 533 w 233"/>
                <a:gd name="T35" fmla="*/ 0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3"/>
                <a:gd name="T55" fmla="*/ 0 h 103"/>
                <a:gd name="T56" fmla="*/ 233 w 233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3" h="103">
                  <a:moveTo>
                    <a:pt x="74" y="0"/>
                  </a:moveTo>
                  <a:lnTo>
                    <a:pt x="60" y="0"/>
                  </a:lnTo>
                  <a:lnTo>
                    <a:pt x="42" y="0"/>
                  </a:lnTo>
                  <a:lnTo>
                    <a:pt x="24" y="4"/>
                  </a:lnTo>
                  <a:lnTo>
                    <a:pt x="12" y="7"/>
                  </a:lnTo>
                  <a:lnTo>
                    <a:pt x="0" y="18"/>
                  </a:lnTo>
                  <a:lnTo>
                    <a:pt x="60" y="18"/>
                  </a:lnTo>
                  <a:lnTo>
                    <a:pt x="101" y="40"/>
                  </a:lnTo>
                  <a:lnTo>
                    <a:pt x="149" y="58"/>
                  </a:lnTo>
                  <a:lnTo>
                    <a:pt x="187" y="77"/>
                  </a:lnTo>
                  <a:lnTo>
                    <a:pt x="211" y="91"/>
                  </a:lnTo>
                  <a:lnTo>
                    <a:pt x="232" y="102"/>
                  </a:lnTo>
                  <a:lnTo>
                    <a:pt x="232" y="84"/>
                  </a:lnTo>
                  <a:lnTo>
                    <a:pt x="217" y="62"/>
                  </a:lnTo>
                  <a:lnTo>
                    <a:pt x="187" y="47"/>
                  </a:lnTo>
                  <a:lnTo>
                    <a:pt x="170" y="40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07" name="Freeform 108"/>
            <p:cNvSpPr>
              <a:spLocks/>
            </p:cNvSpPr>
            <p:nvPr/>
          </p:nvSpPr>
          <p:spPr bwMode="auto">
            <a:xfrm>
              <a:off x="4072" y="2871"/>
              <a:ext cx="279" cy="172"/>
            </a:xfrm>
            <a:custGeom>
              <a:avLst/>
              <a:gdLst>
                <a:gd name="T0" fmla="*/ 171 w 224"/>
                <a:gd name="T1" fmla="*/ 0 h 125"/>
                <a:gd name="T2" fmla="*/ 88 w 224"/>
                <a:gd name="T3" fmla="*/ 248 h 125"/>
                <a:gd name="T4" fmla="*/ 0 w 224"/>
                <a:gd name="T5" fmla="*/ 381 h 125"/>
                <a:gd name="T6" fmla="*/ 260 w 224"/>
                <a:gd name="T7" fmla="*/ 438 h 125"/>
                <a:gd name="T8" fmla="*/ 558 w 224"/>
                <a:gd name="T9" fmla="*/ 574 h 125"/>
                <a:gd name="T10" fmla="*/ 852 w 224"/>
                <a:gd name="T11" fmla="*/ 896 h 125"/>
                <a:gd name="T12" fmla="*/ 1198 w 224"/>
                <a:gd name="T13" fmla="*/ 1496 h 125"/>
                <a:gd name="T14" fmla="*/ 1348 w 224"/>
                <a:gd name="T15" fmla="*/ 1662 h 125"/>
                <a:gd name="T16" fmla="*/ 1536 w 224"/>
                <a:gd name="T17" fmla="*/ 2191 h 125"/>
                <a:gd name="T18" fmla="*/ 1610 w 224"/>
                <a:gd name="T19" fmla="*/ 1662 h 125"/>
                <a:gd name="T20" fmla="*/ 1265 w 224"/>
                <a:gd name="T21" fmla="*/ 1026 h 125"/>
                <a:gd name="T22" fmla="*/ 1064 w 224"/>
                <a:gd name="T23" fmla="*/ 790 h 125"/>
                <a:gd name="T24" fmla="*/ 852 w 224"/>
                <a:gd name="T25" fmla="*/ 515 h 125"/>
                <a:gd name="T26" fmla="*/ 668 w 224"/>
                <a:gd name="T27" fmla="*/ 381 h 125"/>
                <a:gd name="T28" fmla="*/ 644 w 224"/>
                <a:gd name="T29" fmla="*/ 381 h 125"/>
                <a:gd name="T30" fmla="*/ 171 w 224"/>
                <a:gd name="T31" fmla="*/ 0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4"/>
                <a:gd name="T49" fmla="*/ 0 h 125"/>
                <a:gd name="T50" fmla="*/ 224 w 224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4" h="125">
                  <a:moveTo>
                    <a:pt x="24" y="0"/>
                  </a:moveTo>
                  <a:lnTo>
                    <a:pt x="12" y="14"/>
                  </a:lnTo>
                  <a:lnTo>
                    <a:pt x="0" y="22"/>
                  </a:lnTo>
                  <a:lnTo>
                    <a:pt x="36" y="25"/>
                  </a:lnTo>
                  <a:lnTo>
                    <a:pt x="77" y="32"/>
                  </a:lnTo>
                  <a:lnTo>
                    <a:pt x="118" y="51"/>
                  </a:lnTo>
                  <a:lnTo>
                    <a:pt x="166" y="84"/>
                  </a:lnTo>
                  <a:lnTo>
                    <a:pt x="187" y="94"/>
                  </a:lnTo>
                  <a:lnTo>
                    <a:pt x="213" y="124"/>
                  </a:lnTo>
                  <a:lnTo>
                    <a:pt x="223" y="94"/>
                  </a:lnTo>
                  <a:lnTo>
                    <a:pt x="175" y="58"/>
                  </a:lnTo>
                  <a:lnTo>
                    <a:pt x="148" y="44"/>
                  </a:lnTo>
                  <a:lnTo>
                    <a:pt x="118" y="29"/>
                  </a:lnTo>
                  <a:lnTo>
                    <a:pt x="92" y="22"/>
                  </a:lnTo>
                  <a:lnTo>
                    <a:pt x="89" y="22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08" name="Freeform 109"/>
            <p:cNvSpPr>
              <a:spLocks/>
            </p:cNvSpPr>
            <p:nvPr/>
          </p:nvSpPr>
          <p:spPr bwMode="auto">
            <a:xfrm>
              <a:off x="4178" y="2821"/>
              <a:ext cx="250" cy="136"/>
            </a:xfrm>
            <a:custGeom>
              <a:avLst/>
              <a:gdLst>
                <a:gd name="T0" fmla="*/ 624 w 200"/>
                <a:gd name="T1" fmla="*/ 125 h 100"/>
                <a:gd name="T2" fmla="*/ 380 w 200"/>
                <a:gd name="T3" fmla="*/ 0 h 100"/>
                <a:gd name="T4" fmla="*/ 0 w 200"/>
                <a:gd name="T5" fmla="*/ 0 h 100"/>
                <a:gd name="T6" fmla="*/ 138 w 200"/>
                <a:gd name="T7" fmla="*/ 170 h 100"/>
                <a:gd name="T8" fmla="*/ 305 w 200"/>
                <a:gd name="T9" fmla="*/ 231 h 100"/>
                <a:gd name="T10" fmla="*/ 485 w 200"/>
                <a:gd name="T11" fmla="*/ 456 h 100"/>
                <a:gd name="T12" fmla="*/ 666 w 200"/>
                <a:gd name="T13" fmla="*/ 581 h 100"/>
                <a:gd name="T14" fmla="*/ 975 w 200"/>
                <a:gd name="T15" fmla="*/ 934 h 100"/>
                <a:gd name="T16" fmla="*/ 1101 w 200"/>
                <a:gd name="T17" fmla="*/ 1228 h 100"/>
                <a:gd name="T18" fmla="*/ 1219 w 200"/>
                <a:gd name="T19" fmla="*/ 1406 h 100"/>
                <a:gd name="T20" fmla="*/ 1241 w 200"/>
                <a:gd name="T21" fmla="*/ 1579 h 100"/>
                <a:gd name="T22" fmla="*/ 1310 w 200"/>
                <a:gd name="T23" fmla="*/ 1461 h 100"/>
                <a:gd name="T24" fmla="*/ 1485 w 200"/>
                <a:gd name="T25" fmla="*/ 981 h 100"/>
                <a:gd name="T26" fmla="*/ 1485 w 200"/>
                <a:gd name="T27" fmla="*/ 934 h 100"/>
                <a:gd name="T28" fmla="*/ 624 w 200"/>
                <a:gd name="T29" fmla="*/ 125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00"/>
                <a:gd name="T47" fmla="*/ 200 w 200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00">
                  <a:moveTo>
                    <a:pt x="83" y="8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41" y="15"/>
                  </a:lnTo>
                  <a:lnTo>
                    <a:pt x="65" y="29"/>
                  </a:lnTo>
                  <a:lnTo>
                    <a:pt x="89" y="37"/>
                  </a:lnTo>
                  <a:lnTo>
                    <a:pt x="130" y="59"/>
                  </a:lnTo>
                  <a:lnTo>
                    <a:pt x="148" y="77"/>
                  </a:lnTo>
                  <a:lnTo>
                    <a:pt x="163" y="88"/>
                  </a:lnTo>
                  <a:lnTo>
                    <a:pt x="166" y="99"/>
                  </a:lnTo>
                  <a:lnTo>
                    <a:pt x="175" y="92"/>
                  </a:lnTo>
                  <a:lnTo>
                    <a:pt x="199" y="62"/>
                  </a:lnTo>
                  <a:lnTo>
                    <a:pt x="199" y="59"/>
                  </a:lnTo>
                  <a:lnTo>
                    <a:pt x="83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09" name="Freeform 110"/>
            <p:cNvSpPr>
              <a:spLocks/>
            </p:cNvSpPr>
            <p:nvPr/>
          </p:nvSpPr>
          <p:spPr bwMode="auto">
            <a:xfrm>
              <a:off x="4318" y="2782"/>
              <a:ext cx="176" cy="77"/>
            </a:xfrm>
            <a:custGeom>
              <a:avLst/>
              <a:gdLst>
                <a:gd name="T0" fmla="*/ 839 w 141"/>
                <a:gd name="T1" fmla="*/ 0 h 56"/>
                <a:gd name="T2" fmla="*/ 622 w 141"/>
                <a:gd name="T3" fmla="*/ 144 h 56"/>
                <a:gd name="T4" fmla="*/ 111 w 141"/>
                <a:gd name="T5" fmla="*/ 144 h 56"/>
                <a:gd name="T6" fmla="*/ 0 w 141"/>
                <a:gd name="T7" fmla="*/ 144 h 56"/>
                <a:gd name="T8" fmla="*/ 265 w 141"/>
                <a:gd name="T9" fmla="*/ 272 h 56"/>
                <a:gd name="T10" fmla="*/ 550 w 141"/>
                <a:gd name="T11" fmla="*/ 575 h 56"/>
                <a:gd name="T12" fmla="*/ 796 w 141"/>
                <a:gd name="T13" fmla="*/ 788 h 56"/>
                <a:gd name="T14" fmla="*/ 974 w 141"/>
                <a:gd name="T15" fmla="*/ 894 h 56"/>
                <a:gd name="T16" fmla="*/ 1029 w 141"/>
                <a:gd name="T17" fmla="*/ 972 h 56"/>
                <a:gd name="T18" fmla="*/ 1029 w 141"/>
                <a:gd name="T19" fmla="*/ 972 h 56"/>
                <a:gd name="T20" fmla="*/ 839 w 141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56"/>
                <a:gd name="T35" fmla="*/ 141 w 14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56">
                  <a:moveTo>
                    <a:pt x="114" y="0"/>
                  </a:moveTo>
                  <a:lnTo>
                    <a:pt x="84" y="8"/>
                  </a:lnTo>
                  <a:lnTo>
                    <a:pt x="15" y="8"/>
                  </a:lnTo>
                  <a:lnTo>
                    <a:pt x="0" y="8"/>
                  </a:lnTo>
                  <a:lnTo>
                    <a:pt x="36" y="15"/>
                  </a:lnTo>
                  <a:lnTo>
                    <a:pt x="75" y="33"/>
                  </a:lnTo>
                  <a:lnTo>
                    <a:pt x="108" y="44"/>
                  </a:lnTo>
                  <a:lnTo>
                    <a:pt x="132" y="51"/>
                  </a:lnTo>
                  <a:lnTo>
                    <a:pt x="140" y="55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0" name="Freeform 111"/>
            <p:cNvSpPr>
              <a:spLocks/>
            </p:cNvSpPr>
            <p:nvPr/>
          </p:nvSpPr>
          <p:spPr bwMode="auto">
            <a:xfrm>
              <a:off x="4390" y="3076"/>
              <a:ext cx="408" cy="105"/>
            </a:xfrm>
            <a:custGeom>
              <a:avLst/>
              <a:gdLst>
                <a:gd name="T0" fmla="*/ 550 w 328"/>
                <a:gd name="T1" fmla="*/ 142 h 77"/>
                <a:gd name="T2" fmla="*/ 109 w 328"/>
                <a:gd name="T3" fmla="*/ 0 h 77"/>
                <a:gd name="T4" fmla="*/ 21 w 328"/>
                <a:gd name="T5" fmla="*/ 0 h 77"/>
                <a:gd name="T6" fmla="*/ 0 w 328"/>
                <a:gd name="T7" fmla="*/ 93 h 77"/>
                <a:gd name="T8" fmla="*/ 550 w 328"/>
                <a:gd name="T9" fmla="*/ 419 h 77"/>
                <a:gd name="T10" fmla="*/ 960 w 328"/>
                <a:gd name="T11" fmla="*/ 753 h 77"/>
                <a:gd name="T12" fmla="*/ 1225 w 328"/>
                <a:gd name="T13" fmla="*/ 915 h 77"/>
                <a:gd name="T14" fmla="*/ 1417 w 328"/>
                <a:gd name="T15" fmla="*/ 1013 h 77"/>
                <a:gd name="T16" fmla="*/ 1826 w 328"/>
                <a:gd name="T17" fmla="*/ 1180 h 77"/>
                <a:gd name="T18" fmla="*/ 2113 w 328"/>
                <a:gd name="T19" fmla="*/ 1248 h 77"/>
                <a:gd name="T20" fmla="*/ 2329 w 328"/>
                <a:gd name="T21" fmla="*/ 1079 h 77"/>
                <a:gd name="T22" fmla="*/ 550 w 328"/>
                <a:gd name="T23" fmla="*/ 14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8"/>
                <a:gd name="T37" fmla="*/ 0 h 77"/>
                <a:gd name="T38" fmla="*/ 328 w 328"/>
                <a:gd name="T39" fmla="*/ 77 h 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8" h="77">
                  <a:moveTo>
                    <a:pt x="77" y="9"/>
                  </a:moveTo>
                  <a:lnTo>
                    <a:pt x="15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77" y="26"/>
                  </a:lnTo>
                  <a:lnTo>
                    <a:pt x="134" y="46"/>
                  </a:lnTo>
                  <a:lnTo>
                    <a:pt x="172" y="56"/>
                  </a:lnTo>
                  <a:lnTo>
                    <a:pt x="199" y="62"/>
                  </a:lnTo>
                  <a:lnTo>
                    <a:pt x="256" y="72"/>
                  </a:lnTo>
                  <a:lnTo>
                    <a:pt x="297" y="76"/>
                  </a:lnTo>
                  <a:lnTo>
                    <a:pt x="327" y="66"/>
                  </a:lnTo>
                  <a:lnTo>
                    <a:pt x="77" y="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1" name="Freeform 112"/>
            <p:cNvSpPr>
              <a:spLocks/>
            </p:cNvSpPr>
            <p:nvPr/>
          </p:nvSpPr>
          <p:spPr bwMode="auto">
            <a:xfrm>
              <a:off x="4431" y="3009"/>
              <a:ext cx="467" cy="76"/>
            </a:xfrm>
            <a:custGeom>
              <a:avLst/>
              <a:gdLst>
                <a:gd name="T0" fmla="*/ 803 w 375"/>
                <a:gd name="T1" fmla="*/ 208 h 56"/>
                <a:gd name="T2" fmla="*/ 126 w 375"/>
                <a:gd name="T3" fmla="*/ 0 h 56"/>
                <a:gd name="T4" fmla="*/ 21 w 375"/>
                <a:gd name="T5" fmla="*/ 0 h 56"/>
                <a:gd name="T6" fmla="*/ 0 w 375"/>
                <a:gd name="T7" fmla="*/ 208 h 56"/>
                <a:gd name="T8" fmla="*/ 741 w 375"/>
                <a:gd name="T9" fmla="*/ 406 h 56"/>
                <a:gd name="T10" fmla="*/ 1253 w 375"/>
                <a:gd name="T11" fmla="*/ 615 h 56"/>
                <a:gd name="T12" fmla="*/ 1654 w 375"/>
                <a:gd name="T13" fmla="*/ 737 h 56"/>
                <a:gd name="T14" fmla="*/ 1930 w 375"/>
                <a:gd name="T15" fmla="*/ 862 h 56"/>
                <a:gd name="T16" fmla="*/ 2194 w 375"/>
                <a:gd name="T17" fmla="*/ 862 h 56"/>
                <a:gd name="T18" fmla="*/ 2522 w 375"/>
                <a:gd name="T19" fmla="*/ 685 h 56"/>
                <a:gd name="T20" fmla="*/ 2694 w 375"/>
                <a:gd name="T21" fmla="*/ 485 h 56"/>
                <a:gd name="T22" fmla="*/ 2694 w 375"/>
                <a:gd name="T23" fmla="*/ 485 h 56"/>
                <a:gd name="T24" fmla="*/ 803 w 375"/>
                <a:gd name="T25" fmla="*/ 208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56"/>
                <a:gd name="T41" fmla="*/ 375 w 375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56">
                  <a:moveTo>
                    <a:pt x="112" y="13"/>
                  </a:moveTo>
                  <a:lnTo>
                    <a:pt x="18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103" y="26"/>
                  </a:lnTo>
                  <a:lnTo>
                    <a:pt x="174" y="39"/>
                  </a:lnTo>
                  <a:lnTo>
                    <a:pt x="230" y="47"/>
                  </a:lnTo>
                  <a:lnTo>
                    <a:pt x="268" y="55"/>
                  </a:lnTo>
                  <a:lnTo>
                    <a:pt x="304" y="55"/>
                  </a:lnTo>
                  <a:lnTo>
                    <a:pt x="350" y="44"/>
                  </a:lnTo>
                  <a:lnTo>
                    <a:pt x="374" y="31"/>
                  </a:lnTo>
                  <a:lnTo>
                    <a:pt x="112" y="1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2" name="Freeform 113"/>
            <p:cNvSpPr>
              <a:spLocks/>
            </p:cNvSpPr>
            <p:nvPr/>
          </p:nvSpPr>
          <p:spPr bwMode="auto">
            <a:xfrm>
              <a:off x="4527" y="2947"/>
              <a:ext cx="419" cy="43"/>
            </a:xfrm>
            <a:custGeom>
              <a:avLst/>
              <a:gdLst>
                <a:gd name="T0" fmla="*/ 2388 w 337"/>
                <a:gd name="T1" fmla="*/ 0 h 32"/>
                <a:gd name="T2" fmla="*/ 822 w 337"/>
                <a:gd name="T3" fmla="*/ 87 h 32"/>
                <a:gd name="T4" fmla="*/ 148 w 337"/>
                <a:gd name="T5" fmla="*/ 206 h 32"/>
                <a:gd name="T6" fmla="*/ 0 w 337"/>
                <a:gd name="T7" fmla="*/ 246 h 32"/>
                <a:gd name="T8" fmla="*/ 698 w 337"/>
                <a:gd name="T9" fmla="*/ 372 h 32"/>
                <a:gd name="T10" fmla="*/ 1015 w 337"/>
                <a:gd name="T11" fmla="*/ 372 h 32"/>
                <a:gd name="T12" fmla="*/ 1286 w 337"/>
                <a:gd name="T13" fmla="*/ 372 h 32"/>
                <a:gd name="T14" fmla="*/ 1580 w 337"/>
                <a:gd name="T15" fmla="*/ 372 h 32"/>
                <a:gd name="T16" fmla="*/ 2110 w 337"/>
                <a:gd name="T17" fmla="*/ 445 h 32"/>
                <a:gd name="T18" fmla="*/ 2280 w 337"/>
                <a:gd name="T19" fmla="*/ 445 h 32"/>
                <a:gd name="T20" fmla="*/ 2280 w 337"/>
                <a:gd name="T21" fmla="*/ 445 h 32"/>
                <a:gd name="T22" fmla="*/ 2388 w 337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"/>
                <a:gd name="T37" fmla="*/ 0 h 32"/>
                <a:gd name="T38" fmla="*/ 337 w 337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" h="32">
                  <a:moveTo>
                    <a:pt x="336" y="0"/>
                  </a:moveTo>
                  <a:lnTo>
                    <a:pt x="116" y="6"/>
                  </a:lnTo>
                  <a:lnTo>
                    <a:pt x="21" y="14"/>
                  </a:lnTo>
                  <a:lnTo>
                    <a:pt x="0" y="17"/>
                  </a:lnTo>
                  <a:lnTo>
                    <a:pt x="98" y="26"/>
                  </a:lnTo>
                  <a:lnTo>
                    <a:pt x="143" y="26"/>
                  </a:lnTo>
                  <a:lnTo>
                    <a:pt x="181" y="26"/>
                  </a:lnTo>
                  <a:lnTo>
                    <a:pt x="223" y="26"/>
                  </a:lnTo>
                  <a:lnTo>
                    <a:pt x="297" y="31"/>
                  </a:lnTo>
                  <a:lnTo>
                    <a:pt x="321" y="31"/>
                  </a:lnTo>
                  <a:lnTo>
                    <a:pt x="33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3" name="Freeform 114"/>
            <p:cNvSpPr>
              <a:spLocks/>
            </p:cNvSpPr>
            <p:nvPr/>
          </p:nvSpPr>
          <p:spPr bwMode="auto">
            <a:xfrm>
              <a:off x="4538" y="2819"/>
              <a:ext cx="446" cy="92"/>
            </a:xfrm>
            <a:custGeom>
              <a:avLst/>
              <a:gdLst>
                <a:gd name="T0" fmla="*/ 2538 w 358"/>
                <a:gd name="T1" fmla="*/ 0 h 67"/>
                <a:gd name="T2" fmla="*/ 2214 w 358"/>
                <a:gd name="T3" fmla="*/ 0 h 67"/>
                <a:gd name="T4" fmla="*/ 1951 w 358"/>
                <a:gd name="T5" fmla="*/ 104 h 67"/>
                <a:gd name="T6" fmla="*/ 1551 w 358"/>
                <a:gd name="T7" fmla="*/ 378 h 67"/>
                <a:gd name="T8" fmla="*/ 1245 w 358"/>
                <a:gd name="T9" fmla="*/ 435 h 67"/>
                <a:gd name="T10" fmla="*/ 943 w 358"/>
                <a:gd name="T11" fmla="*/ 611 h 67"/>
                <a:gd name="T12" fmla="*/ 644 w 358"/>
                <a:gd name="T13" fmla="*/ 713 h 67"/>
                <a:gd name="T14" fmla="*/ 196 w 358"/>
                <a:gd name="T15" fmla="*/ 985 h 67"/>
                <a:gd name="T16" fmla="*/ 196 w 358"/>
                <a:gd name="T17" fmla="*/ 1039 h 67"/>
                <a:gd name="T18" fmla="*/ 0 w 358"/>
                <a:gd name="T19" fmla="*/ 1152 h 67"/>
                <a:gd name="T20" fmla="*/ 706 w 358"/>
                <a:gd name="T21" fmla="*/ 1039 h 67"/>
                <a:gd name="T22" fmla="*/ 943 w 358"/>
                <a:gd name="T23" fmla="*/ 875 h 67"/>
                <a:gd name="T24" fmla="*/ 1198 w 358"/>
                <a:gd name="T25" fmla="*/ 820 h 67"/>
                <a:gd name="T26" fmla="*/ 1529 w 358"/>
                <a:gd name="T27" fmla="*/ 820 h 67"/>
                <a:gd name="T28" fmla="*/ 1764 w 358"/>
                <a:gd name="T29" fmla="*/ 820 h 67"/>
                <a:gd name="T30" fmla="*/ 2103 w 358"/>
                <a:gd name="T31" fmla="*/ 820 h 67"/>
                <a:gd name="T32" fmla="*/ 2189 w 358"/>
                <a:gd name="T33" fmla="*/ 757 h 67"/>
                <a:gd name="T34" fmla="*/ 2296 w 358"/>
                <a:gd name="T35" fmla="*/ 757 h 67"/>
                <a:gd name="T36" fmla="*/ 2407 w 358"/>
                <a:gd name="T37" fmla="*/ 757 h 67"/>
                <a:gd name="T38" fmla="*/ 2519 w 358"/>
                <a:gd name="T39" fmla="*/ 651 h 67"/>
                <a:gd name="T40" fmla="*/ 2580 w 358"/>
                <a:gd name="T41" fmla="*/ 378 h 67"/>
                <a:gd name="T42" fmla="*/ 2580 w 358"/>
                <a:gd name="T43" fmla="*/ 269 h 67"/>
                <a:gd name="T44" fmla="*/ 2538 w 358"/>
                <a:gd name="T45" fmla="*/ 0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8"/>
                <a:gd name="T70" fmla="*/ 0 h 67"/>
                <a:gd name="T71" fmla="*/ 358 w 358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8" h="67">
                  <a:moveTo>
                    <a:pt x="351" y="0"/>
                  </a:moveTo>
                  <a:lnTo>
                    <a:pt x="306" y="0"/>
                  </a:lnTo>
                  <a:lnTo>
                    <a:pt x="270" y="6"/>
                  </a:lnTo>
                  <a:lnTo>
                    <a:pt x="214" y="22"/>
                  </a:lnTo>
                  <a:lnTo>
                    <a:pt x="172" y="25"/>
                  </a:lnTo>
                  <a:lnTo>
                    <a:pt x="131" y="35"/>
                  </a:lnTo>
                  <a:lnTo>
                    <a:pt x="89" y="41"/>
                  </a:lnTo>
                  <a:lnTo>
                    <a:pt x="27" y="57"/>
                  </a:lnTo>
                  <a:lnTo>
                    <a:pt x="27" y="60"/>
                  </a:lnTo>
                  <a:lnTo>
                    <a:pt x="0" y="66"/>
                  </a:lnTo>
                  <a:lnTo>
                    <a:pt x="98" y="60"/>
                  </a:lnTo>
                  <a:lnTo>
                    <a:pt x="131" y="50"/>
                  </a:lnTo>
                  <a:lnTo>
                    <a:pt x="166" y="47"/>
                  </a:lnTo>
                  <a:lnTo>
                    <a:pt x="211" y="47"/>
                  </a:lnTo>
                  <a:lnTo>
                    <a:pt x="244" y="47"/>
                  </a:lnTo>
                  <a:lnTo>
                    <a:pt x="291" y="47"/>
                  </a:lnTo>
                  <a:lnTo>
                    <a:pt x="303" y="44"/>
                  </a:lnTo>
                  <a:lnTo>
                    <a:pt x="318" y="44"/>
                  </a:lnTo>
                  <a:lnTo>
                    <a:pt x="333" y="44"/>
                  </a:lnTo>
                  <a:lnTo>
                    <a:pt x="348" y="38"/>
                  </a:lnTo>
                  <a:lnTo>
                    <a:pt x="357" y="22"/>
                  </a:lnTo>
                  <a:lnTo>
                    <a:pt x="357" y="15"/>
                  </a:lnTo>
                  <a:lnTo>
                    <a:pt x="35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4" name="Freeform 115"/>
            <p:cNvSpPr>
              <a:spLocks/>
            </p:cNvSpPr>
            <p:nvPr/>
          </p:nvSpPr>
          <p:spPr bwMode="auto">
            <a:xfrm>
              <a:off x="4545" y="2679"/>
              <a:ext cx="465" cy="170"/>
            </a:xfrm>
            <a:custGeom>
              <a:avLst/>
              <a:gdLst>
                <a:gd name="T0" fmla="*/ 2654 w 372"/>
                <a:gd name="T1" fmla="*/ 0 h 125"/>
                <a:gd name="T2" fmla="*/ 2481 w 372"/>
                <a:gd name="T3" fmla="*/ 284 h 125"/>
                <a:gd name="T4" fmla="*/ 2263 w 372"/>
                <a:gd name="T5" fmla="*/ 525 h 125"/>
                <a:gd name="T6" fmla="*/ 1905 w 372"/>
                <a:gd name="T7" fmla="*/ 854 h 125"/>
                <a:gd name="T8" fmla="*/ 1681 w 372"/>
                <a:gd name="T9" fmla="*/ 1050 h 125"/>
                <a:gd name="T10" fmla="*/ 1260 w 372"/>
                <a:gd name="T11" fmla="*/ 1161 h 125"/>
                <a:gd name="T12" fmla="*/ 485 w 372"/>
                <a:gd name="T13" fmla="*/ 1670 h 125"/>
                <a:gd name="T14" fmla="*/ 270 w 372"/>
                <a:gd name="T15" fmla="*/ 1727 h 125"/>
                <a:gd name="T16" fmla="*/ 0 w 372"/>
                <a:gd name="T17" fmla="*/ 1979 h 125"/>
                <a:gd name="T18" fmla="*/ 2461 w 372"/>
                <a:gd name="T19" fmla="*/ 710 h 125"/>
                <a:gd name="T20" fmla="*/ 2701 w 372"/>
                <a:gd name="T21" fmla="*/ 929 h 125"/>
                <a:gd name="T22" fmla="*/ 2766 w 372"/>
                <a:gd name="T23" fmla="*/ 745 h 125"/>
                <a:gd name="T24" fmla="*/ 2766 w 372"/>
                <a:gd name="T25" fmla="*/ 579 h 125"/>
                <a:gd name="T26" fmla="*/ 2654 w 372"/>
                <a:gd name="T27" fmla="*/ 0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2"/>
                <a:gd name="T43" fmla="*/ 0 h 125"/>
                <a:gd name="T44" fmla="*/ 372 w 372"/>
                <a:gd name="T45" fmla="*/ 125 h 1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2" h="125">
                  <a:moveTo>
                    <a:pt x="356" y="0"/>
                  </a:moveTo>
                  <a:lnTo>
                    <a:pt x="333" y="18"/>
                  </a:lnTo>
                  <a:lnTo>
                    <a:pt x="303" y="33"/>
                  </a:lnTo>
                  <a:lnTo>
                    <a:pt x="255" y="54"/>
                  </a:lnTo>
                  <a:lnTo>
                    <a:pt x="226" y="66"/>
                  </a:lnTo>
                  <a:lnTo>
                    <a:pt x="169" y="73"/>
                  </a:lnTo>
                  <a:lnTo>
                    <a:pt x="65" y="105"/>
                  </a:lnTo>
                  <a:lnTo>
                    <a:pt x="36" y="109"/>
                  </a:lnTo>
                  <a:lnTo>
                    <a:pt x="0" y="124"/>
                  </a:lnTo>
                  <a:lnTo>
                    <a:pt x="330" y="44"/>
                  </a:lnTo>
                  <a:lnTo>
                    <a:pt x="362" y="58"/>
                  </a:lnTo>
                  <a:lnTo>
                    <a:pt x="371" y="47"/>
                  </a:lnTo>
                  <a:lnTo>
                    <a:pt x="371" y="36"/>
                  </a:lnTo>
                  <a:lnTo>
                    <a:pt x="356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5" name="Freeform 116"/>
            <p:cNvSpPr>
              <a:spLocks/>
            </p:cNvSpPr>
            <p:nvPr/>
          </p:nvSpPr>
          <p:spPr bwMode="auto">
            <a:xfrm>
              <a:off x="4526" y="2578"/>
              <a:ext cx="447" cy="217"/>
            </a:xfrm>
            <a:custGeom>
              <a:avLst/>
              <a:gdLst>
                <a:gd name="T0" fmla="*/ 2443 w 359"/>
                <a:gd name="T1" fmla="*/ 0 h 159"/>
                <a:gd name="T2" fmla="*/ 2357 w 359"/>
                <a:gd name="T3" fmla="*/ 322 h 159"/>
                <a:gd name="T4" fmla="*/ 2174 w 359"/>
                <a:gd name="T5" fmla="*/ 555 h 159"/>
                <a:gd name="T6" fmla="*/ 1937 w 359"/>
                <a:gd name="T7" fmla="*/ 898 h 159"/>
                <a:gd name="T8" fmla="*/ 1747 w 359"/>
                <a:gd name="T9" fmla="*/ 1183 h 159"/>
                <a:gd name="T10" fmla="*/ 1536 w 359"/>
                <a:gd name="T11" fmla="*/ 1410 h 159"/>
                <a:gd name="T12" fmla="*/ 1322 w 359"/>
                <a:gd name="T13" fmla="*/ 1645 h 159"/>
                <a:gd name="T14" fmla="*/ 1112 w 359"/>
                <a:gd name="T15" fmla="*/ 1807 h 159"/>
                <a:gd name="T16" fmla="*/ 905 w 359"/>
                <a:gd name="T17" fmla="*/ 1978 h 159"/>
                <a:gd name="T18" fmla="*/ 565 w 359"/>
                <a:gd name="T19" fmla="*/ 2130 h 159"/>
                <a:gd name="T20" fmla="*/ 0 w 359"/>
                <a:gd name="T21" fmla="*/ 2605 h 159"/>
                <a:gd name="T22" fmla="*/ 380 w 359"/>
                <a:gd name="T23" fmla="*/ 2481 h 159"/>
                <a:gd name="T24" fmla="*/ 887 w 359"/>
                <a:gd name="T25" fmla="*/ 2204 h 159"/>
                <a:gd name="T26" fmla="*/ 1228 w 359"/>
                <a:gd name="T27" fmla="*/ 2023 h 159"/>
                <a:gd name="T28" fmla="*/ 1556 w 359"/>
                <a:gd name="T29" fmla="*/ 1807 h 159"/>
                <a:gd name="T30" fmla="*/ 1840 w 359"/>
                <a:gd name="T31" fmla="*/ 1576 h 159"/>
                <a:gd name="T32" fmla="*/ 2102 w 359"/>
                <a:gd name="T33" fmla="*/ 1297 h 159"/>
                <a:gd name="T34" fmla="*/ 2575 w 359"/>
                <a:gd name="T35" fmla="*/ 674 h 159"/>
                <a:gd name="T36" fmla="*/ 2575 w 359"/>
                <a:gd name="T37" fmla="*/ 392 h 159"/>
                <a:gd name="T38" fmla="*/ 2443 w 359"/>
                <a:gd name="T39" fmla="*/ 0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9"/>
                <a:gd name="T61" fmla="*/ 0 h 159"/>
                <a:gd name="T62" fmla="*/ 359 w 359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9" h="159">
                  <a:moveTo>
                    <a:pt x="340" y="0"/>
                  </a:moveTo>
                  <a:lnTo>
                    <a:pt x="328" y="20"/>
                  </a:lnTo>
                  <a:lnTo>
                    <a:pt x="302" y="34"/>
                  </a:lnTo>
                  <a:lnTo>
                    <a:pt x="270" y="55"/>
                  </a:lnTo>
                  <a:lnTo>
                    <a:pt x="243" y="72"/>
                  </a:lnTo>
                  <a:lnTo>
                    <a:pt x="214" y="86"/>
                  </a:lnTo>
                  <a:lnTo>
                    <a:pt x="184" y="100"/>
                  </a:lnTo>
                  <a:lnTo>
                    <a:pt x="155" y="110"/>
                  </a:lnTo>
                  <a:lnTo>
                    <a:pt x="126" y="120"/>
                  </a:lnTo>
                  <a:lnTo>
                    <a:pt x="79" y="130"/>
                  </a:lnTo>
                  <a:lnTo>
                    <a:pt x="0" y="158"/>
                  </a:lnTo>
                  <a:lnTo>
                    <a:pt x="53" y="151"/>
                  </a:lnTo>
                  <a:lnTo>
                    <a:pt x="123" y="134"/>
                  </a:lnTo>
                  <a:lnTo>
                    <a:pt x="170" y="123"/>
                  </a:lnTo>
                  <a:lnTo>
                    <a:pt x="217" y="110"/>
                  </a:lnTo>
                  <a:lnTo>
                    <a:pt x="255" y="96"/>
                  </a:lnTo>
                  <a:lnTo>
                    <a:pt x="293" y="79"/>
                  </a:lnTo>
                  <a:lnTo>
                    <a:pt x="358" y="41"/>
                  </a:lnTo>
                  <a:lnTo>
                    <a:pt x="358" y="24"/>
                  </a:lnTo>
                  <a:lnTo>
                    <a:pt x="3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6" name="Freeform 117"/>
            <p:cNvSpPr>
              <a:spLocks/>
            </p:cNvSpPr>
            <p:nvPr/>
          </p:nvSpPr>
          <p:spPr bwMode="auto">
            <a:xfrm>
              <a:off x="4534" y="2494"/>
              <a:ext cx="424" cy="240"/>
            </a:xfrm>
            <a:custGeom>
              <a:avLst/>
              <a:gdLst>
                <a:gd name="T0" fmla="*/ 2235 w 340"/>
                <a:gd name="T1" fmla="*/ 0 h 176"/>
                <a:gd name="T2" fmla="*/ 1932 w 340"/>
                <a:gd name="T3" fmla="*/ 361 h 176"/>
                <a:gd name="T4" fmla="*/ 0 w 340"/>
                <a:gd name="T5" fmla="*/ 2864 h 176"/>
                <a:gd name="T6" fmla="*/ 869 w 340"/>
                <a:gd name="T7" fmla="*/ 2141 h 176"/>
                <a:gd name="T8" fmla="*/ 1277 w 340"/>
                <a:gd name="T9" fmla="*/ 1711 h 176"/>
                <a:gd name="T10" fmla="*/ 1586 w 340"/>
                <a:gd name="T11" fmla="*/ 1417 h 176"/>
                <a:gd name="T12" fmla="*/ 1823 w 340"/>
                <a:gd name="T13" fmla="*/ 1013 h 176"/>
                <a:gd name="T14" fmla="*/ 1978 w 340"/>
                <a:gd name="T15" fmla="*/ 762 h 176"/>
                <a:gd name="T16" fmla="*/ 2075 w 340"/>
                <a:gd name="T17" fmla="*/ 481 h 176"/>
                <a:gd name="T18" fmla="*/ 2475 w 340"/>
                <a:gd name="T19" fmla="*/ 121 h 176"/>
                <a:gd name="T20" fmla="*/ 2366 w 340"/>
                <a:gd name="T21" fmla="*/ 65 h 176"/>
                <a:gd name="T22" fmla="*/ 2235 w 340"/>
                <a:gd name="T23" fmla="*/ 0 h 1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0"/>
                <a:gd name="T37" fmla="*/ 0 h 176"/>
                <a:gd name="T38" fmla="*/ 340 w 340"/>
                <a:gd name="T39" fmla="*/ 176 h 1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0" h="176">
                  <a:moveTo>
                    <a:pt x="306" y="0"/>
                  </a:moveTo>
                  <a:lnTo>
                    <a:pt x="265" y="22"/>
                  </a:lnTo>
                  <a:lnTo>
                    <a:pt x="0" y="175"/>
                  </a:lnTo>
                  <a:lnTo>
                    <a:pt x="119" y="131"/>
                  </a:lnTo>
                  <a:lnTo>
                    <a:pt x="175" y="105"/>
                  </a:lnTo>
                  <a:lnTo>
                    <a:pt x="217" y="87"/>
                  </a:lnTo>
                  <a:lnTo>
                    <a:pt x="250" y="62"/>
                  </a:lnTo>
                  <a:lnTo>
                    <a:pt x="271" y="47"/>
                  </a:lnTo>
                  <a:lnTo>
                    <a:pt x="285" y="29"/>
                  </a:lnTo>
                  <a:lnTo>
                    <a:pt x="339" y="7"/>
                  </a:lnTo>
                  <a:lnTo>
                    <a:pt x="324" y="4"/>
                  </a:lnTo>
                  <a:lnTo>
                    <a:pt x="30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7" name="Freeform 118"/>
            <p:cNvSpPr>
              <a:spLocks/>
            </p:cNvSpPr>
            <p:nvPr/>
          </p:nvSpPr>
          <p:spPr bwMode="auto">
            <a:xfrm>
              <a:off x="4682" y="1910"/>
              <a:ext cx="238" cy="468"/>
            </a:xfrm>
            <a:custGeom>
              <a:avLst/>
              <a:gdLst>
                <a:gd name="T0" fmla="*/ 938 w 191"/>
                <a:gd name="T1" fmla="*/ 0 h 343"/>
                <a:gd name="T2" fmla="*/ 791 w 191"/>
                <a:gd name="T3" fmla="*/ 950 h 343"/>
                <a:gd name="T4" fmla="*/ 791 w 191"/>
                <a:gd name="T5" fmla="*/ 1560 h 343"/>
                <a:gd name="T6" fmla="*/ 591 w 191"/>
                <a:gd name="T7" fmla="*/ 2390 h 343"/>
                <a:gd name="T8" fmla="*/ 244 w 191"/>
                <a:gd name="T9" fmla="*/ 2738 h 343"/>
                <a:gd name="T10" fmla="*/ 244 w 191"/>
                <a:gd name="T11" fmla="*/ 3100 h 343"/>
                <a:gd name="T12" fmla="*/ 50 w 191"/>
                <a:gd name="T13" fmla="*/ 3699 h 343"/>
                <a:gd name="T14" fmla="*/ 0 w 191"/>
                <a:gd name="T15" fmla="*/ 4776 h 343"/>
                <a:gd name="T16" fmla="*/ 96 w 191"/>
                <a:gd name="T17" fmla="*/ 5242 h 343"/>
                <a:gd name="T18" fmla="*/ 384 w 191"/>
                <a:gd name="T19" fmla="*/ 5490 h 343"/>
                <a:gd name="T20" fmla="*/ 882 w 191"/>
                <a:gd name="T21" fmla="*/ 5609 h 343"/>
                <a:gd name="T22" fmla="*/ 1029 w 191"/>
                <a:gd name="T23" fmla="*/ 5383 h 343"/>
                <a:gd name="T24" fmla="*/ 1273 w 191"/>
                <a:gd name="T25" fmla="*/ 4882 h 343"/>
                <a:gd name="T26" fmla="*/ 1273 w 191"/>
                <a:gd name="T27" fmla="*/ 4545 h 343"/>
                <a:gd name="T28" fmla="*/ 1379 w 191"/>
                <a:gd name="T29" fmla="*/ 3820 h 343"/>
                <a:gd name="T30" fmla="*/ 1379 w 191"/>
                <a:gd name="T31" fmla="*/ 3569 h 343"/>
                <a:gd name="T32" fmla="*/ 938 w 191"/>
                <a:gd name="T33" fmla="*/ 0 h 3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343"/>
                <a:gd name="T53" fmla="*/ 191 w 191"/>
                <a:gd name="T54" fmla="*/ 343 h 3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343">
                  <a:moveTo>
                    <a:pt x="129" y="0"/>
                  </a:moveTo>
                  <a:lnTo>
                    <a:pt x="109" y="58"/>
                  </a:lnTo>
                  <a:lnTo>
                    <a:pt x="109" y="95"/>
                  </a:lnTo>
                  <a:lnTo>
                    <a:pt x="82" y="146"/>
                  </a:lnTo>
                  <a:lnTo>
                    <a:pt x="34" y="167"/>
                  </a:lnTo>
                  <a:lnTo>
                    <a:pt x="34" y="189"/>
                  </a:lnTo>
                  <a:lnTo>
                    <a:pt x="7" y="226"/>
                  </a:lnTo>
                  <a:lnTo>
                    <a:pt x="0" y="291"/>
                  </a:lnTo>
                  <a:lnTo>
                    <a:pt x="14" y="320"/>
                  </a:lnTo>
                  <a:lnTo>
                    <a:pt x="54" y="335"/>
                  </a:lnTo>
                  <a:lnTo>
                    <a:pt x="122" y="342"/>
                  </a:lnTo>
                  <a:lnTo>
                    <a:pt x="142" y="328"/>
                  </a:lnTo>
                  <a:lnTo>
                    <a:pt x="176" y="298"/>
                  </a:lnTo>
                  <a:lnTo>
                    <a:pt x="176" y="277"/>
                  </a:lnTo>
                  <a:lnTo>
                    <a:pt x="190" y="233"/>
                  </a:lnTo>
                  <a:lnTo>
                    <a:pt x="190" y="218"/>
                  </a:lnTo>
                  <a:lnTo>
                    <a:pt x="12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8" name="Freeform 119"/>
            <p:cNvSpPr>
              <a:spLocks/>
            </p:cNvSpPr>
            <p:nvPr/>
          </p:nvSpPr>
          <p:spPr bwMode="auto">
            <a:xfrm>
              <a:off x="4512" y="1762"/>
              <a:ext cx="305" cy="487"/>
            </a:xfrm>
            <a:custGeom>
              <a:avLst/>
              <a:gdLst>
                <a:gd name="T0" fmla="*/ 1491 w 245"/>
                <a:gd name="T1" fmla="*/ 0 h 358"/>
                <a:gd name="T2" fmla="*/ 1291 w 245"/>
                <a:gd name="T3" fmla="*/ 811 h 358"/>
                <a:gd name="T4" fmla="*/ 1150 w 245"/>
                <a:gd name="T5" fmla="*/ 1034 h 358"/>
                <a:gd name="T6" fmla="*/ 942 w 245"/>
                <a:gd name="T7" fmla="*/ 1272 h 358"/>
                <a:gd name="T8" fmla="*/ 512 w 245"/>
                <a:gd name="T9" fmla="*/ 1630 h 358"/>
                <a:gd name="T10" fmla="*/ 381 w 245"/>
                <a:gd name="T11" fmla="*/ 1986 h 358"/>
                <a:gd name="T12" fmla="*/ 259 w 245"/>
                <a:gd name="T13" fmla="*/ 2084 h 358"/>
                <a:gd name="T14" fmla="*/ 126 w 245"/>
                <a:gd name="T15" fmla="*/ 3129 h 358"/>
                <a:gd name="T16" fmla="*/ 126 w 245"/>
                <a:gd name="T17" fmla="*/ 4292 h 358"/>
                <a:gd name="T18" fmla="*/ 0 w 245"/>
                <a:gd name="T19" fmla="*/ 4399 h 358"/>
                <a:gd name="T20" fmla="*/ 126 w 245"/>
                <a:gd name="T21" fmla="*/ 5101 h 358"/>
                <a:gd name="T22" fmla="*/ 512 w 245"/>
                <a:gd name="T23" fmla="*/ 5455 h 358"/>
                <a:gd name="T24" fmla="*/ 551 w 245"/>
                <a:gd name="T25" fmla="*/ 5700 h 358"/>
                <a:gd name="T26" fmla="*/ 683 w 245"/>
                <a:gd name="T27" fmla="*/ 5001 h 358"/>
                <a:gd name="T28" fmla="*/ 817 w 245"/>
                <a:gd name="T29" fmla="*/ 3820 h 358"/>
                <a:gd name="T30" fmla="*/ 1030 w 245"/>
                <a:gd name="T31" fmla="*/ 3363 h 358"/>
                <a:gd name="T32" fmla="*/ 1232 w 245"/>
                <a:gd name="T33" fmla="*/ 3016 h 358"/>
                <a:gd name="T34" fmla="*/ 1409 w 245"/>
                <a:gd name="T35" fmla="*/ 2202 h 358"/>
                <a:gd name="T36" fmla="*/ 1754 w 245"/>
                <a:gd name="T37" fmla="*/ 929 h 358"/>
                <a:gd name="T38" fmla="*/ 1754 w 245"/>
                <a:gd name="T39" fmla="*/ 929 h 358"/>
                <a:gd name="T40" fmla="*/ 1491 w 245"/>
                <a:gd name="T41" fmla="*/ 0 h 3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5"/>
                <a:gd name="T64" fmla="*/ 0 h 358"/>
                <a:gd name="T65" fmla="*/ 245 w 245"/>
                <a:gd name="T66" fmla="*/ 358 h 3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5" h="358">
                  <a:moveTo>
                    <a:pt x="208" y="0"/>
                  </a:moveTo>
                  <a:lnTo>
                    <a:pt x="179" y="51"/>
                  </a:lnTo>
                  <a:lnTo>
                    <a:pt x="160" y="65"/>
                  </a:lnTo>
                  <a:lnTo>
                    <a:pt x="131" y="80"/>
                  </a:lnTo>
                  <a:lnTo>
                    <a:pt x="71" y="102"/>
                  </a:lnTo>
                  <a:lnTo>
                    <a:pt x="54" y="124"/>
                  </a:lnTo>
                  <a:lnTo>
                    <a:pt x="36" y="131"/>
                  </a:lnTo>
                  <a:lnTo>
                    <a:pt x="18" y="196"/>
                  </a:lnTo>
                  <a:lnTo>
                    <a:pt x="18" y="269"/>
                  </a:lnTo>
                  <a:lnTo>
                    <a:pt x="0" y="276"/>
                  </a:lnTo>
                  <a:lnTo>
                    <a:pt x="18" y="320"/>
                  </a:lnTo>
                  <a:lnTo>
                    <a:pt x="71" y="342"/>
                  </a:lnTo>
                  <a:lnTo>
                    <a:pt x="77" y="357"/>
                  </a:lnTo>
                  <a:lnTo>
                    <a:pt x="95" y="313"/>
                  </a:lnTo>
                  <a:lnTo>
                    <a:pt x="113" y="240"/>
                  </a:lnTo>
                  <a:lnTo>
                    <a:pt x="143" y="211"/>
                  </a:lnTo>
                  <a:lnTo>
                    <a:pt x="172" y="189"/>
                  </a:lnTo>
                  <a:lnTo>
                    <a:pt x="196" y="138"/>
                  </a:lnTo>
                  <a:lnTo>
                    <a:pt x="244" y="58"/>
                  </a:lnTo>
                  <a:lnTo>
                    <a:pt x="20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19" name="Freeform 120"/>
            <p:cNvSpPr>
              <a:spLocks/>
            </p:cNvSpPr>
            <p:nvPr/>
          </p:nvSpPr>
          <p:spPr bwMode="auto">
            <a:xfrm>
              <a:off x="4585" y="2228"/>
              <a:ext cx="113" cy="120"/>
            </a:xfrm>
            <a:custGeom>
              <a:avLst/>
              <a:gdLst>
                <a:gd name="T0" fmla="*/ 587 w 91"/>
                <a:gd name="T1" fmla="*/ 0 h 88"/>
                <a:gd name="T2" fmla="*/ 256 w 91"/>
                <a:gd name="T3" fmla="*/ 0 h 88"/>
                <a:gd name="T4" fmla="*/ 88 w 91"/>
                <a:gd name="T5" fmla="*/ 481 h 88"/>
                <a:gd name="T6" fmla="*/ 0 w 91"/>
                <a:gd name="T7" fmla="*/ 1417 h 88"/>
                <a:gd name="T8" fmla="*/ 340 w 91"/>
                <a:gd name="T9" fmla="*/ 1417 h 88"/>
                <a:gd name="T10" fmla="*/ 636 w 91"/>
                <a:gd name="T11" fmla="*/ 1417 h 88"/>
                <a:gd name="T12" fmla="*/ 636 w 91"/>
                <a:gd name="T13" fmla="*/ 1305 h 88"/>
                <a:gd name="T14" fmla="*/ 587 w 91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88"/>
                <a:gd name="T26" fmla="*/ 91 w 91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88">
                  <a:moveTo>
                    <a:pt x="84" y="0"/>
                  </a:moveTo>
                  <a:lnTo>
                    <a:pt x="36" y="0"/>
                  </a:lnTo>
                  <a:lnTo>
                    <a:pt x="12" y="29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90" y="87"/>
                  </a:lnTo>
                  <a:lnTo>
                    <a:pt x="90" y="80"/>
                  </a:lnTo>
                  <a:lnTo>
                    <a:pt x="8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0" name="Freeform 121"/>
            <p:cNvSpPr>
              <a:spLocks/>
            </p:cNvSpPr>
            <p:nvPr/>
          </p:nvSpPr>
          <p:spPr bwMode="auto">
            <a:xfrm>
              <a:off x="4372" y="2470"/>
              <a:ext cx="460" cy="253"/>
            </a:xfrm>
            <a:custGeom>
              <a:avLst/>
              <a:gdLst>
                <a:gd name="T0" fmla="*/ 2623 w 370"/>
                <a:gd name="T1" fmla="*/ 0 h 186"/>
                <a:gd name="T2" fmla="*/ 2301 w 370"/>
                <a:gd name="T3" fmla="*/ 0 h 186"/>
                <a:gd name="T4" fmla="*/ 2014 w 370"/>
                <a:gd name="T5" fmla="*/ 267 h 186"/>
                <a:gd name="T6" fmla="*/ 1775 w 370"/>
                <a:gd name="T7" fmla="*/ 616 h 186"/>
                <a:gd name="T8" fmla="*/ 1431 w 370"/>
                <a:gd name="T9" fmla="*/ 1162 h 186"/>
                <a:gd name="T10" fmla="*/ 1120 w 370"/>
                <a:gd name="T11" fmla="*/ 1500 h 186"/>
                <a:gd name="T12" fmla="*/ 638 w 370"/>
                <a:gd name="T13" fmla="*/ 2214 h 186"/>
                <a:gd name="T14" fmla="*/ 210 w 370"/>
                <a:gd name="T15" fmla="*/ 2727 h 186"/>
                <a:gd name="T16" fmla="*/ 0 w 370"/>
                <a:gd name="T17" fmla="*/ 2957 h 186"/>
                <a:gd name="T18" fmla="*/ 609 w 370"/>
                <a:gd name="T19" fmla="*/ 2775 h 186"/>
                <a:gd name="T20" fmla="*/ 1378 w 370"/>
                <a:gd name="T21" fmla="*/ 1768 h 186"/>
                <a:gd name="T22" fmla="*/ 1378 w 370"/>
                <a:gd name="T23" fmla="*/ 1768 h 186"/>
                <a:gd name="T24" fmla="*/ 2623 w 370"/>
                <a:gd name="T25" fmla="*/ 0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0"/>
                <a:gd name="T40" fmla="*/ 0 h 186"/>
                <a:gd name="T41" fmla="*/ 370 w 370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0" h="186">
                  <a:moveTo>
                    <a:pt x="369" y="0"/>
                  </a:moveTo>
                  <a:lnTo>
                    <a:pt x="324" y="0"/>
                  </a:lnTo>
                  <a:lnTo>
                    <a:pt x="283" y="17"/>
                  </a:lnTo>
                  <a:lnTo>
                    <a:pt x="250" y="38"/>
                  </a:lnTo>
                  <a:lnTo>
                    <a:pt x="202" y="73"/>
                  </a:lnTo>
                  <a:lnTo>
                    <a:pt x="158" y="94"/>
                  </a:lnTo>
                  <a:lnTo>
                    <a:pt x="90" y="139"/>
                  </a:lnTo>
                  <a:lnTo>
                    <a:pt x="30" y="171"/>
                  </a:lnTo>
                  <a:lnTo>
                    <a:pt x="0" y="185"/>
                  </a:lnTo>
                  <a:lnTo>
                    <a:pt x="86" y="174"/>
                  </a:lnTo>
                  <a:lnTo>
                    <a:pt x="194" y="111"/>
                  </a:lnTo>
                  <a:lnTo>
                    <a:pt x="36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1" name="Freeform 122"/>
            <p:cNvSpPr>
              <a:spLocks/>
            </p:cNvSpPr>
            <p:nvPr/>
          </p:nvSpPr>
          <p:spPr bwMode="auto">
            <a:xfrm>
              <a:off x="4288" y="2454"/>
              <a:ext cx="430" cy="242"/>
            </a:xfrm>
            <a:custGeom>
              <a:avLst/>
              <a:gdLst>
                <a:gd name="T0" fmla="*/ 2389 w 345"/>
                <a:gd name="T1" fmla="*/ 0 h 178"/>
                <a:gd name="T2" fmla="*/ 2278 w 345"/>
                <a:gd name="T3" fmla="*/ 0 h 178"/>
                <a:gd name="T4" fmla="*/ 1990 w 345"/>
                <a:gd name="T5" fmla="*/ 48 h 178"/>
                <a:gd name="T6" fmla="*/ 1381 w 345"/>
                <a:gd name="T7" fmla="*/ 617 h 178"/>
                <a:gd name="T8" fmla="*/ 1038 w 345"/>
                <a:gd name="T9" fmla="*/ 1100 h 178"/>
                <a:gd name="T10" fmla="*/ 0 w 345"/>
                <a:gd name="T11" fmla="*/ 2816 h 178"/>
                <a:gd name="T12" fmla="*/ 619 w 345"/>
                <a:gd name="T13" fmla="*/ 2287 h 178"/>
                <a:gd name="T14" fmla="*/ 1061 w 345"/>
                <a:gd name="T15" fmla="*/ 1795 h 178"/>
                <a:gd name="T16" fmla="*/ 2066 w 345"/>
                <a:gd name="T17" fmla="*/ 427 h 178"/>
                <a:gd name="T18" fmla="*/ 2499 w 345"/>
                <a:gd name="T19" fmla="*/ 140 h 178"/>
                <a:gd name="T20" fmla="*/ 2364 w 345"/>
                <a:gd name="T21" fmla="*/ 92 h 178"/>
                <a:gd name="T22" fmla="*/ 2364 w 345"/>
                <a:gd name="T23" fmla="*/ 92 h 178"/>
                <a:gd name="T24" fmla="*/ 2389 w 345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5"/>
                <a:gd name="T40" fmla="*/ 0 h 178"/>
                <a:gd name="T41" fmla="*/ 345 w 345"/>
                <a:gd name="T42" fmla="*/ 178 h 1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5" h="178">
                  <a:moveTo>
                    <a:pt x="329" y="0"/>
                  </a:moveTo>
                  <a:lnTo>
                    <a:pt x="314" y="0"/>
                  </a:lnTo>
                  <a:lnTo>
                    <a:pt x="274" y="3"/>
                  </a:lnTo>
                  <a:lnTo>
                    <a:pt x="190" y="39"/>
                  </a:lnTo>
                  <a:lnTo>
                    <a:pt x="143" y="69"/>
                  </a:lnTo>
                  <a:lnTo>
                    <a:pt x="0" y="177"/>
                  </a:lnTo>
                  <a:lnTo>
                    <a:pt x="85" y="144"/>
                  </a:lnTo>
                  <a:lnTo>
                    <a:pt x="146" y="113"/>
                  </a:lnTo>
                  <a:lnTo>
                    <a:pt x="285" y="27"/>
                  </a:lnTo>
                  <a:lnTo>
                    <a:pt x="344" y="9"/>
                  </a:lnTo>
                  <a:lnTo>
                    <a:pt x="326" y="6"/>
                  </a:lnTo>
                  <a:lnTo>
                    <a:pt x="329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2" name="Freeform 123"/>
            <p:cNvSpPr>
              <a:spLocks/>
            </p:cNvSpPr>
            <p:nvPr/>
          </p:nvSpPr>
          <p:spPr bwMode="auto">
            <a:xfrm>
              <a:off x="3001" y="2951"/>
              <a:ext cx="602" cy="309"/>
            </a:xfrm>
            <a:custGeom>
              <a:avLst/>
              <a:gdLst>
                <a:gd name="T0" fmla="*/ 1981 w 482"/>
                <a:gd name="T1" fmla="*/ 1168 h 227"/>
                <a:gd name="T2" fmla="*/ 1541 w 482"/>
                <a:gd name="T3" fmla="*/ 580 h 227"/>
                <a:gd name="T4" fmla="*/ 1145 w 482"/>
                <a:gd name="T5" fmla="*/ 235 h 227"/>
                <a:gd name="T6" fmla="*/ 527 w 482"/>
                <a:gd name="T7" fmla="*/ 0 h 227"/>
                <a:gd name="T8" fmla="*/ 355 w 482"/>
                <a:gd name="T9" fmla="*/ 0 h 227"/>
                <a:gd name="T10" fmla="*/ 40 w 482"/>
                <a:gd name="T11" fmla="*/ 235 h 227"/>
                <a:gd name="T12" fmla="*/ 0 w 482"/>
                <a:gd name="T13" fmla="*/ 934 h 227"/>
                <a:gd name="T14" fmla="*/ 217 w 482"/>
                <a:gd name="T15" fmla="*/ 1529 h 227"/>
                <a:gd name="T16" fmla="*/ 570 w 482"/>
                <a:gd name="T17" fmla="*/ 2094 h 227"/>
                <a:gd name="T18" fmla="*/ 1145 w 482"/>
                <a:gd name="T19" fmla="*/ 2571 h 227"/>
                <a:gd name="T20" fmla="*/ 1449 w 482"/>
                <a:gd name="T21" fmla="*/ 2797 h 227"/>
                <a:gd name="T22" fmla="*/ 1895 w 482"/>
                <a:gd name="T23" fmla="*/ 3276 h 227"/>
                <a:gd name="T24" fmla="*/ 2329 w 482"/>
                <a:gd name="T25" fmla="*/ 3625 h 227"/>
                <a:gd name="T26" fmla="*/ 2855 w 482"/>
                <a:gd name="T27" fmla="*/ 3625 h 227"/>
                <a:gd name="T28" fmla="*/ 3077 w 482"/>
                <a:gd name="T29" fmla="*/ 3625 h 227"/>
                <a:gd name="T30" fmla="*/ 3333 w 482"/>
                <a:gd name="T31" fmla="*/ 3276 h 227"/>
                <a:gd name="T32" fmla="*/ 3561 w 482"/>
                <a:gd name="T33" fmla="*/ 2707 h 227"/>
                <a:gd name="T34" fmla="*/ 3561 w 482"/>
                <a:gd name="T35" fmla="*/ 1991 h 227"/>
                <a:gd name="T36" fmla="*/ 3382 w 482"/>
                <a:gd name="T37" fmla="*/ 1529 h 227"/>
                <a:gd name="T38" fmla="*/ 3245 w 482"/>
                <a:gd name="T39" fmla="*/ 1529 h 227"/>
                <a:gd name="T40" fmla="*/ 1981 w 482"/>
                <a:gd name="T41" fmla="*/ 1168 h 2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2"/>
                <a:gd name="T64" fmla="*/ 0 h 227"/>
                <a:gd name="T65" fmla="*/ 482 w 482"/>
                <a:gd name="T66" fmla="*/ 227 h 2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2" h="227">
                  <a:moveTo>
                    <a:pt x="268" y="73"/>
                  </a:moveTo>
                  <a:lnTo>
                    <a:pt x="208" y="36"/>
                  </a:lnTo>
                  <a:lnTo>
                    <a:pt x="155" y="15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6" y="15"/>
                  </a:lnTo>
                  <a:lnTo>
                    <a:pt x="0" y="58"/>
                  </a:lnTo>
                  <a:lnTo>
                    <a:pt x="30" y="95"/>
                  </a:lnTo>
                  <a:lnTo>
                    <a:pt x="77" y="131"/>
                  </a:lnTo>
                  <a:lnTo>
                    <a:pt x="155" y="160"/>
                  </a:lnTo>
                  <a:lnTo>
                    <a:pt x="196" y="174"/>
                  </a:lnTo>
                  <a:lnTo>
                    <a:pt x="256" y="204"/>
                  </a:lnTo>
                  <a:lnTo>
                    <a:pt x="315" y="226"/>
                  </a:lnTo>
                  <a:lnTo>
                    <a:pt x="386" y="226"/>
                  </a:lnTo>
                  <a:lnTo>
                    <a:pt x="416" y="226"/>
                  </a:lnTo>
                  <a:lnTo>
                    <a:pt x="451" y="204"/>
                  </a:lnTo>
                  <a:lnTo>
                    <a:pt x="481" y="168"/>
                  </a:lnTo>
                  <a:lnTo>
                    <a:pt x="481" y="124"/>
                  </a:lnTo>
                  <a:lnTo>
                    <a:pt x="457" y="95"/>
                  </a:lnTo>
                  <a:lnTo>
                    <a:pt x="439" y="95"/>
                  </a:lnTo>
                  <a:lnTo>
                    <a:pt x="268" y="7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3" name="Freeform 124"/>
            <p:cNvSpPr>
              <a:spLocks/>
            </p:cNvSpPr>
            <p:nvPr/>
          </p:nvSpPr>
          <p:spPr bwMode="auto">
            <a:xfrm>
              <a:off x="3691" y="2753"/>
              <a:ext cx="444" cy="428"/>
            </a:xfrm>
            <a:custGeom>
              <a:avLst/>
              <a:gdLst>
                <a:gd name="T0" fmla="*/ 2153 w 357"/>
                <a:gd name="T1" fmla="*/ 125 h 315"/>
                <a:gd name="T2" fmla="*/ 1810 w 357"/>
                <a:gd name="T3" fmla="*/ 0 h 315"/>
                <a:gd name="T4" fmla="*/ 1524 w 357"/>
                <a:gd name="T5" fmla="*/ 477 h 315"/>
                <a:gd name="T6" fmla="*/ 1354 w 357"/>
                <a:gd name="T7" fmla="*/ 1046 h 315"/>
                <a:gd name="T8" fmla="*/ 1175 w 357"/>
                <a:gd name="T9" fmla="*/ 1844 h 315"/>
                <a:gd name="T10" fmla="*/ 1052 w 357"/>
                <a:gd name="T11" fmla="*/ 2075 h 315"/>
                <a:gd name="T12" fmla="*/ 795 w 357"/>
                <a:gd name="T13" fmla="*/ 2650 h 315"/>
                <a:gd name="T14" fmla="*/ 590 w 357"/>
                <a:gd name="T15" fmla="*/ 2876 h 315"/>
                <a:gd name="T16" fmla="*/ 332 w 357"/>
                <a:gd name="T17" fmla="*/ 4019 h 315"/>
                <a:gd name="T18" fmla="*/ 0 w 357"/>
                <a:gd name="T19" fmla="*/ 4837 h 315"/>
                <a:gd name="T20" fmla="*/ 119 w 357"/>
                <a:gd name="T21" fmla="*/ 4959 h 315"/>
                <a:gd name="T22" fmla="*/ 1137 w 357"/>
                <a:gd name="T23" fmla="*/ 3459 h 315"/>
                <a:gd name="T24" fmla="*/ 1354 w 357"/>
                <a:gd name="T25" fmla="*/ 2876 h 315"/>
                <a:gd name="T26" fmla="*/ 1568 w 357"/>
                <a:gd name="T27" fmla="*/ 1950 h 315"/>
                <a:gd name="T28" fmla="*/ 1856 w 357"/>
                <a:gd name="T29" fmla="*/ 1496 h 315"/>
                <a:gd name="T30" fmla="*/ 2367 w 357"/>
                <a:gd name="T31" fmla="*/ 477 h 315"/>
                <a:gd name="T32" fmla="*/ 2535 w 357"/>
                <a:gd name="T33" fmla="*/ 125 h 315"/>
                <a:gd name="T34" fmla="*/ 2535 w 357"/>
                <a:gd name="T35" fmla="*/ 125 h 315"/>
                <a:gd name="T36" fmla="*/ 2153 w 357"/>
                <a:gd name="T37" fmla="*/ 125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7"/>
                <a:gd name="T58" fmla="*/ 0 h 315"/>
                <a:gd name="T59" fmla="*/ 357 w 357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7" h="315">
                  <a:moveTo>
                    <a:pt x="302" y="8"/>
                  </a:moveTo>
                  <a:lnTo>
                    <a:pt x="255" y="0"/>
                  </a:lnTo>
                  <a:lnTo>
                    <a:pt x="214" y="30"/>
                  </a:lnTo>
                  <a:lnTo>
                    <a:pt x="190" y="66"/>
                  </a:lnTo>
                  <a:lnTo>
                    <a:pt x="166" y="117"/>
                  </a:lnTo>
                  <a:lnTo>
                    <a:pt x="148" y="132"/>
                  </a:lnTo>
                  <a:lnTo>
                    <a:pt x="112" y="168"/>
                  </a:lnTo>
                  <a:lnTo>
                    <a:pt x="83" y="182"/>
                  </a:lnTo>
                  <a:lnTo>
                    <a:pt x="47" y="255"/>
                  </a:lnTo>
                  <a:lnTo>
                    <a:pt x="0" y="306"/>
                  </a:lnTo>
                  <a:lnTo>
                    <a:pt x="17" y="314"/>
                  </a:lnTo>
                  <a:lnTo>
                    <a:pt x="160" y="219"/>
                  </a:lnTo>
                  <a:lnTo>
                    <a:pt x="190" y="182"/>
                  </a:lnTo>
                  <a:lnTo>
                    <a:pt x="220" y="124"/>
                  </a:lnTo>
                  <a:lnTo>
                    <a:pt x="261" y="95"/>
                  </a:lnTo>
                  <a:lnTo>
                    <a:pt x="332" y="30"/>
                  </a:lnTo>
                  <a:lnTo>
                    <a:pt x="356" y="8"/>
                  </a:lnTo>
                  <a:lnTo>
                    <a:pt x="302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4" name="Freeform 125"/>
            <p:cNvSpPr>
              <a:spLocks/>
            </p:cNvSpPr>
            <p:nvPr/>
          </p:nvSpPr>
          <p:spPr bwMode="auto">
            <a:xfrm>
              <a:off x="3038" y="2024"/>
              <a:ext cx="1028" cy="607"/>
            </a:xfrm>
            <a:custGeom>
              <a:avLst/>
              <a:gdLst>
                <a:gd name="T0" fmla="*/ 4015 w 825"/>
                <a:gd name="T1" fmla="*/ 1941 h 446"/>
                <a:gd name="T2" fmla="*/ 3564 w 825"/>
                <a:gd name="T3" fmla="*/ 2292 h 446"/>
                <a:gd name="T4" fmla="*/ 3185 w 825"/>
                <a:gd name="T5" fmla="*/ 2715 h 446"/>
                <a:gd name="T6" fmla="*/ 2649 w 825"/>
                <a:gd name="T7" fmla="*/ 3156 h 446"/>
                <a:gd name="T8" fmla="*/ 2147 w 825"/>
                <a:gd name="T9" fmla="*/ 3909 h 446"/>
                <a:gd name="T10" fmla="*/ 1652 w 825"/>
                <a:gd name="T11" fmla="*/ 4245 h 446"/>
                <a:gd name="T12" fmla="*/ 1067 w 825"/>
                <a:gd name="T13" fmla="*/ 4381 h 446"/>
                <a:gd name="T14" fmla="*/ 736 w 825"/>
                <a:gd name="T15" fmla="*/ 5017 h 446"/>
                <a:gd name="T16" fmla="*/ 77 w 825"/>
                <a:gd name="T17" fmla="*/ 5675 h 446"/>
                <a:gd name="T18" fmla="*/ 0 w 825"/>
                <a:gd name="T19" fmla="*/ 6520 h 446"/>
                <a:gd name="T20" fmla="*/ 1 w 825"/>
                <a:gd name="T21" fmla="*/ 7137 h 446"/>
                <a:gd name="T22" fmla="*/ 503 w 825"/>
                <a:gd name="T23" fmla="*/ 7111 h 446"/>
                <a:gd name="T24" fmla="*/ 1039 w 825"/>
                <a:gd name="T25" fmla="*/ 6567 h 446"/>
                <a:gd name="T26" fmla="*/ 1497 w 825"/>
                <a:gd name="T27" fmla="*/ 6349 h 446"/>
                <a:gd name="T28" fmla="*/ 1794 w 825"/>
                <a:gd name="T29" fmla="*/ 6329 h 446"/>
                <a:gd name="T30" fmla="*/ 2085 w 825"/>
                <a:gd name="T31" fmla="*/ 6301 h 446"/>
                <a:gd name="T32" fmla="*/ 2500 w 825"/>
                <a:gd name="T33" fmla="*/ 5769 h 446"/>
                <a:gd name="T34" fmla="*/ 2782 w 825"/>
                <a:gd name="T35" fmla="*/ 5029 h 446"/>
                <a:gd name="T36" fmla="*/ 2996 w 825"/>
                <a:gd name="T37" fmla="*/ 4799 h 446"/>
                <a:gd name="T38" fmla="*/ 3281 w 825"/>
                <a:gd name="T39" fmla="*/ 4791 h 446"/>
                <a:gd name="T40" fmla="*/ 3868 w 825"/>
                <a:gd name="T41" fmla="*/ 4362 h 446"/>
                <a:gd name="T42" fmla="*/ 4066 w 825"/>
                <a:gd name="T43" fmla="*/ 3729 h 446"/>
                <a:gd name="T44" fmla="*/ 4229 w 825"/>
                <a:gd name="T45" fmla="*/ 3192 h 446"/>
                <a:gd name="T46" fmla="*/ 4271 w 825"/>
                <a:gd name="T47" fmla="*/ 3192 h 446"/>
                <a:gd name="T48" fmla="*/ 4518 w 825"/>
                <a:gd name="T49" fmla="*/ 2975 h 446"/>
                <a:gd name="T50" fmla="*/ 4896 w 825"/>
                <a:gd name="T51" fmla="*/ 2740 h 446"/>
                <a:gd name="T52" fmla="*/ 5230 w 825"/>
                <a:gd name="T53" fmla="*/ 2423 h 446"/>
                <a:gd name="T54" fmla="*/ 5308 w 825"/>
                <a:gd name="T55" fmla="*/ 1995 h 446"/>
                <a:gd name="T56" fmla="*/ 5181 w 825"/>
                <a:gd name="T57" fmla="*/ 1587 h 446"/>
                <a:gd name="T58" fmla="*/ 5473 w 825"/>
                <a:gd name="T59" fmla="*/ 1150 h 446"/>
                <a:gd name="T60" fmla="*/ 5969 w 825"/>
                <a:gd name="T61" fmla="*/ 1025 h 446"/>
                <a:gd name="T62" fmla="*/ 5881 w 825"/>
                <a:gd name="T63" fmla="*/ 302 h 446"/>
                <a:gd name="T64" fmla="*/ 5672 w 825"/>
                <a:gd name="T65" fmla="*/ 0 h 446"/>
                <a:gd name="T66" fmla="*/ 5504 w 825"/>
                <a:gd name="T67" fmla="*/ 0 h 446"/>
                <a:gd name="T68" fmla="*/ 5262 w 825"/>
                <a:gd name="T69" fmla="*/ 222 h 446"/>
                <a:gd name="T70" fmla="*/ 4885 w 825"/>
                <a:gd name="T71" fmla="*/ 656 h 446"/>
                <a:gd name="T72" fmla="*/ 4589 w 825"/>
                <a:gd name="T73" fmla="*/ 980 h 446"/>
                <a:gd name="T74" fmla="*/ 4554 w 825"/>
                <a:gd name="T75" fmla="*/ 1297 h 446"/>
                <a:gd name="T76" fmla="*/ 4015 w 825"/>
                <a:gd name="T77" fmla="*/ 1941 h 4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25"/>
                <a:gd name="T118" fmla="*/ 0 h 446"/>
                <a:gd name="T119" fmla="*/ 825 w 825"/>
                <a:gd name="T120" fmla="*/ 446 h 4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25" h="446">
                  <a:moveTo>
                    <a:pt x="554" y="121"/>
                  </a:moveTo>
                  <a:lnTo>
                    <a:pt x="492" y="143"/>
                  </a:lnTo>
                  <a:lnTo>
                    <a:pt x="440" y="170"/>
                  </a:lnTo>
                  <a:lnTo>
                    <a:pt x="366" y="197"/>
                  </a:lnTo>
                  <a:lnTo>
                    <a:pt x="297" y="244"/>
                  </a:lnTo>
                  <a:lnTo>
                    <a:pt x="228" y="265"/>
                  </a:lnTo>
                  <a:lnTo>
                    <a:pt x="148" y="273"/>
                  </a:lnTo>
                  <a:lnTo>
                    <a:pt x="102" y="313"/>
                  </a:lnTo>
                  <a:lnTo>
                    <a:pt x="11" y="354"/>
                  </a:lnTo>
                  <a:lnTo>
                    <a:pt x="0" y="407"/>
                  </a:lnTo>
                  <a:lnTo>
                    <a:pt x="1" y="445"/>
                  </a:lnTo>
                  <a:lnTo>
                    <a:pt x="70" y="444"/>
                  </a:lnTo>
                  <a:lnTo>
                    <a:pt x="144" y="410"/>
                  </a:lnTo>
                  <a:lnTo>
                    <a:pt x="207" y="396"/>
                  </a:lnTo>
                  <a:lnTo>
                    <a:pt x="248" y="395"/>
                  </a:lnTo>
                  <a:lnTo>
                    <a:pt x="288" y="394"/>
                  </a:lnTo>
                  <a:lnTo>
                    <a:pt x="345" y="360"/>
                  </a:lnTo>
                  <a:lnTo>
                    <a:pt x="384" y="314"/>
                  </a:lnTo>
                  <a:lnTo>
                    <a:pt x="413" y="300"/>
                  </a:lnTo>
                  <a:lnTo>
                    <a:pt x="453" y="299"/>
                  </a:lnTo>
                  <a:lnTo>
                    <a:pt x="534" y="272"/>
                  </a:lnTo>
                  <a:lnTo>
                    <a:pt x="562" y="233"/>
                  </a:lnTo>
                  <a:lnTo>
                    <a:pt x="584" y="199"/>
                  </a:lnTo>
                  <a:lnTo>
                    <a:pt x="590" y="199"/>
                  </a:lnTo>
                  <a:lnTo>
                    <a:pt x="624" y="186"/>
                  </a:lnTo>
                  <a:lnTo>
                    <a:pt x="676" y="171"/>
                  </a:lnTo>
                  <a:lnTo>
                    <a:pt x="722" y="151"/>
                  </a:lnTo>
                  <a:lnTo>
                    <a:pt x="733" y="125"/>
                  </a:lnTo>
                  <a:lnTo>
                    <a:pt x="716" y="99"/>
                  </a:lnTo>
                  <a:lnTo>
                    <a:pt x="755" y="72"/>
                  </a:lnTo>
                  <a:lnTo>
                    <a:pt x="824" y="64"/>
                  </a:lnTo>
                  <a:lnTo>
                    <a:pt x="812" y="19"/>
                  </a:lnTo>
                  <a:lnTo>
                    <a:pt x="783" y="0"/>
                  </a:lnTo>
                  <a:lnTo>
                    <a:pt x="760" y="0"/>
                  </a:lnTo>
                  <a:lnTo>
                    <a:pt x="726" y="14"/>
                  </a:lnTo>
                  <a:lnTo>
                    <a:pt x="674" y="41"/>
                  </a:lnTo>
                  <a:lnTo>
                    <a:pt x="634" y="61"/>
                  </a:lnTo>
                  <a:lnTo>
                    <a:pt x="629" y="81"/>
                  </a:lnTo>
                  <a:lnTo>
                    <a:pt x="554" y="12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5" name="Freeform 126"/>
            <p:cNvSpPr>
              <a:spLocks/>
            </p:cNvSpPr>
            <p:nvPr/>
          </p:nvSpPr>
          <p:spPr bwMode="auto">
            <a:xfrm>
              <a:off x="4001" y="2098"/>
              <a:ext cx="218" cy="309"/>
            </a:xfrm>
            <a:custGeom>
              <a:avLst/>
              <a:gdLst>
                <a:gd name="T0" fmla="*/ 362 w 174"/>
                <a:gd name="T1" fmla="*/ 0 h 227"/>
                <a:gd name="T2" fmla="*/ 138 w 174"/>
                <a:gd name="T3" fmla="*/ 354 h 227"/>
                <a:gd name="T4" fmla="*/ 185 w 174"/>
                <a:gd name="T5" fmla="*/ 712 h 227"/>
                <a:gd name="T6" fmla="*/ 49 w 174"/>
                <a:gd name="T7" fmla="*/ 456 h 227"/>
                <a:gd name="T8" fmla="*/ 138 w 174"/>
                <a:gd name="T9" fmla="*/ 934 h 227"/>
                <a:gd name="T10" fmla="*/ 185 w 174"/>
                <a:gd name="T11" fmla="*/ 1768 h 227"/>
                <a:gd name="T12" fmla="*/ 0 w 174"/>
                <a:gd name="T13" fmla="*/ 2806 h 227"/>
                <a:gd name="T14" fmla="*/ 0 w 174"/>
                <a:gd name="T15" fmla="*/ 3063 h 227"/>
                <a:gd name="T16" fmla="*/ 185 w 174"/>
                <a:gd name="T17" fmla="*/ 3625 h 227"/>
                <a:gd name="T18" fmla="*/ 232 w 174"/>
                <a:gd name="T19" fmla="*/ 3625 h 227"/>
                <a:gd name="T20" fmla="*/ 454 w 174"/>
                <a:gd name="T21" fmla="*/ 3625 h 227"/>
                <a:gd name="T22" fmla="*/ 722 w 174"/>
                <a:gd name="T23" fmla="*/ 2925 h 227"/>
                <a:gd name="T24" fmla="*/ 994 w 174"/>
                <a:gd name="T25" fmla="*/ 2450 h 227"/>
                <a:gd name="T26" fmla="*/ 1225 w 174"/>
                <a:gd name="T27" fmla="*/ 2094 h 227"/>
                <a:gd name="T28" fmla="*/ 1317 w 174"/>
                <a:gd name="T29" fmla="*/ 1869 h 227"/>
                <a:gd name="T30" fmla="*/ 1317 w 174"/>
                <a:gd name="T31" fmla="*/ 1282 h 227"/>
                <a:gd name="T32" fmla="*/ 1175 w 174"/>
                <a:gd name="T33" fmla="*/ 1062 h 227"/>
                <a:gd name="T34" fmla="*/ 1041 w 174"/>
                <a:gd name="T35" fmla="*/ 934 h 227"/>
                <a:gd name="T36" fmla="*/ 863 w 174"/>
                <a:gd name="T37" fmla="*/ 712 h 227"/>
                <a:gd name="T38" fmla="*/ 675 w 174"/>
                <a:gd name="T39" fmla="*/ 580 h 227"/>
                <a:gd name="T40" fmla="*/ 675 w 174"/>
                <a:gd name="T41" fmla="*/ 580 h 227"/>
                <a:gd name="T42" fmla="*/ 362 w 174"/>
                <a:gd name="T43" fmla="*/ 0 h 2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"/>
                <a:gd name="T67" fmla="*/ 0 h 227"/>
                <a:gd name="T68" fmla="*/ 174 w 174"/>
                <a:gd name="T69" fmla="*/ 227 h 2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" h="227">
                  <a:moveTo>
                    <a:pt x="47" y="0"/>
                  </a:moveTo>
                  <a:lnTo>
                    <a:pt x="18" y="22"/>
                  </a:lnTo>
                  <a:lnTo>
                    <a:pt x="24" y="44"/>
                  </a:lnTo>
                  <a:lnTo>
                    <a:pt x="6" y="29"/>
                  </a:lnTo>
                  <a:lnTo>
                    <a:pt x="18" y="58"/>
                  </a:lnTo>
                  <a:lnTo>
                    <a:pt x="24" y="110"/>
                  </a:lnTo>
                  <a:lnTo>
                    <a:pt x="0" y="175"/>
                  </a:lnTo>
                  <a:lnTo>
                    <a:pt x="0" y="190"/>
                  </a:lnTo>
                  <a:lnTo>
                    <a:pt x="24" y="226"/>
                  </a:lnTo>
                  <a:lnTo>
                    <a:pt x="30" y="226"/>
                  </a:lnTo>
                  <a:lnTo>
                    <a:pt x="59" y="226"/>
                  </a:lnTo>
                  <a:lnTo>
                    <a:pt x="95" y="182"/>
                  </a:lnTo>
                  <a:lnTo>
                    <a:pt x="131" y="153"/>
                  </a:lnTo>
                  <a:lnTo>
                    <a:pt x="161" y="131"/>
                  </a:lnTo>
                  <a:lnTo>
                    <a:pt x="173" y="117"/>
                  </a:lnTo>
                  <a:lnTo>
                    <a:pt x="173" y="80"/>
                  </a:lnTo>
                  <a:lnTo>
                    <a:pt x="155" y="66"/>
                  </a:lnTo>
                  <a:lnTo>
                    <a:pt x="137" y="58"/>
                  </a:lnTo>
                  <a:lnTo>
                    <a:pt x="113" y="44"/>
                  </a:lnTo>
                  <a:lnTo>
                    <a:pt x="89" y="36"/>
                  </a:lnTo>
                  <a:lnTo>
                    <a:pt x="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6" name="Freeform 127"/>
            <p:cNvSpPr>
              <a:spLocks/>
            </p:cNvSpPr>
            <p:nvPr/>
          </p:nvSpPr>
          <p:spPr bwMode="auto">
            <a:xfrm>
              <a:off x="3609" y="2288"/>
              <a:ext cx="556" cy="356"/>
            </a:xfrm>
            <a:custGeom>
              <a:avLst/>
              <a:gdLst>
                <a:gd name="T0" fmla="*/ 2248 w 447"/>
                <a:gd name="T1" fmla="*/ 0 h 262"/>
                <a:gd name="T2" fmla="*/ 2113 w 447"/>
                <a:gd name="T3" fmla="*/ 334 h 262"/>
                <a:gd name="T4" fmla="*/ 1571 w 447"/>
                <a:gd name="T5" fmla="*/ 673 h 262"/>
                <a:gd name="T6" fmla="*/ 1225 w 447"/>
                <a:gd name="T7" fmla="*/ 1152 h 262"/>
                <a:gd name="T8" fmla="*/ 970 w 447"/>
                <a:gd name="T9" fmla="*/ 1837 h 262"/>
                <a:gd name="T10" fmla="*/ 891 w 447"/>
                <a:gd name="T11" fmla="*/ 1837 h 262"/>
                <a:gd name="T12" fmla="*/ 471 w 447"/>
                <a:gd name="T13" fmla="*/ 2739 h 262"/>
                <a:gd name="T14" fmla="*/ 0 w 447"/>
                <a:gd name="T15" fmla="*/ 2984 h 262"/>
                <a:gd name="T16" fmla="*/ 0 w 447"/>
                <a:gd name="T17" fmla="*/ 3560 h 262"/>
                <a:gd name="T18" fmla="*/ 560 w 447"/>
                <a:gd name="T19" fmla="*/ 4121 h 262"/>
                <a:gd name="T20" fmla="*/ 724 w 447"/>
                <a:gd name="T21" fmla="*/ 4121 h 262"/>
                <a:gd name="T22" fmla="*/ 846 w 447"/>
                <a:gd name="T23" fmla="*/ 3211 h 262"/>
                <a:gd name="T24" fmla="*/ 1179 w 447"/>
                <a:gd name="T25" fmla="*/ 2858 h 262"/>
                <a:gd name="T26" fmla="*/ 1657 w 447"/>
                <a:gd name="T27" fmla="*/ 2506 h 262"/>
                <a:gd name="T28" fmla="*/ 1994 w 447"/>
                <a:gd name="T29" fmla="*/ 2054 h 262"/>
                <a:gd name="T30" fmla="*/ 2417 w 447"/>
                <a:gd name="T31" fmla="*/ 1719 h 262"/>
                <a:gd name="T32" fmla="*/ 2627 w 447"/>
                <a:gd name="T33" fmla="*/ 1484 h 262"/>
                <a:gd name="T34" fmla="*/ 2796 w 447"/>
                <a:gd name="T35" fmla="*/ 1242 h 262"/>
                <a:gd name="T36" fmla="*/ 2964 w 447"/>
                <a:gd name="T37" fmla="*/ 914 h 262"/>
                <a:gd name="T38" fmla="*/ 3133 w 447"/>
                <a:gd name="T39" fmla="*/ 454 h 262"/>
                <a:gd name="T40" fmla="*/ 3178 w 447"/>
                <a:gd name="T41" fmla="*/ 334 h 262"/>
                <a:gd name="T42" fmla="*/ 2248 w 447"/>
                <a:gd name="T43" fmla="*/ 0 h 2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7"/>
                <a:gd name="T67" fmla="*/ 0 h 262"/>
                <a:gd name="T68" fmla="*/ 447 w 447"/>
                <a:gd name="T69" fmla="*/ 262 h 2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7" h="262">
                  <a:moveTo>
                    <a:pt x="315" y="0"/>
                  </a:moveTo>
                  <a:lnTo>
                    <a:pt x="297" y="21"/>
                  </a:lnTo>
                  <a:lnTo>
                    <a:pt x="220" y="43"/>
                  </a:lnTo>
                  <a:lnTo>
                    <a:pt x="172" y="73"/>
                  </a:lnTo>
                  <a:lnTo>
                    <a:pt x="137" y="116"/>
                  </a:lnTo>
                  <a:lnTo>
                    <a:pt x="125" y="116"/>
                  </a:lnTo>
                  <a:lnTo>
                    <a:pt x="66" y="174"/>
                  </a:lnTo>
                  <a:lnTo>
                    <a:pt x="0" y="189"/>
                  </a:lnTo>
                  <a:lnTo>
                    <a:pt x="0" y="225"/>
                  </a:lnTo>
                  <a:lnTo>
                    <a:pt x="78" y="261"/>
                  </a:lnTo>
                  <a:lnTo>
                    <a:pt x="101" y="261"/>
                  </a:lnTo>
                  <a:lnTo>
                    <a:pt x="119" y="203"/>
                  </a:lnTo>
                  <a:lnTo>
                    <a:pt x="166" y="181"/>
                  </a:lnTo>
                  <a:lnTo>
                    <a:pt x="232" y="159"/>
                  </a:lnTo>
                  <a:lnTo>
                    <a:pt x="280" y="130"/>
                  </a:lnTo>
                  <a:lnTo>
                    <a:pt x="339" y="109"/>
                  </a:lnTo>
                  <a:lnTo>
                    <a:pt x="368" y="94"/>
                  </a:lnTo>
                  <a:lnTo>
                    <a:pt x="392" y="79"/>
                  </a:lnTo>
                  <a:lnTo>
                    <a:pt x="416" y="58"/>
                  </a:lnTo>
                  <a:lnTo>
                    <a:pt x="440" y="29"/>
                  </a:lnTo>
                  <a:lnTo>
                    <a:pt x="446" y="21"/>
                  </a:lnTo>
                  <a:lnTo>
                    <a:pt x="3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7" name="Freeform 128"/>
            <p:cNvSpPr>
              <a:spLocks/>
            </p:cNvSpPr>
            <p:nvPr/>
          </p:nvSpPr>
          <p:spPr bwMode="auto">
            <a:xfrm>
              <a:off x="2876" y="2504"/>
              <a:ext cx="283" cy="542"/>
            </a:xfrm>
            <a:custGeom>
              <a:avLst/>
              <a:gdLst>
                <a:gd name="T0" fmla="*/ 1325 w 227"/>
                <a:gd name="T1" fmla="*/ 1256 h 397"/>
                <a:gd name="T2" fmla="*/ 1021 w 227"/>
                <a:gd name="T3" fmla="*/ 0 h 397"/>
                <a:gd name="T4" fmla="*/ 490 w 227"/>
                <a:gd name="T5" fmla="*/ 1429 h 397"/>
                <a:gd name="T6" fmla="*/ 527 w 227"/>
                <a:gd name="T7" fmla="*/ 1547 h 397"/>
                <a:gd name="T8" fmla="*/ 393 w 227"/>
                <a:gd name="T9" fmla="*/ 1791 h 397"/>
                <a:gd name="T10" fmla="*/ 209 w 227"/>
                <a:gd name="T11" fmla="*/ 2179 h 397"/>
                <a:gd name="T12" fmla="*/ 118 w 227"/>
                <a:gd name="T13" fmla="*/ 2520 h 397"/>
                <a:gd name="T14" fmla="*/ 118 w 227"/>
                <a:gd name="T15" fmla="*/ 2766 h 397"/>
                <a:gd name="T16" fmla="*/ 0 w 227"/>
                <a:gd name="T17" fmla="*/ 3479 h 397"/>
                <a:gd name="T18" fmla="*/ 0 w 227"/>
                <a:gd name="T19" fmla="*/ 4189 h 397"/>
                <a:gd name="T20" fmla="*/ 172 w 227"/>
                <a:gd name="T21" fmla="*/ 4911 h 397"/>
                <a:gd name="T22" fmla="*/ 362 w 227"/>
                <a:gd name="T23" fmla="*/ 5622 h 397"/>
                <a:gd name="T24" fmla="*/ 477 w 227"/>
                <a:gd name="T25" fmla="*/ 6118 h 397"/>
                <a:gd name="T26" fmla="*/ 40 w 227"/>
                <a:gd name="T27" fmla="*/ 4660 h 397"/>
                <a:gd name="T28" fmla="*/ 742 w 227"/>
                <a:gd name="T29" fmla="*/ 6535 h 397"/>
                <a:gd name="T30" fmla="*/ 950 w 227"/>
                <a:gd name="T31" fmla="*/ 5353 h 397"/>
                <a:gd name="T32" fmla="*/ 869 w 227"/>
                <a:gd name="T33" fmla="*/ 4430 h 397"/>
                <a:gd name="T34" fmla="*/ 1557 w 227"/>
                <a:gd name="T35" fmla="*/ 4430 h 397"/>
                <a:gd name="T36" fmla="*/ 1647 w 227"/>
                <a:gd name="T37" fmla="*/ 4430 h 397"/>
                <a:gd name="T38" fmla="*/ 1647 w 227"/>
                <a:gd name="T39" fmla="*/ 4430 h 397"/>
                <a:gd name="T40" fmla="*/ 1325 w 227"/>
                <a:gd name="T41" fmla="*/ 1256 h 3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397"/>
                <a:gd name="T65" fmla="*/ 227 w 227"/>
                <a:gd name="T66" fmla="*/ 397 h 3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397">
                  <a:moveTo>
                    <a:pt x="182" y="76"/>
                  </a:moveTo>
                  <a:lnTo>
                    <a:pt x="140" y="0"/>
                  </a:lnTo>
                  <a:lnTo>
                    <a:pt x="67" y="87"/>
                  </a:lnTo>
                  <a:lnTo>
                    <a:pt x="72" y="94"/>
                  </a:lnTo>
                  <a:lnTo>
                    <a:pt x="54" y="109"/>
                  </a:lnTo>
                  <a:lnTo>
                    <a:pt x="29" y="132"/>
                  </a:lnTo>
                  <a:lnTo>
                    <a:pt x="16" y="153"/>
                  </a:lnTo>
                  <a:lnTo>
                    <a:pt x="16" y="168"/>
                  </a:lnTo>
                  <a:lnTo>
                    <a:pt x="0" y="211"/>
                  </a:lnTo>
                  <a:lnTo>
                    <a:pt x="0" y="254"/>
                  </a:lnTo>
                  <a:lnTo>
                    <a:pt x="24" y="298"/>
                  </a:lnTo>
                  <a:lnTo>
                    <a:pt x="50" y="341"/>
                  </a:lnTo>
                  <a:lnTo>
                    <a:pt x="66" y="371"/>
                  </a:lnTo>
                  <a:lnTo>
                    <a:pt x="6" y="283"/>
                  </a:lnTo>
                  <a:lnTo>
                    <a:pt x="102" y="396"/>
                  </a:lnTo>
                  <a:lnTo>
                    <a:pt x="131" y="325"/>
                  </a:lnTo>
                  <a:lnTo>
                    <a:pt x="119" y="269"/>
                  </a:lnTo>
                  <a:lnTo>
                    <a:pt x="214" y="269"/>
                  </a:lnTo>
                  <a:lnTo>
                    <a:pt x="226" y="269"/>
                  </a:lnTo>
                  <a:lnTo>
                    <a:pt x="182" y="7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8" name="Freeform 129"/>
            <p:cNvSpPr>
              <a:spLocks/>
            </p:cNvSpPr>
            <p:nvPr/>
          </p:nvSpPr>
          <p:spPr bwMode="auto">
            <a:xfrm>
              <a:off x="3114" y="2653"/>
              <a:ext cx="651" cy="428"/>
            </a:xfrm>
            <a:custGeom>
              <a:avLst/>
              <a:gdLst>
                <a:gd name="T0" fmla="*/ 88 w 523"/>
                <a:gd name="T1" fmla="*/ 829 h 314"/>
                <a:gd name="T2" fmla="*/ 442 w 523"/>
                <a:gd name="T3" fmla="*/ 480 h 314"/>
                <a:gd name="T4" fmla="*/ 1027 w 523"/>
                <a:gd name="T5" fmla="*/ 480 h 314"/>
                <a:gd name="T6" fmla="*/ 1342 w 523"/>
                <a:gd name="T7" fmla="*/ 225 h 314"/>
                <a:gd name="T8" fmla="*/ 1514 w 523"/>
                <a:gd name="T9" fmla="*/ 121 h 314"/>
                <a:gd name="T10" fmla="*/ 1647 w 523"/>
                <a:gd name="T11" fmla="*/ 0 h 314"/>
                <a:gd name="T12" fmla="*/ 1962 w 523"/>
                <a:gd name="T13" fmla="*/ 480 h 314"/>
                <a:gd name="T14" fmla="*/ 1962 w 523"/>
                <a:gd name="T15" fmla="*/ 1520 h 314"/>
                <a:gd name="T16" fmla="*/ 2138 w 523"/>
                <a:gd name="T17" fmla="*/ 1997 h 314"/>
                <a:gd name="T18" fmla="*/ 2233 w 523"/>
                <a:gd name="T19" fmla="*/ 2241 h 314"/>
                <a:gd name="T20" fmla="*/ 2443 w 523"/>
                <a:gd name="T21" fmla="*/ 2595 h 314"/>
                <a:gd name="T22" fmla="*/ 2585 w 523"/>
                <a:gd name="T23" fmla="*/ 2595 h 314"/>
                <a:gd name="T24" fmla="*/ 2633 w 523"/>
                <a:gd name="T25" fmla="*/ 2956 h 314"/>
                <a:gd name="T26" fmla="*/ 2939 w 523"/>
                <a:gd name="T27" fmla="*/ 3439 h 314"/>
                <a:gd name="T28" fmla="*/ 3343 w 523"/>
                <a:gd name="T29" fmla="*/ 3782 h 314"/>
                <a:gd name="T30" fmla="*/ 3702 w 523"/>
                <a:gd name="T31" fmla="*/ 4121 h 314"/>
                <a:gd name="T32" fmla="*/ 3745 w 523"/>
                <a:gd name="T33" fmla="*/ 4260 h 314"/>
                <a:gd name="T34" fmla="*/ 3702 w 523"/>
                <a:gd name="T35" fmla="*/ 4964 h 314"/>
                <a:gd name="T36" fmla="*/ 3482 w 523"/>
                <a:gd name="T37" fmla="*/ 5086 h 314"/>
                <a:gd name="T38" fmla="*/ 3201 w 523"/>
                <a:gd name="T39" fmla="*/ 4613 h 314"/>
                <a:gd name="T40" fmla="*/ 2760 w 523"/>
                <a:gd name="T41" fmla="*/ 4260 h 314"/>
                <a:gd name="T42" fmla="*/ 2177 w 523"/>
                <a:gd name="T43" fmla="*/ 3900 h 314"/>
                <a:gd name="T44" fmla="*/ 1647 w 523"/>
                <a:gd name="T45" fmla="*/ 3782 h 314"/>
                <a:gd name="T46" fmla="*/ 1382 w 523"/>
                <a:gd name="T47" fmla="*/ 3782 h 314"/>
                <a:gd name="T48" fmla="*/ 583 w 523"/>
                <a:gd name="T49" fmla="*/ 2956 h 314"/>
                <a:gd name="T50" fmla="*/ 354 w 523"/>
                <a:gd name="T51" fmla="*/ 2462 h 314"/>
                <a:gd name="T52" fmla="*/ 228 w 523"/>
                <a:gd name="T53" fmla="*/ 2359 h 314"/>
                <a:gd name="T54" fmla="*/ 88 w 523"/>
                <a:gd name="T55" fmla="*/ 1777 h 314"/>
                <a:gd name="T56" fmla="*/ 0 w 523"/>
                <a:gd name="T57" fmla="*/ 1059 h 314"/>
                <a:gd name="T58" fmla="*/ 0 w 523"/>
                <a:gd name="T59" fmla="*/ 942 h 314"/>
                <a:gd name="T60" fmla="*/ 88 w 523"/>
                <a:gd name="T61" fmla="*/ 829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3"/>
                <a:gd name="T94" fmla="*/ 0 h 314"/>
                <a:gd name="T95" fmla="*/ 523 w 523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3" h="314">
                  <a:moveTo>
                    <a:pt x="12" y="51"/>
                  </a:moveTo>
                  <a:lnTo>
                    <a:pt x="62" y="29"/>
                  </a:lnTo>
                  <a:lnTo>
                    <a:pt x="143" y="29"/>
                  </a:lnTo>
                  <a:lnTo>
                    <a:pt x="187" y="14"/>
                  </a:lnTo>
                  <a:lnTo>
                    <a:pt x="211" y="7"/>
                  </a:lnTo>
                  <a:lnTo>
                    <a:pt x="230" y="0"/>
                  </a:lnTo>
                  <a:lnTo>
                    <a:pt x="273" y="29"/>
                  </a:lnTo>
                  <a:lnTo>
                    <a:pt x="273" y="94"/>
                  </a:lnTo>
                  <a:lnTo>
                    <a:pt x="298" y="123"/>
                  </a:lnTo>
                  <a:lnTo>
                    <a:pt x="311" y="138"/>
                  </a:lnTo>
                  <a:lnTo>
                    <a:pt x="341" y="160"/>
                  </a:lnTo>
                  <a:lnTo>
                    <a:pt x="360" y="160"/>
                  </a:lnTo>
                  <a:lnTo>
                    <a:pt x="367" y="182"/>
                  </a:lnTo>
                  <a:lnTo>
                    <a:pt x="410" y="211"/>
                  </a:lnTo>
                  <a:lnTo>
                    <a:pt x="466" y="233"/>
                  </a:lnTo>
                  <a:lnTo>
                    <a:pt x="516" y="254"/>
                  </a:lnTo>
                  <a:lnTo>
                    <a:pt x="522" y="262"/>
                  </a:lnTo>
                  <a:lnTo>
                    <a:pt x="516" y="306"/>
                  </a:lnTo>
                  <a:lnTo>
                    <a:pt x="485" y="313"/>
                  </a:lnTo>
                  <a:lnTo>
                    <a:pt x="447" y="284"/>
                  </a:lnTo>
                  <a:lnTo>
                    <a:pt x="385" y="262"/>
                  </a:lnTo>
                  <a:lnTo>
                    <a:pt x="304" y="240"/>
                  </a:lnTo>
                  <a:lnTo>
                    <a:pt x="230" y="233"/>
                  </a:lnTo>
                  <a:lnTo>
                    <a:pt x="193" y="233"/>
                  </a:lnTo>
                  <a:lnTo>
                    <a:pt x="81" y="182"/>
                  </a:lnTo>
                  <a:lnTo>
                    <a:pt x="49" y="152"/>
                  </a:lnTo>
                  <a:lnTo>
                    <a:pt x="31" y="145"/>
                  </a:lnTo>
                  <a:lnTo>
                    <a:pt x="12" y="109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2" y="5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29" name="Freeform 130"/>
            <p:cNvSpPr>
              <a:spLocks/>
            </p:cNvSpPr>
            <p:nvPr/>
          </p:nvSpPr>
          <p:spPr bwMode="auto">
            <a:xfrm>
              <a:off x="3402" y="2586"/>
              <a:ext cx="422" cy="307"/>
            </a:xfrm>
            <a:custGeom>
              <a:avLst/>
              <a:gdLst>
                <a:gd name="T0" fmla="*/ 989 w 338"/>
                <a:gd name="T1" fmla="*/ 0 h 225"/>
                <a:gd name="T2" fmla="*/ 566 w 338"/>
                <a:gd name="T3" fmla="*/ 0 h 225"/>
                <a:gd name="T4" fmla="*/ 362 w 338"/>
                <a:gd name="T5" fmla="*/ 0 h 225"/>
                <a:gd name="T6" fmla="*/ 96 w 338"/>
                <a:gd name="T7" fmla="*/ 658 h 225"/>
                <a:gd name="T8" fmla="*/ 96 w 338"/>
                <a:gd name="T9" fmla="*/ 755 h 225"/>
                <a:gd name="T10" fmla="*/ 0 w 338"/>
                <a:gd name="T11" fmla="*/ 974 h 225"/>
                <a:gd name="T12" fmla="*/ 0 w 338"/>
                <a:gd name="T13" fmla="*/ 1519 h 225"/>
                <a:gd name="T14" fmla="*/ 566 w 338"/>
                <a:gd name="T15" fmla="*/ 1519 h 225"/>
                <a:gd name="T16" fmla="*/ 362 w 338"/>
                <a:gd name="T17" fmla="*/ 1519 h 225"/>
                <a:gd name="T18" fmla="*/ 623 w 338"/>
                <a:gd name="T19" fmla="*/ 1950 h 225"/>
                <a:gd name="T20" fmla="*/ 824 w 338"/>
                <a:gd name="T21" fmla="*/ 2266 h 225"/>
                <a:gd name="T22" fmla="*/ 1347 w 338"/>
                <a:gd name="T23" fmla="*/ 2921 h 225"/>
                <a:gd name="T24" fmla="*/ 1604 w 338"/>
                <a:gd name="T25" fmla="*/ 3241 h 225"/>
                <a:gd name="T26" fmla="*/ 1757 w 338"/>
                <a:gd name="T27" fmla="*/ 3455 h 225"/>
                <a:gd name="T28" fmla="*/ 1965 w 338"/>
                <a:gd name="T29" fmla="*/ 3455 h 225"/>
                <a:gd name="T30" fmla="*/ 2281 w 338"/>
                <a:gd name="T31" fmla="*/ 3681 h 225"/>
                <a:gd name="T32" fmla="*/ 2433 w 338"/>
                <a:gd name="T33" fmla="*/ 3336 h 225"/>
                <a:gd name="T34" fmla="*/ 2488 w 338"/>
                <a:gd name="T35" fmla="*/ 3025 h 225"/>
                <a:gd name="T36" fmla="*/ 2488 w 338"/>
                <a:gd name="T37" fmla="*/ 2828 h 225"/>
                <a:gd name="T38" fmla="*/ 2488 w 338"/>
                <a:gd name="T39" fmla="*/ 2375 h 225"/>
                <a:gd name="T40" fmla="*/ 2488 w 338"/>
                <a:gd name="T41" fmla="*/ 2167 h 225"/>
                <a:gd name="T42" fmla="*/ 2122 w 338"/>
                <a:gd name="T43" fmla="*/ 1841 h 225"/>
                <a:gd name="T44" fmla="*/ 1869 w 338"/>
                <a:gd name="T45" fmla="*/ 1296 h 225"/>
                <a:gd name="T46" fmla="*/ 1869 w 338"/>
                <a:gd name="T47" fmla="*/ 1180 h 225"/>
                <a:gd name="T48" fmla="*/ 1810 w 338"/>
                <a:gd name="T49" fmla="*/ 1180 h 225"/>
                <a:gd name="T50" fmla="*/ 989 w 338"/>
                <a:gd name="T51" fmla="*/ 0 h 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8"/>
                <a:gd name="T79" fmla="*/ 0 h 225"/>
                <a:gd name="T80" fmla="*/ 338 w 338"/>
                <a:gd name="T81" fmla="*/ 225 h 2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8" h="225">
                  <a:moveTo>
                    <a:pt x="134" y="0"/>
                  </a:moveTo>
                  <a:lnTo>
                    <a:pt x="77" y="0"/>
                  </a:lnTo>
                  <a:lnTo>
                    <a:pt x="49" y="0"/>
                  </a:lnTo>
                  <a:lnTo>
                    <a:pt x="14" y="40"/>
                  </a:lnTo>
                  <a:lnTo>
                    <a:pt x="14" y="46"/>
                  </a:lnTo>
                  <a:lnTo>
                    <a:pt x="0" y="59"/>
                  </a:lnTo>
                  <a:lnTo>
                    <a:pt x="0" y="92"/>
                  </a:lnTo>
                  <a:lnTo>
                    <a:pt x="77" y="92"/>
                  </a:lnTo>
                  <a:lnTo>
                    <a:pt x="49" y="92"/>
                  </a:lnTo>
                  <a:lnTo>
                    <a:pt x="84" y="119"/>
                  </a:lnTo>
                  <a:lnTo>
                    <a:pt x="112" y="138"/>
                  </a:lnTo>
                  <a:lnTo>
                    <a:pt x="183" y="178"/>
                  </a:lnTo>
                  <a:lnTo>
                    <a:pt x="218" y="198"/>
                  </a:lnTo>
                  <a:lnTo>
                    <a:pt x="239" y="211"/>
                  </a:lnTo>
                  <a:lnTo>
                    <a:pt x="267" y="211"/>
                  </a:lnTo>
                  <a:lnTo>
                    <a:pt x="309" y="224"/>
                  </a:lnTo>
                  <a:lnTo>
                    <a:pt x="330" y="204"/>
                  </a:lnTo>
                  <a:lnTo>
                    <a:pt x="337" y="185"/>
                  </a:lnTo>
                  <a:lnTo>
                    <a:pt x="337" y="172"/>
                  </a:lnTo>
                  <a:lnTo>
                    <a:pt x="337" y="145"/>
                  </a:lnTo>
                  <a:lnTo>
                    <a:pt x="337" y="132"/>
                  </a:lnTo>
                  <a:lnTo>
                    <a:pt x="288" y="112"/>
                  </a:lnTo>
                  <a:lnTo>
                    <a:pt x="253" y="79"/>
                  </a:lnTo>
                  <a:lnTo>
                    <a:pt x="253" y="72"/>
                  </a:lnTo>
                  <a:lnTo>
                    <a:pt x="246" y="72"/>
                  </a:lnTo>
                  <a:lnTo>
                    <a:pt x="13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0" name="Freeform 131"/>
            <p:cNvSpPr>
              <a:spLocks/>
            </p:cNvSpPr>
            <p:nvPr/>
          </p:nvSpPr>
          <p:spPr bwMode="auto">
            <a:xfrm>
              <a:off x="3661" y="2971"/>
              <a:ext cx="155" cy="240"/>
            </a:xfrm>
            <a:custGeom>
              <a:avLst/>
              <a:gdLst>
                <a:gd name="T0" fmla="*/ 816 w 125"/>
                <a:gd name="T1" fmla="*/ 0 h 175"/>
                <a:gd name="T2" fmla="*/ 207 w 125"/>
                <a:gd name="T3" fmla="*/ 0 h 175"/>
                <a:gd name="T4" fmla="*/ 0 w 125"/>
                <a:gd name="T5" fmla="*/ 126 h 175"/>
                <a:gd name="T6" fmla="*/ 88 w 125"/>
                <a:gd name="T7" fmla="*/ 1112 h 175"/>
                <a:gd name="T8" fmla="*/ 167 w 125"/>
                <a:gd name="T9" fmla="*/ 2116 h 175"/>
                <a:gd name="T10" fmla="*/ 40 w 125"/>
                <a:gd name="T11" fmla="*/ 2363 h 175"/>
                <a:gd name="T12" fmla="*/ 167 w 125"/>
                <a:gd name="T13" fmla="*/ 2992 h 175"/>
                <a:gd name="T14" fmla="*/ 254 w 125"/>
                <a:gd name="T15" fmla="*/ 2992 h 175"/>
                <a:gd name="T16" fmla="*/ 698 w 125"/>
                <a:gd name="T17" fmla="*/ 1989 h 175"/>
                <a:gd name="T18" fmla="*/ 816 w 125"/>
                <a:gd name="T19" fmla="*/ 1376 h 175"/>
                <a:gd name="T20" fmla="*/ 864 w 125"/>
                <a:gd name="T21" fmla="*/ 735 h 175"/>
                <a:gd name="T22" fmla="*/ 864 w 125"/>
                <a:gd name="T23" fmla="*/ 735 h 175"/>
                <a:gd name="T24" fmla="*/ 816 w 125"/>
                <a:gd name="T25" fmla="*/ 0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75"/>
                <a:gd name="T41" fmla="*/ 125 w 125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75">
                  <a:moveTo>
                    <a:pt x="118" y="0"/>
                  </a:moveTo>
                  <a:lnTo>
                    <a:pt x="30" y="0"/>
                  </a:lnTo>
                  <a:lnTo>
                    <a:pt x="0" y="7"/>
                  </a:lnTo>
                  <a:lnTo>
                    <a:pt x="12" y="65"/>
                  </a:lnTo>
                  <a:lnTo>
                    <a:pt x="24" y="123"/>
                  </a:lnTo>
                  <a:lnTo>
                    <a:pt x="6" y="138"/>
                  </a:lnTo>
                  <a:lnTo>
                    <a:pt x="24" y="174"/>
                  </a:lnTo>
                  <a:lnTo>
                    <a:pt x="36" y="174"/>
                  </a:lnTo>
                  <a:lnTo>
                    <a:pt x="101" y="116"/>
                  </a:lnTo>
                  <a:lnTo>
                    <a:pt x="118" y="80"/>
                  </a:lnTo>
                  <a:lnTo>
                    <a:pt x="124" y="43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1" name="Freeform 132"/>
            <p:cNvSpPr>
              <a:spLocks/>
            </p:cNvSpPr>
            <p:nvPr/>
          </p:nvSpPr>
          <p:spPr bwMode="auto">
            <a:xfrm>
              <a:off x="3780" y="2277"/>
              <a:ext cx="660" cy="536"/>
            </a:xfrm>
            <a:custGeom>
              <a:avLst/>
              <a:gdLst>
                <a:gd name="T0" fmla="*/ 2354 w 530"/>
                <a:gd name="T1" fmla="*/ 1864 h 394"/>
                <a:gd name="T2" fmla="*/ 2097 w 530"/>
                <a:gd name="T3" fmla="*/ 2317 h 394"/>
                <a:gd name="T4" fmla="*/ 1841 w 530"/>
                <a:gd name="T5" fmla="*/ 2563 h 394"/>
                <a:gd name="T6" fmla="*/ 1585 w 530"/>
                <a:gd name="T7" fmla="*/ 2906 h 394"/>
                <a:gd name="T8" fmla="*/ 1415 w 530"/>
                <a:gd name="T9" fmla="*/ 3020 h 394"/>
                <a:gd name="T10" fmla="*/ 1197 w 530"/>
                <a:gd name="T11" fmla="*/ 3152 h 394"/>
                <a:gd name="T12" fmla="*/ 903 w 530"/>
                <a:gd name="T13" fmla="*/ 3494 h 394"/>
                <a:gd name="T14" fmla="*/ 639 w 530"/>
                <a:gd name="T15" fmla="*/ 3606 h 394"/>
                <a:gd name="T16" fmla="*/ 254 w 530"/>
                <a:gd name="T17" fmla="*/ 3850 h 394"/>
                <a:gd name="T18" fmla="*/ 254 w 530"/>
                <a:gd name="T19" fmla="*/ 4525 h 394"/>
                <a:gd name="T20" fmla="*/ 254 w 530"/>
                <a:gd name="T21" fmla="*/ 4780 h 394"/>
                <a:gd name="T22" fmla="*/ 0 w 530"/>
                <a:gd name="T23" fmla="*/ 5001 h 394"/>
                <a:gd name="T24" fmla="*/ 208 w 530"/>
                <a:gd name="T25" fmla="*/ 5700 h 394"/>
                <a:gd name="T26" fmla="*/ 208 w 530"/>
                <a:gd name="T27" fmla="*/ 5926 h 394"/>
                <a:gd name="T28" fmla="*/ 301 w 530"/>
                <a:gd name="T29" fmla="*/ 6274 h 394"/>
                <a:gd name="T30" fmla="*/ 903 w 530"/>
                <a:gd name="T31" fmla="*/ 5238 h 394"/>
                <a:gd name="T32" fmla="*/ 1234 w 530"/>
                <a:gd name="T33" fmla="*/ 5121 h 394"/>
                <a:gd name="T34" fmla="*/ 1624 w 530"/>
                <a:gd name="T35" fmla="*/ 4780 h 394"/>
                <a:gd name="T36" fmla="*/ 2006 w 530"/>
                <a:gd name="T37" fmla="*/ 4780 h 394"/>
                <a:gd name="T38" fmla="*/ 2176 w 530"/>
                <a:gd name="T39" fmla="*/ 4780 h 394"/>
                <a:gd name="T40" fmla="*/ 2573 w 530"/>
                <a:gd name="T41" fmla="*/ 4525 h 394"/>
                <a:gd name="T42" fmla="*/ 2647 w 530"/>
                <a:gd name="T43" fmla="*/ 3494 h 394"/>
                <a:gd name="T44" fmla="*/ 2733 w 530"/>
                <a:gd name="T45" fmla="*/ 2906 h 394"/>
                <a:gd name="T46" fmla="*/ 2824 w 530"/>
                <a:gd name="T47" fmla="*/ 2317 h 394"/>
                <a:gd name="T48" fmla="*/ 3041 w 530"/>
                <a:gd name="T49" fmla="*/ 1632 h 394"/>
                <a:gd name="T50" fmla="*/ 3464 w 530"/>
                <a:gd name="T51" fmla="*/ 1166 h 394"/>
                <a:gd name="T52" fmla="*/ 3677 w 530"/>
                <a:gd name="T53" fmla="*/ 935 h 394"/>
                <a:gd name="T54" fmla="*/ 3812 w 530"/>
                <a:gd name="T55" fmla="*/ 592 h 394"/>
                <a:gd name="T56" fmla="*/ 3677 w 530"/>
                <a:gd name="T57" fmla="*/ 235 h 394"/>
                <a:gd name="T58" fmla="*/ 3507 w 530"/>
                <a:gd name="T59" fmla="*/ 0 h 394"/>
                <a:gd name="T60" fmla="*/ 3117 w 530"/>
                <a:gd name="T61" fmla="*/ 127 h 394"/>
                <a:gd name="T62" fmla="*/ 2908 w 530"/>
                <a:gd name="T63" fmla="*/ 351 h 394"/>
                <a:gd name="T64" fmla="*/ 2782 w 530"/>
                <a:gd name="T65" fmla="*/ 710 h 394"/>
                <a:gd name="T66" fmla="*/ 2782 w 530"/>
                <a:gd name="T67" fmla="*/ 710 h 394"/>
                <a:gd name="T68" fmla="*/ 2354 w 530"/>
                <a:gd name="T69" fmla="*/ 1864 h 3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0"/>
                <a:gd name="T106" fmla="*/ 0 h 394"/>
                <a:gd name="T107" fmla="*/ 530 w 530"/>
                <a:gd name="T108" fmla="*/ 394 h 3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0" h="394">
                  <a:moveTo>
                    <a:pt x="327" y="117"/>
                  </a:moveTo>
                  <a:lnTo>
                    <a:pt x="291" y="145"/>
                  </a:lnTo>
                  <a:lnTo>
                    <a:pt x="255" y="160"/>
                  </a:lnTo>
                  <a:lnTo>
                    <a:pt x="220" y="182"/>
                  </a:lnTo>
                  <a:lnTo>
                    <a:pt x="196" y="189"/>
                  </a:lnTo>
                  <a:lnTo>
                    <a:pt x="166" y="197"/>
                  </a:lnTo>
                  <a:lnTo>
                    <a:pt x="125" y="219"/>
                  </a:lnTo>
                  <a:lnTo>
                    <a:pt x="89" y="226"/>
                  </a:lnTo>
                  <a:lnTo>
                    <a:pt x="35" y="241"/>
                  </a:lnTo>
                  <a:lnTo>
                    <a:pt x="35" y="284"/>
                  </a:lnTo>
                  <a:lnTo>
                    <a:pt x="35" y="299"/>
                  </a:lnTo>
                  <a:lnTo>
                    <a:pt x="0" y="313"/>
                  </a:lnTo>
                  <a:lnTo>
                    <a:pt x="29" y="357"/>
                  </a:lnTo>
                  <a:lnTo>
                    <a:pt x="29" y="371"/>
                  </a:lnTo>
                  <a:lnTo>
                    <a:pt x="41" y="393"/>
                  </a:lnTo>
                  <a:lnTo>
                    <a:pt x="125" y="328"/>
                  </a:lnTo>
                  <a:lnTo>
                    <a:pt x="172" y="321"/>
                  </a:lnTo>
                  <a:lnTo>
                    <a:pt x="225" y="299"/>
                  </a:lnTo>
                  <a:lnTo>
                    <a:pt x="279" y="299"/>
                  </a:lnTo>
                  <a:lnTo>
                    <a:pt x="303" y="299"/>
                  </a:lnTo>
                  <a:lnTo>
                    <a:pt x="357" y="284"/>
                  </a:lnTo>
                  <a:lnTo>
                    <a:pt x="368" y="219"/>
                  </a:lnTo>
                  <a:lnTo>
                    <a:pt x="380" y="182"/>
                  </a:lnTo>
                  <a:lnTo>
                    <a:pt x="392" y="145"/>
                  </a:lnTo>
                  <a:lnTo>
                    <a:pt x="422" y="102"/>
                  </a:lnTo>
                  <a:lnTo>
                    <a:pt x="481" y="73"/>
                  </a:lnTo>
                  <a:lnTo>
                    <a:pt x="511" y="59"/>
                  </a:lnTo>
                  <a:lnTo>
                    <a:pt x="529" y="37"/>
                  </a:lnTo>
                  <a:lnTo>
                    <a:pt x="511" y="15"/>
                  </a:lnTo>
                  <a:lnTo>
                    <a:pt x="487" y="0"/>
                  </a:lnTo>
                  <a:lnTo>
                    <a:pt x="433" y="8"/>
                  </a:lnTo>
                  <a:lnTo>
                    <a:pt x="404" y="22"/>
                  </a:lnTo>
                  <a:lnTo>
                    <a:pt x="386" y="44"/>
                  </a:lnTo>
                  <a:lnTo>
                    <a:pt x="327" y="1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2" name="Freeform 133"/>
            <p:cNvSpPr>
              <a:spLocks/>
            </p:cNvSpPr>
            <p:nvPr/>
          </p:nvSpPr>
          <p:spPr bwMode="auto">
            <a:xfrm>
              <a:off x="4326" y="2437"/>
              <a:ext cx="136" cy="140"/>
            </a:xfrm>
            <a:custGeom>
              <a:avLst/>
              <a:gdLst>
                <a:gd name="T0" fmla="*/ 744 w 109"/>
                <a:gd name="T1" fmla="*/ 0 h 103"/>
                <a:gd name="T2" fmla="*/ 440 w 109"/>
                <a:gd name="T3" fmla="*/ 0 h 103"/>
                <a:gd name="T4" fmla="*/ 306 w 109"/>
                <a:gd name="T5" fmla="*/ 334 h 103"/>
                <a:gd name="T6" fmla="*/ 89 w 109"/>
                <a:gd name="T7" fmla="*/ 915 h 103"/>
                <a:gd name="T8" fmla="*/ 40 w 109"/>
                <a:gd name="T9" fmla="*/ 1265 h 103"/>
                <a:gd name="T10" fmla="*/ 0 w 109"/>
                <a:gd name="T11" fmla="*/ 1616 h 103"/>
                <a:gd name="T12" fmla="*/ 40 w 109"/>
                <a:gd name="T13" fmla="*/ 1616 h 103"/>
                <a:gd name="T14" fmla="*/ 394 w 109"/>
                <a:gd name="T15" fmla="*/ 1140 h 103"/>
                <a:gd name="T16" fmla="*/ 705 w 109"/>
                <a:gd name="T17" fmla="*/ 788 h 103"/>
                <a:gd name="T18" fmla="*/ 792 w 109"/>
                <a:gd name="T19" fmla="*/ 449 h 103"/>
                <a:gd name="T20" fmla="*/ 744 w 109"/>
                <a:gd name="T21" fmla="*/ 0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103"/>
                <a:gd name="T35" fmla="*/ 109 w 109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103">
                  <a:moveTo>
                    <a:pt x="102" y="0"/>
                  </a:moveTo>
                  <a:lnTo>
                    <a:pt x="60" y="0"/>
                  </a:lnTo>
                  <a:lnTo>
                    <a:pt x="42" y="21"/>
                  </a:lnTo>
                  <a:lnTo>
                    <a:pt x="12" y="58"/>
                  </a:lnTo>
                  <a:lnTo>
                    <a:pt x="6" y="8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54" y="72"/>
                  </a:lnTo>
                  <a:lnTo>
                    <a:pt x="96" y="50"/>
                  </a:lnTo>
                  <a:lnTo>
                    <a:pt x="108" y="28"/>
                  </a:lnTo>
                  <a:lnTo>
                    <a:pt x="10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3" name="Freeform 134"/>
            <p:cNvSpPr>
              <a:spLocks/>
            </p:cNvSpPr>
            <p:nvPr/>
          </p:nvSpPr>
          <p:spPr bwMode="auto">
            <a:xfrm>
              <a:off x="4209" y="1495"/>
              <a:ext cx="497" cy="783"/>
            </a:xfrm>
            <a:custGeom>
              <a:avLst/>
              <a:gdLst>
                <a:gd name="T0" fmla="*/ 2439 w 399"/>
                <a:gd name="T1" fmla="*/ 477 h 576"/>
                <a:gd name="T2" fmla="*/ 2055 w 399"/>
                <a:gd name="T3" fmla="*/ 120 h 576"/>
                <a:gd name="T4" fmla="*/ 1931 w 399"/>
                <a:gd name="T5" fmla="*/ 0 h 576"/>
                <a:gd name="T6" fmla="*/ 1755 w 399"/>
                <a:gd name="T7" fmla="*/ 120 h 576"/>
                <a:gd name="T8" fmla="*/ 1755 w 399"/>
                <a:gd name="T9" fmla="*/ 915 h 576"/>
                <a:gd name="T10" fmla="*/ 1755 w 399"/>
                <a:gd name="T11" fmla="*/ 1502 h 576"/>
                <a:gd name="T12" fmla="*/ 1587 w 399"/>
                <a:gd name="T13" fmla="*/ 2530 h 576"/>
                <a:gd name="T14" fmla="*/ 1370 w 399"/>
                <a:gd name="T15" fmla="*/ 3579 h 576"/>
                <a:gd name="T16" fmla="*/ 1325 w 399"/>
                <a:gd name="T17" fmla="*/ 4150 h 576"/>
                <a:gd name="T18" fmla="*/ 1198 w 399"/>
                <a:gd name="T19" fmla="*/ 4853 h 576"/>
                <a:gd name="T20" fmla="*/ 984 w 399"/>
                <a:gd name="T21" fmla="*/ 5552 h 576"/>
                <a:gd name="T22" fmla="*/ 762 w 399"/>
                <a:gd name="T23" fmla="*/ 6128 h 576"/>
                <a:gd name="T24" fmla="*/ 683 w 399"/>
                <a:gd name="T25" fmla="*/ 6820 h 576"/>
                <a:gd name="T26" fmla="*/ 258 w 399"/>
                <a:gd name="T27" fmla="*/ 7496 h 576"/>
                <a:gd name="T28" fmla="*/ 0 w 399"/>
                <a:gd name="T29" fmla="*/ 8304 h 576"/>
                <a:gd name="T30" fmla="*/ 380 w 399"/>
                <a:gd name="T31" fmla="*/ 8429 h 576"/>
                <a:gd name="T32" fmla="*/ 683 w 399"/>
                <a:gd name="T33" fmla="*/ 8304 h 576"/>
                <a:gd name="T34" fmla="*/ 892 w 399"/>
                <a:gd name="T35" fmla="*/ 8304 h 576"/>
                <a:gd name="T36" fmla="*/ 892 w 399"/>
                <a:gd name="T37" fmla="*/ 9120 h 576"/>
                <a:gd name="T38" fmla="*/ 1156 w 399"/>
                <a:gd name="T39" fmla="*/ 8548 h 576"/>
                <a:gd name="T40" fmla="*/ 1198 w 399"/>
                <a:gd name="T41" fmla="*/ 7271 h 576"/>
                <a:gd name="T42" fmla="*/ 1461 w 399"/>
                <a:gd name="T43" fmla="*/ 5552 h 576"/>
                <a:gd name="T44" fmla="*/ 1669 w 399"/>
                <a:gd name="T45" fmla="*/ 4391 h 576"/>
                <a:gd name="T46" fmla="*/ 2146 w 399"/>
                <a:gd name="T47" fmla="*/ 3446 h 576"/>
                <a:gd name="T48" fmla="*/ 2615 w 399"/>
                <a:gd name="T49" fmla="*/ 3125 h 576"/>
                <a:gd name="T50" fmla="*/ 2879 w 399"/>
                <a:gd name="T51" fmla="*/ 2658 h 576"/>
                <a:gd name="T52" fmla="*/ 2879 w 399"/>
                <a:gd name="T53" fmla="*/ 2431 h 576"/>
                <a:gd name="T54" fmla="*/ 2879 w 399"/>
                <a:gd name="T55" fmla="*/ 2431 h 576"/>
                <a:gd name="T56" fmla="*/ 2439 w 399"/>
                <a:gd name="T57" fmla="*/ 477 h 5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9"/>
                <a:gd name="T88" fmla="*/ 0 h 576"/>
                <a:gd name="T89" fmla="*/ 399 w 399"/>
                <a:gd name="T90" fmla="*/ 576 h 5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9" h="576">
                  <a:moveTo>
                    <a:pt x="338" y="30"/>
                  </a:moveTo>
                  <a:lnTo>
                    <a:pt x="285" y="7"/>
                  </a:lnTo>
                  <a:lnTo>
                    <a:pt x="267" y="0"/>
                  </a:lnTo>
                  <a:lnTo>
                    <a:pt x="243" y="7"/>
                  </a:lnTo>
                  <a:lnTo>
                    <a:pt x="243" y="58"/>
                  </a:lnTo>
                  <a:lnTo>
                    <a:pt x="243" y="95"/>
                  </a:lnTo>
                  <a:lnTo>
                    <a:pt x="220" y="160"/>
                  </a:lnTo>
                  <a:lnTo>
                    <a:pt x="190" y="226"/>
                  </a:lnTo>
                  <a:lnTo>
                    <a:pt x="184" y="262"/>
                  </a:lnTo>
                  <a:lnTo>
                    <a:pt x="166" y="306"/>
                  </a:lnTo>
                  <a:lnTo>
                    <a:pt x="136" y="350"/>
                  </a:lnTo>
                  <a:lnTo>
                    <a:pt x="106" y="386"/>
                  </a:lnTo>
                  <a:lnTo>
                    <a:pt x="94" y="430"/>
                  </a:lnTo>
                  <a:lnTo>
                    <a:pt x="35" y="473"/>
                  </a:lnTo>
                  <a:lnTo>
                    <a:pt x="0" y="524"/>
                  </a:lnTo>
                  <a:lnTo>
                    <a:pt x="53" y="532"/>
                  </a:lnTo>
                  <a:lnTo>
                    <a:pt x="94" y="524"/>
                  </a:lnTo>
                  <a:lnTo>
                    <a:pt x="124" y="524"/>
                  </a:lnTo>
                  <a:lnTo>
                    <a:pt x="124" y="575"/>
                  </a:lnTo>
                  <a:lnTo>
                    <a:pt x="160" y="539"/>
                  </a:lnTo>
                  <a:lnTo>
                    <a:pt x="166" y="459"/>
                  </a:lnTo>
                  <a:lnTo>
                    <a:pt x="202" y="350"/>
                  </a:lnTo>
                  <a:lnTo>
                    <a:pt x="231" y="277"/>
                  </a:lnTo>
                  <a:lnTo>
                    <a:pt x="297" y="218"/>
                  </a:lnTo>
                  <a:lnTo>
                    <a:pt x="362" y="197"/>
                  </a:lnTo>
                  <a:lnTo>
                    <a:pt x="398" y="168"/>
                  </a:lnTo>
                  <a:lnTo>
                    <a:pt x="398" y="153"/>
                  </a:lnTo>
                  <a:lnTo>
                    <a:pt x="338" y="3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4" name="Freeform 135"/>
            <p:cNvSpPr>
              <a:spLocks/>
            </p:cNvSpPr>
            <p:nvPr/>
          </p:nvSpPr>
          <p:spPr bwMode="auto">
            <a:xfrm>
              <a:off x="4409" y="2257"/>
              <a:ext cx="199" cy="169"/>
            </a:xfrm>
            <a:custGeom>
              <a:avLst/>
              <a:gdLst>
                <a:gd name="T0" fmla="*/ 802 w 161"/>
                <a:gd name="T1" fmla="*/ 829 h 124"/>
                <a:gd name="T2" fmla="*/ 637 w 161"/>
                <a:gd name="T3" fmla="*/ 480 h 124"/>
                <a:gd name="T4" fmla="*/ 515 w 161"/>
                <a:gd name="T5" fmla="*/ 225 h 124"/>
                <a:gd name="T6" fmla="*/ 240 w 161"/>
                <a:gd name="T7" fmla="*/ 0 h 124"/>
                <a:gd name="T8" fmla="*/ 82 w 161"/>
                <a:gd name="T9" fmla="*/ 0 h 124"/>
                <a:gd name="T10" fmla="*/ 0 w 161"/>
                <a:gd name="T11" fmla="*/ 582 h 124"/>
                <a:gd name="T12" fmla="*/ 0 w 161"/>
                <a:gd name="T13" fmla="*/ 829 h 124"/>
                <a:gd name="T14" fmla="*/ 319 w 161"/>
                <a:gd name="T15" fmla="*/ 1179 h 124"/>
                <a:gd name="T16" fmla="*/ 367 w 161"/>
                <a:gd name="T17" fmla="*/ 1304 h 124"/>
                <a:gd name="T18" fmla="*/ 438 w 161"/>
                <a:gd name="T19" fmla="*/ 1540 h 124"/>
                <a:gd name="T20" fmla="*/ 481 w 161"/>
                <a:gd name="T21" fmla="*/ 1877 h 124"/>
                <a:gd name="T22" fmla="*/ 481 w 161"/>
                <a:gd name="T23" fmla="*/ 1997 h 124"/>
                <a:gd name="T24" fmla="*/ 684 w 161"/>
                <a:gd name="T25" fmla="*/ 1877 h 124"/>
                <a:gd name="T26" fmla="*/ 1083 w 161"/>
                <a:gd name="T27" fmla="*/ 1540 h 124"/>
                <a:gd name="T28" fmla="*/ 1083 w 161"/>
                <a:gd name="T29" fmla="*/ 1416 h 124"/>
                <a:gd name="T30" fmla="*/ 1083 w 161"/>
                <a:gd name="T31" fmla="*/ 1416 h 124"/>
                <a:gd name="T32" fmla="*/ 802 w 161"/>
                <a:gd name="T33" fmla="*/ 829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1"/>
                <a:gd name="T52" fmla="*/ 0 h 124"/>
                <a:gd name="T53" fmla="*/ 161 w 161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1" h="124">
                  <a:moveTo>
                    <a:pt x="119" y="51"/>
                  </a:moveTo>
                  <a:lnTo>
                    <a:pt x="95" y="29"/>
                  </a:lnTo>
                  <a:lnTo>
                    <a:pt x="77" y="14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48" y="73"/>
                  </a:lnTo>
                  <a:lnTo>
                    <a:pt x="54" y="80"/>
                  </a:lnTo>
                  <a:lnTo>
                    <a:pt x="65" y="95"/>
                  </a:lnTo>
                  <a:lnTo>
                    <a:pt x="71" y="116"/>
                  </a:lnTo>
                  <a:lnTo>
                    <a:pt x="71" y="123"/>
                  </a:lnTo>
                  <a:lnTo>
                    <a:pt x="101" y="116"/>
                  </a:lnTo>
                  <a:lnTo>
                    <a:pt x="160" y="95"/>
                  </a:lnTo>
                  <a:lnTo>
                    <a:pt x="160" y="87"/>
                  </a:lnTo>
                  <a:lnTo>
                    <a:pt x="119" y="5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5" name="Freeform 136"/>
            <p:cNvSpPr>
              <a:spLocks/>
            </p:cNvSpPr>
            <p:nvPr/>
          </p:nvSpPr>
          <p:spPr bwMode="auto">
            <a:xfrm>
              <a:off x="4097" y="1475"/>
              <a:ext cx="335" cy="584"/>
            </a:xfrm>
            <a:custGeom>
              <a:avLst/>
              <a:gdLst>
                <a:gd name="T0" fmla="*/ 1930 w 269"/>
                <a:gd name="T1" fmla="*/ 0 h 430"/>
                <a:gd name="T2" fmla="*/ 1549 w 269"/>
                <a:gd name="T3" fmla="*/ 0 h 430"/>
                <a:gd name="T4" fmla="*/ 1323 w 269"/>
                <a:gd name="T5" fmla="*/ 0 h 430"/>
                <a:gd name="T6" fmla="*/ 1323 w 269"/>
                <a:gd name="T7" fmla="*/ 572 h 430"/>
                <a:gd name="T8" fmla="*/ 1206 w 269"/>
                <a:gd name="T9" fmla="*/ 1263 h 430"/>
                <a:gd name="T10" fmla="*/ 1030 w 269"/>
                <a:gd name="T11" fmla="*/ 1613 h 430"/>
                <a:gd name="T12" fmla="*/ 772 w 269"/>
                <a:gd name="T13" fmla="*/ 1833 h 430"/>
                <a:gd name="T14" fmla="*/ 608 w 269"/>
                <a:gd name="T15" fmla="*/ 2518 h 430"/>
                <a:gd name="T16" fmla="*/ 518 w 269"/>
                <a:gd name="T17" fmla="*/ 3429 h 430"/>
                <a:gd name="T18" fmla="*/ 473 w 269"/>
                <a:gd name="T19" fmla="*/ 4569 h 430"/>
                <a:gd name="T20" fmla="*/ 126 w 269"/>
                <a:gd name="T21" fmla="*/ 5263 h 430"/>
                <a:gd name="T22" fmla="*/ 0 w 269"/>
                <a:gd name="T23" fmla="*/ 6067 h 430"/>
                <a:gd name="T24" fmla="*/ 0 w 269"/>
                <a:gd name="T25" fmla="*/ 6280 h 430"/>
                <a:gd name="T26" fmla="*/ 88 w 269"/>
                <a:gd name="T27" fmla="*/ 6633 h 430"/>
                <a:gd name="T28" fmla="*/ 431 w 269"/>
                <a:gd name="T29" fmla="*/ 6751 h 430"/>
                <a:gd name="T30" fmla="*/ 562 w 269"/>
                <a:gd name="T31" fmla="*/ 6751 h 430"/>
                <a:gd name="T32" fmla="*/ 817 w 269"/>
                <a:gd name="T33" fmla="*/ 6401 h 430"/>
                <a:gd name="T34" fmla="*/ 903 w 269"/>
                <a:gd name="T35" fmla="*/ 5945 h 430"/>
                <a:gd name="T36" fmla="*/ 1115 w 269"/>
                <a:gd name="T37" fmla="*/ 5490 h 430"/>
                <a:gd name="T38" fmla="*/ 1283 w 269"/>
                <a:gd name="T39" fmla="*/ 5139 h 430"/>
                <a:gd name="T40" fmla="*/ 1283 w 269"/>
                <a:gd name="T41" fmla="*/ 4692 h 430"/>
                <a:gd name="T42" fmla="*/ 1323 w 269"/>
                <a:gd name="T43" fmla="*/ 4115 h 430"/>
                <a:gd name="T44" fmla="*/ 1415 w 269"/>
                <a:gd name="T45" fmla="*/ 3545 h 430"/>
                <a:gd name="T46" fmla="*/ 1502 w 269"/>
                <a:gd name="T47" fmla="*/ 2976 h 430"/>
                <a:gd name="T48" fmla="*/ 1549 w 269"/>
                <a:gd name="T49" fmla="*/ 2853 h 430"/>
                <a:gd name="T50" fmla="*/ 1671 w 269"/>
                <a:gd name="T51" fmla="*/ 2518 h 430"/>
                <a:gd name="T52" fmla="*/ 1889 w 269"/>
                <a:gd name="T53" fmla="*/ 2064 h 430"/>
                <a:gd name="T54" fmla="*/ 1889 w 269"/>
                <a:gd name="T55" fmla="*/ 1931 h 430"/>
                <a:gd name="T56" fmla="*/ 1930 w 269"/>
                <a:gd name="T57" fmla="*/ 0 h 4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9"/>
                <a:gd name="T88" fmla="*/ 0 h 430"/>
                <a:gd name="T89" fmla="*/ 269 w 269"/>
                <a:gd name="T90" fmla="*/ 430 h 4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9" h="430">
                  <a:moveTo>
                    <a:pt x="268" y="0"/>
                  </a:moveTo>
                  <a:lnTo>
                    <a:pt x="214" y="0"/>
                  </a:lnTo>
                  <a:lnTo>
                    <a:pt x="184" y="0"/>
                  </a:lnTo>
                  <a:lnTo>
                    <a:pt x="184" y="36"/>
                  </a:lnTo>
                  <a:lnTo>
                    <a:pt x="167" y="80"/>
                  </a:lnTo>
                  <a:lnTo>
                    <a:pt x="143" y="102"/>
                  </a:lnTo>
                  <a:lnTo>
                    <a:pt x="107" y="116"/>
                  </a:lnTo>
                  <a:lnTo>
                    <a:pt x="84" y="160"/>
                  </a:lnTo>
                  <a:lnTo>
                    <a:pt x="72" y="218"/>
                  </a:lnTo>
                  <a:lnTo>
                    <a:pt x="66" y="291"/>
                  </a:lnTo>
                  <a:lnTo>
                    <a:pt x="18" y="335"/>
                  </a:lnTo>
                  <a:lnTo>
                    <a:pt x="0" y="386"/>
                  </a:lnTo>
                  <a:lnTo>
                    <a:pt x="0" y="400"/>
                  </a:lnTo>
                  <a:lnTo>
                    <a:pt x="12" y="422"/>
                  </a:lnTo>
                  <a:lnTo>
                    <a:pt x="60" y="429"/>
                  </a:lnTo>
                  <a:lnTo>
                    <a:pt x="78" y="429"/>
                  </a:lnTo>
                  <a:lnTo>
                    <a:pt x="113" y="407"/>
                  </a:lnTo>
                  <a:lnTo>
                    <a:pt x="125" y="378"/>
                  </a:lnTo>
                  <a:lnTo>
                    <a:pt x="155" y="349"/>
                  </a:lnTo>
                  <a:lnTo>
                    <a:pt x="178" y="327"/>
                  </a:lnTo>
                  <a:lnTo>
                    <a:pt x="178" y="298"/>
                  </a:lnTo>
                  <a:lnTo>
                    <a:pt x="184" y="262"/>
                  </a:lnTo>
                  <a:lnTo>
                    <a:pt x="196" y="225"/>
                  </a:lnTo>
                  <a:lnTo>
                    <a:pt x="208" y="189"/>
                  </a:lnTo>
                  <a:lnTo>
                    <a:pt x="214" y="182"/>
                  </a:lnTo>
                  <a:lnTo>
                    <a:pt x="232" y="160"/>
                  </a:lnTo>
                  <a:lnTo>
                    <a:pt x="262" y="131"/>
                  </a:lnTo>
                  <a:lnTo>
                    <a:pt x="262" y="123"/>
                  </a:lnTo>
                  <a:lnTo>
                    <a:pt x="26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6" name="Freeform 137"/>
            <p:cNvSpPr>
              <a:spLocks/>
            </p:cNvSpPr>
            <p:nvPr/>
          </p:nvSpPr>
          <p:spPr bwMode="auto">
            <a:xfrm>
              <a:off x="3801" y="1713"/>
              <a:ext cx="380" cy="259"/>
            </a:xfrm>
            <a:custGeom>
              <a:avLst/>
              <a:gdLst>
                <a:gd name="T0" fmla="*/ 1937 w 305"/>
                <a:gd name="T1" fmla="*/ 1226 h 191"/>
                <a:gd name="T2" fmla="*/ 1767 w 305"/>
                <a:gd name="T3" fmla="*/ 1132 h 191"/>
                <a:gd name="T4" fmla="*/ 1419 w 305"/>
                <a:gd name="T5" fmla="*/ 231 h 191"/>
                <a:gd name="T6" fmla="*/ 1294 w 305"/>
                <a:gd name="T7" fmla="*/ 0 h 191"/>
                <a:gd name="T8" fmla="*/ 1162 w 305"/>
                <a:gd name="T9" fmla="*/ 0 h 191"/>
                <a:gd name="T10" fmla="*/ 913 w 305"/>
                <a:gd name="T11" fmla="*/ 350 h 191"/>
                <a:gd name="T12" fmla="*/ 826 w 305"/>
                <a:gd name="T13" fmla="*/ 475 h 191"/>
                <a:gd name="T14" fmla="*/ 522 w 305"/>
                <a:gd name="T15" fmla="*/ 789 h 191"/>
                <a:gd name="T16" fmla="*/ 260 w 305"/>
                <a:gd name="T17" fmla="*/ 1017 h 191"/>
                <a:gd name="T18" fmla="*/ 171 w 305"/>
                <a:gd name="T19" fmla="*/ 1471 h 191"/>
                <a:gd name="T20" fmla="*/ 40 w 305"/>
                <a:gd name="T21" fmla="*/ 2495 h 191"/>
                <a:gd name="T22" fmla="*/ 0 w 305"/>
                <a:gd name="T23" fmla="*/ 2953 h 191"/>
                <a:gd name="T24" fmla="*/ 522 w 305"/>
                <a:gd name="T25" fmla="*/ 2953 h 191"/>
                <a:gd name="T26" fmla="*/ 734 w 305"/>
                <a:gd name="T27" fmla="*/ 2604 h 191"/>
                <a:gd name="T28" fmla="*/ 990 w 305"/>
                <a:gd name="T29" fmla="*/ 2495 h 191"/>
                <a:gd name="T30" fmla="*/ 1294 w 305"/>
                <a:gd name="T31" fmla="*/ 2372 h 191"/>
                <a:gd name="T32" fmla="*/ 1590 w 305"/>
                <a:gd name="T33" fmla="*/ 2604 h 191"/>
                <a:gd name="T34" fmla="*/ 1723 w 305"/>
                <a:gd name="T35" fmla="*/ 2953 h 191"/>
                <a:gd name="T36" fmla="*/ 1854 w 305"/>
                <a:gd name="T37" fmla="*/ 2604 h 191"/>
                <a:gd name="T38" fmla="*/ 2116 w 305"/>
                <a:gd name="T39" fmla="*/ 2050 h 191"/>
                <a:gd name="T40" fmla="*/ 2202 w 305"/>
                <a:gd name="T41" fmla="*/ 1820 h 191"/>
                <a:gd name="T42" fmla="*/ 2202 w 305"/>
                <a:gd name="T43" fmla="*/ 1820 h 191"/>
                <a:gd name="T44" fmla="*/ 1937 w 305"/>
                <a:gd name="T45" fmla="*/ 1226 h 1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5"/>
                <a:gd name="T70" fmla="*/ 0 h 191"/>
                <a:gd name="T71" fmla="*/ 305 w 305"/>
                <a:gd name="T72" fmla="*/ 191 h 1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5" h="191">
                  <a:moveTo>
                    <a:pt x="268" y="80"/>
                  </a:moveTo>
                  <a:lnTo>
                    <a:pt x="244" y="73"/>
                  </a:lnTo>
                  <a:lnTo>
                    <a:pt x="197" y="15"/>
                  </a:lnTo>
                  <a:lnTo>
                    <a:pt x="179" y="0"/>
                  </a:lnTo>
                  <a:lnTo>
                    <a:pt x="161" y="0"/>
                  </a:lnTo>
                  <a:lnTo>
                    <a:pt x="126" y="22"/>
                  </a:lnTo>
                  <a:lnTo>
                    <a:pt x="114" y="30"/>
                  </a:lnTo>
                  <a:lnTo>
                    <a:pt x="72" y="51"/>
                  </a:lnTo>
                  <a:lnTo>
                    <a:pt x="36" y="66"/>
                  </a:lnTo>
                  <a:lnTo>
                    <a:pt x="24" y="95"/>
                  </a:lnTo>
                  <a:lnTo>
                    <a:pt x="6" y="161"/>
                  </a:lnTo>
                  <a:lnTo>
                    <a:pt x="0" y="190"/>
                  </a:lnTo>
                  <a:lnTo>
                    <a:pt x="72" y="190"/>
                  </a:lnTo>
                  <a:lnTo>
                    <a:pt x="102" y="168"/>
                  </a:lnTo>
                  <a:lnTo>
                    <a:pt x="137" y="161"/>
                  </a:lnTo>
                  <a:lnTo>
                    <a:pt x="179" y="153"/>
                  </a:lnTo>
                  <a:lnTo>
                    <a:pt x="220" y="168"/>
                  </a:lnTo>
                  <a:lnTo>
                    <a:pt x="238" y="190"/>
                  </a:lnTo>
                  <a:lnTo>
                    <a:pt x="256" y="168"/>
                  </a:lnTo>
                  <a:lnTo>
                    <a:pt x="292" y="132"/>
                  </a:lnTo>
                  <a:lnTo>
                    <a:pt x="304" y="117"/>
                  </a:lnTo>
                  <a:lnTo>
                    <a:pt x="268" y="8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7" name="Freeform 138"/>
            <p:cNvSpPr>
              <a:spLocks/>
            </p:cNvSpPr>
            <p:nvPr/>
          </p:nvSpPr>
          <p:spPr bwMode="auto">
            <a:xfrm>
              <a:off x="2913" y="2049"/>
              <a:ext cx="460" cy="426"/>
            </a:xfrm>
            <a:custGeom>
              <a:avLst/>
              <a:gdLst>
                <a:gd name="T0" fmla="*/ 2585 w 369"/>
                <a:gd name="T1" fmla="*/ 580 h 313"/>
                <a:gd name="T2" fmla="*/ 2585 w 369"/>
                <a:gd name="T3" fmla="*/ 0 h 313"/>
                <a:gd name="T4" fmla="*/ 2028 w 369"/>
                <a:gd name="T5" fmla="*/ 120 h 313"/>
                <a:gd name="T6" fmla="*/ 1511 w 369"/>
                <a:gd name="T7" fmla="*/ 580 h 313"/>
                <a:gd name="T8" fmla="*/ 1116 w 369"/>
                <a:gd name="T9" fmla="*/ 815 h 313"/>
                <a:gd name="T10" fmla="*/ 598 w 369"/>
                <a:gd name="T11" fmla="*/ 1395 h 313"/>
                <a:gd name="T12" fmla="*/ 517 w 369"/>
                <a:gd name="T13" fmla="*/ 2093 h 313"/>
                <a:gd name="T14" fmla="*/ 472 w 369"/>
                <a:gd name="T15" fmla="*/ 2345 h 313"/>
                <a:gd name="T16" fmla="*/ 383 w 369"/>
                <a:gd name="T17" fmla="*/ 3139 h 313"/>
                <a:gd name="T18" fmla="*/ 126 w 369"/>
                <a:gd name="T19" fmla="*/ 3853 h 313"/>
                <a:gd name="T20" fmla="*/ 0 w 369"/>
                <a:gd name="T21" fmla="*/ 4309 h 313"/>
                <a:gd name="T22" fmla="*/ 345 w 369"/>
                <a:gd name="T23" fmla="*/ 5002 h 313"/>
                <a:gd name="T24" fmla="*/ 686 w 369"/>
                <a:gd name="T25" fmla="*/ 4309 h 313"/>
                <a:gd name="T26" fmla="*/ 1116 w 369"/>
                <a:gd name="T27" fmla="*/ 4074 h 313"/>
                <a:gd name="T28" fmla="*/ 1769 w 369"/>
                <a:gd name="T29" fmla="*/ 3623 h 313"/>
                <a:gd name="T30" fmla="*/ 2159 w 369"/>
                <a:gd name="T31" fmla="*/ 3139 h 313"/>
                <a:gd name="T32" fmla="*/ 2544 w 369"/>
                <a:gd name="T33" fmla="*/ 2802 h 313"/>
                <a:gd name="T34" fmla="*/ 2676 w 369"/>
                <a:gd name="T35" fmla="*/ 2677 h 313"/>
                <a:gd name="T36" fmla="*/ 2585 w 369"/>
                <a:gd name="T37" fmla="*/ 580 h 3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9"/>
                <a:gd name="T58" fmla="*/ 0 h 313"/>
                <a:gd name="T59" fmla="*/ 369 w 369"/>
                <a:gd name="T60" fmla="*/ 313 h 3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9" h="313">
                  <a:moveTo>
                    <a:pt x="356" y="36"/>
                  </a:moveTo>
                  <a:lnTo>
                    <a:pt x="356" y="0"/>
                  </a:lnTo>
                  <a:lnTo>
                    <a:pt x="279" y="7"/>
                  </a:lnTo>
                  <a:lnTo>
                    <a:pt x="208" y="36"/>
                  </a:lnTo>
                  <a:lnTo>
                    <a:pt x="154" y="51"/>
                  </a:lnTo>
                  <a:lnTo>
                    <a:pt x="83" y="87"/>
                  </a:lnTo>
                  <a:lnTo>
                    <a:pt x="71" y="131"/>
                  </a:lnTo>
                  <a:lnTo>
                    <a:pt x="65" y="146"/>
                  </a:lnTo>
                  <a:lnTo>
                    <a:pt x="53" y="196"/>
                  </a:lnTo>
                  <a:lnTo>
                    <a:pt x="18" y="240"/>
                  </a:lnTo>
                  <a:lnTo>
                    <a:pt x="0" y="269"/>
                  </a:lnTo>
                  <a:lnTo>
                    <a:pt x="47" y="312"/>
                  </a:lnTo>
                  <a:lnTo>
                    <a:pt x="95" y="269"/>
                  </a:lnTo>
                  <a:lnTo>
                    <a:pt x="154" y="254"/>
                  </a:lnTo>
                  <a:lnTo>
                    <a:pt x="243" y="226"/>
                  </a:lnTo>
                  <a:lnTo>
                    <a:pt x="297" y="196"/>
                  </a:lnTo>
                  <a:lnTo>
                    <a:pt x="350" y="175"/>
                  </a:lnTo>
                  <a:lnTo>
                    <a:pt x="368" y="167"/>
                  </a:lnTo>
                  <a:lnTo>
                    <a:pt x="356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8" name="Freeform 139"/>
            <p:cNvSpPr>
              <a:spLocks/>
            </p:cNvSpPr>
            <p:nvPr/>
          </p:nvSpPr>
          <p:spPr bwMode="auto">
            <a:xfrm>
              <a:off x="3361" y="1686"/>
              <a:ext cx="565" cy="582"/>
            </a:xfrm>
            <a:custGeom>
              <a:avLst/>
              <a:gdLst>
                <a:gd name="T0" fmla="*/ 62 w 454"/>
                <a:gd name="T1" fmla="*/ 5276 h 427"/>
                <a:gd name="T2" fmla="*/ 0 w 454"/>
                <a:gd name="T3" fmla="*/ 6541 h 427"/>
                <a:gd name="T4" fmla="*/ 119 w 454"/>
                <a:gd name="T5" fmla="*/ 6920 h 427"/>
                <a:gd name="T6" fmla="*/ 851 w 454"/>
                <a:gd name="T7" fmla="*/ 6304 h 427"/>
                <a:gd name="T8" fmla="*/ 1121 w 454"/>
                <a:gd name="T9" fmla="*/ 6044 h 427"/>
                <a:gd name="T10" fmla="*/ 1640 w 454"/>
                <a:gd name="T11" fmla="*/ 5492 h 427"/>
                <a:gd name="T12" fmla="*/ 2190 w 454"/>
                <a:gd name="T13" fmla="*/ 4912 h 427"/>
                <a:gd name="T14" fmla="*/ 2490 w 454"/>
                <a:gd name="T15" fmla="*/ 4422 h 427"/>
                <a:gd name="T16" fmla="*/ 3248 w 454"/>
                <a:gd name="T17" fmla="*/ 3086 h 427"/>
                <a:gd name="T18" fmla="*/ 2579 w 454"/>
                <a:gd name="T19" fmla="*/ 3487 h 427"/>
                <a:gd name="T20" fmla="*/ 2523 w 454"/>
                <a:gd name="T21" fmla="*/ 3487 h 427"/>
                <a:gd name="T22" fmla="*/ 2323 w 454"/>
                <a:gd name="T23" fmla="*/ 3487 h 427"/>
                <a:gd name="T24" fmla="*/ 1985 w 454"/>
                <a:gd name="T25" fmla="*/ 3487 h 427"/>
                <a:gd name="T26" fmla="*/ 1670 w 454"/>
                <a:gd name="T27" fmla="*/ 3251 h 427"/>
                <a:gd name="T28" fmla="*/ 1247 w 454"/>
                <a:gd name="T29" fmla="*/ 2917 h 427"/>
                <a:gd name="T30" fmla="*/ 1059 w 454"/>
                <a:gd name="T31" fmla="*/ 2502 h 427"/>
                <a:gd name="T32" fmla="*/ 913 w 454"/>
                <a:gd name="T33" fmla="*/ 1959 h 427"/>
                <a:gd name="T34" fmla="*/ 788 w 454"/>
                <a:gd name="T35" fmla="*/ 1243 h 427"/>
                <a:gd name="T36" fmla="*/ 724 w 454"/>
                <a:gd name="T37" fmla="*/ 0 h 427"/>
                <a:gd name="T38" fmla="*/ 419 w 454"/>
                <a:gd name="T39" fmla="*/ 165 h 427"/>
                <a:gd name="T40" fmla="*/ 243 w 454"/>
                <a:gd name="T41" fmla="*/ 942 h 427"/>
                <a:gd name="T42" fmla="*/ 119 w 454"/>
                <a:gd name="T43" fmla="*/ 2309 h 427"/>
                <a:gd name="T44" fmla="*/ 110 w 454"/>
                <a:gd name="T45" fmla="*/ 1596 h 427"/>
                <a:gd name="T46" fmla="*/ 110 w 454"/>
                <a:gd name="T47" fmla="*/ 2789 h 427"/>
                <a:gd name="T48" fmla="*/ 212 w 454"/>
                <a:gd name="T49" fmla="*/ 3669 h 427"/>
                <a:gd name="T50" fmla="*/ 268 w 454"/>
                <a:gd name="T51" fmla="*/ 4574 h 427"/>
                <a:gd name="T52" fmla="*/ 95 w 454"/>
                <a:gd name="T53" fmla="*/ 5226 h 427"/>
                <a:gd name="T54" fmla="*/ 0 w 454"/>
                <a:gd name="T55" fmla="*/ 5733 h 427"/>
                <a:gd name="T56" fmla="*/ 62 w 454"/>
                <a:gd name="T57" fmla="*/ 5276 h 4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4"/>
                <a:gd name="T88" fmla="*/ 0 h 427"/>
                <a:gd name="T89" fmla="*/ 454 w 454"/>
                <a:gd name="T90" fmla="*/ 427 h 4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4" h="427">
                  <a:moveTo>
                    <a:pt x="9" y="325"/>
                  </a:moveTo>
                  <a:lnTo>
                    <a:pt x="0" y="403"/>
                  </a:lnTo>
                  <a:lnTo>
                    <a:pt x="17" y="426"/>
                  </a:lnTo>
                  <a:lnTo>
                    <a:pt x="119" y="388"/>
                  </a:lnTo>
                  <a:lnTo>
                    <a:pt x="157" y="373"/>
                  </a:lnTo>
                  <a:lnTo>
                    <a:pt x="229" y="338"/>
                  </a:lnTo>
                  <a:lnTo>
                    <a:pt x="306" y="302"/>
                  </a:lnTo>
                  <a:lnTo>
                    <a:pt x="347" y="272"/>
                  </a:lnTo>
                  <a:lnTo>
                    <a:pt x="453" y="190"/>
                  </a:lnTo>
                  <a:lnTo>
                    <a:pt x="360" y="215"/>
                  </a:lnTo>
                  <a:lnTo>
                    <a:pt x="353" y="215"/>
                  </a:lnTo>
                  <a:lnTo>
                    <a:pt x="324" y="215"/>
                  </a:lnTo>
                  <a:lnTo>
                    <a:pt x="277" y="215"/>
                  </a:lnTo>
                  <a:lnTo>
                    <a:pt x="233" y="200"/>
                  </a:lnTo>
                  <a:lnTo>
                    <a:pt x="174" y="180"/>
                  </a:lnTo>
                  <a:lnTo>
                    <a:pt x="148" y="154"/>
                  </a:lnTo>
                  <a:lnTo>
                    <a:pt x="128" y="120"/>
                  </a:lnTo>
                  <a:lnTo>
                    <a:pt x="110" y="76"/>
                  </a:lnTo>
                  <a:lnTo>
                    <a:pt x="101" y="0"/>
                  </a:lnTo>
                  <a:lnTo>
                    <a:pt x="59" y="10"/>
                  </a:lnTo>
                  <a:lnTo>
                    <a:pt x="34" y="58"/>
                  </a:lnTo>
                  <a:lnTo>
                    <a:pt x="17" y="142"/>
                  </a:lnTo>
                  <a:lnTo>
                    <a:pt x="15" y="98"/>
                  </a:lnTo>
                  <a:lnTo>
                    <a:pt x="15" y="172"/>
                  </a:lnTo>
                  <a:lnTo>
                    <a:pt x="30" y="226"/>
                  </a:lnTo>
                  <a:lnTo>
                    <a:pt x="38" y="282"/>
                  </a:lnTo>
                  <a:lnTo>
                    <a:pt x="13" y="322"/>
                  </a:lnTo>
                  <a:lnTo>
                    <a:pt x="0" y="353"/>
                  </a:lnTo>
                  <a:lnTo>
                    <a:pt x="9" y="32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39" name="Freeform 140"/>
            <p:cNvSpPr>
              <a:spLocks/>
            </p:cNvSpPr>
            <p:nvPr/>
          </p:nvSpPr>
          <p:spPr bwMode="auto">
            <a:xfrm>
              <a:off x="2500" y="2396"/>
              <a:ext cx="482" cy="284"/>
            </a:xfrm>
            <a:custGeom>
              <a:avLst/>
              <a:gdLst>
                <a:gd name="T0" fmla="*/ 2359 w 386"/>
                <a:gd name="T1" fmla="*/ 0 h 209"/>
                <a:gd name="T2" fmla="*/ 1873 w 386"/>
                <a:gd name="T3" fmla="*/ 314 h 209"/>
                <a:gd name="T4" fmla="*/ 1505 w 386"/>
                <a:gd name="T5" fmla="*/ 477 h 209"/>
                <a:gd name="T6" fmla="*/ 853 w 386"/>
                <a:gd name="T7" fmla="*/ 1197 h 209"/>
                <a:gd name="T8" fmla="*/ 564 w 386"/>
                <a:gd name="T9" fmla="*/ 1265 h 209"/>
                <a:gd name="T10" fmla="*/ 0 w 386"/>
                <a:gd name="T11" fmla="*/ 1390 h 209"/>
                <a:gd name="T12" fmla="*/ 0 w 386"/>
                <a:gd name="T13" fmla="*/ 1720 h 209"/>
                <a:gd name="T14" fmla="*/ 120 w 386"/>
                <a:gd name="T15" fmla="*/ 2890 h 209"/>
                <a:gd name="T16" fmla="*/ 501 w 386"/>
                <a:gd name="T17" fmla="*/ 3294 h 209"/>
                <a:gd name="T18" fmla="*/ 853 w 386"/>
                <a:gd name="T19" fmla="*/ 3294 h 209"/>
                <a:gd name="T20" fmla="*/ 1505 w 386"/>
                <a:gd name="T21" fmla="*/ 2970 h 209"/>
                <a:gd name="T22" fmla="*/ 2138 w 386"/>
                <a:gd name="T23" fmla="*/ 2546 h 209"/>
                <a:gd name="T24" fmla="*/ 2572 w 386"/>
                <a:gd name="T25" fmla="*/ 1616 h 209"/>
                <a:gd name="T26" fmla="*/ 2717 w 386"/>
                <a:gd name="T27" fmla="*/ 915 h 209"/>
                <a:gd name="T28" fmla="*/ 2805 w 386"/>
                <a:gd name="T29" fmla="*/ 804 h 209"/>
                <a:gd name="T30" fmla="*/ 2845 w 386"/>
                <a:gd name="T31" fmla="*/ 700 h 209"/>
                <a:gd name="T32" fmla="*/ 2359 w 386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09"/>
                <a:gd name="T53" fmla="*/ 386 w 386"/>
                <a:gd name="T54" fmla="*/ 209 h 2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09">
                  <a:moveTo>
                    <a:pt x="320" y="0"/>
                  </a:moveTo>
                  <a:lnTo>
                    <a:pt x="254" y="20"/>
                  </a:lnTo>
                  <a:lnTo>
                    <a:pt x="204" y="30"/>
                  </a:lnTo>
                  <a:lnTo>
                    <a:pt x="115" y="76"/>
                  </a:lnTo>
                  <a:lnTo>
                    <a:pt x="76" y="80"/>
                  </a:lnTo>
                  <a:lnTo>
                    <a:pt x="0" y="88"/>
                  </a:lnTo>
                  <a:lnTo>
                    <a:pt x="0" y="110"/>
                  </a:lnTo>
                  <a:lnTo>
                    <a:pt x="17" y="183"/>
                  </a:lnTo>
                  <a:lnTo>
                    <a:pt x="68" y="208"/>
                  </a:lnTo>
                  <a:lnTo>
                    <a:pt x="115" y="208"/>
                  </a:lnTo>
                  <a:lnTo>
                    <a:pt x="204" y="188"/>
                  </a:lnTo>
                  <a:lnTo>
                    <a:pt x="290" y="161"/>
                  </a:lnTo>
                  <a:lnTo>
                    <a:pt x="348" y="102"/>
                  </a:lnTo>
                  <a:lnTo>
                    <a:pt x="368" y="58"/>
                  </a:lnTo>
                  <a:lnTo>
                    <a:pt x="380" y="51"/>
                  </a:lnTo>
                  <a:lnTo>
                    <a:pt x="385" y="44"/>
                  </a:lnTo>
                  <a:lnTo>
                    <a:pt x="3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0" name="Freeform 141"/>
            <p:cNvSpPr>
              <a:spLocks/>
            </p:cNvSpPr>
            <p:nvPr/>
          </p:nvSpPr>
          <p:spPr bwMode="auto">
            <a:xfrm>
              <a:off x="2891" y="1069"/>
              <a:ext cx="407" cy="754"/>
            </a:xfrm>
            <a:custGeom>
              <a:avLst/>
              <a:gdLst>
                <a:gd name="T0" fmla="*/ 1110 w 327"/>
                <a:gd name="T1" fmla="*/ 0 h 555"/>
                <a:gd name="T2" fmla="*/ 431 w 327"/>
                <a:gd name="T3" fmla="*/ 454 h 555"/>
                <a:gd name="T4" fmla="*/ 126 w 327"/>
                <a:gd name="T5" fmla="*/ 1046 h 555"/>
                <a:gd name="T6" fmla="*/ 126 w 327"/>
                <a:gd name="T7" fmla="*/ 1390 h 555"/>
                <a:gd name="T8" fmla="*/ 40 w 327"/>
                <a:gd name="T9" fmla="*/ 2296 h 555"/>
                <a:gd name="T10" fmla="*/ 0 w 327"/>
                <a:gd name="T11" fmla="*/ 2981 h 555"/>
                <a:gd name="T12" fmla="*/ 0 w 327"/>
                <a:gd name="T13" fmla="*/ 3334 h 555"/>
                <a:gd name="T14" fmla="*/ 40 w 327"/>
                <a:gd name="T15" fmla="*/ 4016 h 555"/>
                <a:gd name="T16" fmla="*/ 40 w 327"/>
                <a:gd name="T17" fmla="*/ 4016 h 555"/>
                <a:gd name="T18" fmla="*/ 243 w 327"/>
                <a:gd name="T19" fmla="*/ 4400 h 555"/>
                <a:gd name="T20" fmla="*/ 431 w 327"/>
                <a:gd name="T21" fmla="*/ 4592 h 555"/>
                <a:gd name="T22" fmla="*/ 590 w 327"/>
                <a:gd name="T23" fmla="*/ 4930 h 555"/>
                <a:gd name="T24" fmla="*/ 724 w 327"/>
                <a:gd name="T25" fmla="*/ 5740 h 555"/>
                <a:gd name="T26" fmla="*/ 724 w 327"/>
                <a:gd name="T27" fmla="*/ 6671 h 555"/>
                <a:gd name="T28" fmla="*/ 758 w 327"/>
                <a:gd name="T29" fmla="*/ 7522 h 555"/>
                <a:gd name="T30" fmla="*/ 1197 w 327"/>
                <a:gd name="T31" fmla="*/ 7926 h 555"/>
                <a:gd name="T32" fmla="*/ 1363 w 327"/>
                <a:gd name="T33" fmla="*/ 8149 h 555"/>
                <a:gd name="T34" fmla="*/ 1363 w 327"/>
                <a:gd name="T35" fmla="*/ 8608 h 555"/>
                <a:gd name="T36" fmla="*/ 1551 w 327"/>
                <a:gd name="T37" fmla="*/ 8740 h 555"/>
                <a:gd name="T38" fmla="*/ 2031 w 327"/>
                <a:gd name="T39" fmla="*/ 8740 h 555"/>
                <a:gd name="T40" fmla="*/ 2341 w 327"/>
                <a:gd name="T41" fmla="*/ 8246 h 555"/>
                <a:gd name="T42" fmla="*/ 2047 w 327"/>
                <a:gd name="T43" fmla="*/ 7695 h 555"/>
                <a:gd name="T44" fmla="*/ 2047 w 327"/>
                <a:gd name="T45" fmla="*/ 6772 h 555"/>
                <a:gd name="T46" fmla="*/ 2047 w 327"/>
                <a:gd name="T47" fmla="*/ 5627 h 555"/>
                <a:gd name="T48" fmla="*/ 2008 w 327"/>
                <a:gd name="T49" fmla="*/ 3771 h 555"/>
                <a:gd name="T50" fmla="*/ 1794 w 327"/>
                <a:gd name="T51" fmla="*/ 3334 h 555"/>
                <a:gd name="T52" fmla="*/ 1577 w 327"/>
                <a:gd name="T53" fmla="*/ 2194 h 555"/>
                <a:gd name="T54" fmla="*/ 1532 w 327"/>
                <a:gd name="T55" fmla="*/ 1046 h 555"/>
                <a:gd name="T56" fmla="*/ 1363 w 327"/>
                <a:gd name="T57" fmla="*/ 580 h 555"/>
                <a:gd name="T58" fmla="*/ 1363 w 327"/>
                <a:gd name="T59" fmla="*/ 580 h 555"/>
                <a:gd name="T60" fmla="*/ 1110 w 327"/>
                <a:gd name="T61" fmla="*/ 0 h 5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7"/>
                <a:gd name="T94" fmla="*/ 0 h 555"/>
                <a:gd name="T95" fmla="*/ 327 w 327"/>
                <a:gd name="T96" fmla="*/ 555 h 5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7" h="555">
                  <a:moveTo>
                    <a:pt x="155" y="0"/>
                  </a:moveTo>
                  <a:lnTo>
                    <a:pt x="60" y="29"/>
                  </a:lnTo>
                  <a:lnTo>
                    <a:pt x="18" y="66"/>
                  </a:lnTo>
                  <a:lnTo>
                    <a:pt x="18" y="88"/>
                  </a:lnTo>
                  <a:lnTo>
                    <a:pt x="6" y="146"/>
                  </a:lnTo>
                  <a:lnTo>
                    <a:pt x="0" y="189"/>
                  </a:lnTo>
                  <a:lnTo>
                    <a:pt x="0" y="211"/>
                  </a:lnTo>
                  <a:lnTo>
                    <a:pt x="6" y="255"/>
                  </a:lnTo>
                  <a:lnTo>
                    <a:pt x="34" y="279"/>
                  </a:lnTo>
                  <a:lnTo>
                    <a:pt x="60" y="291"/>
                  </a:lnTo>
                  <a:lnTo>
                    <a:pt x="83" y="313"/>
                  </a:lnTo>
                  <a:lnTo>
                    <a:pt x="101" y="364"/>
                  </a:lnTo>
                  <a:lnTo>
                    <a:pt x="101" y="423"/>
                  </a:lnTo>
                  <a:lnTo>
                    <a:pt x="106" y="477"/>
                  </a:lnTo>
                  <a:lnTo>
                    <a:pt x="167" y="503"/>
                  </a:lnTo>
                  <a:lnTo>
                    <a:pt x="190" y="517"/>
                  </a:lnTo>
                  <a:lnTo>
                    <a:pt x="190" y="546"/>
                  </a:lnTo>
                  <a:lnTo>
                    <a:pt x="216" y="554"/>
                  </a:lnTo>
                  <a:lnTo>
                    <a:pt x="284" y="554"/>
                  </a:lnTo>
                  <a:lnTo>
                    <a:pt x="326" y="523"/>
                  </a:lnTo>
                  <a:lnTo>
                    <a:pt x="285" y="488"/>
                  </a:lnTo>
                  <a:lnTo>
                    <a:pt x="285" y="430"/>
                  </a:lnTo>
                  <a:lnTo>
                    <a:pt x="285" y="357"/>
                  </a:lnTo>
                  <a:lnTo>
                    <a:pt x="280" y="239"/>
                  </a:lnTo>
                  <a:lnTo>
                    <a:pt x="250" y="211"/>
                  </a:lnTo>
                  <a:lnTo>
                    <a:pt x="220" y="139"/>
                  </a:lnTo>
                  <a:lnTo>
                    <a:pt x="214" y="66"/>
                  </a:lnTo>
                  <a:lnTo>
                    <a:pt x="190" y="37"/>
                  </a:lnTo>
                  <a:lnTo>
                    <a:pt x="15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1" name="Freeform 142"/>
            <p:cNvSpPr>
              <a:spLocks/>
            </p:cNvSpPr>
            <p:nvPr/>
          </p:nvSpPr>
          <p:spPr bwMode="auto">
            <a:xfrm>
              <a:off x="2788" y="1771"/>
              <a:ext cx="96" cy="230"/>
            </a:xfrm>
            <a:custGeom>
              <a:avLst/>
              <a:gdLst>
                <a:gd name="T0" fmla="*/ 420 w 78"/>
                <a:gd name="T1" fmla="*/ 0 h 169"/>
                <a:gd name="T2" fmla="*/ 116 w 78"/>
                <a:gd name="T3" fmla="*/ 456 h 169"/>
                <a:gd name="T4" fmla="*/ 0 w 78"/>
                <a:gd name="T5" fmla="*/ 815 h 169"/>
                <a:gd name="T6" fmla="*/ 0 w 78"/>
                <a:gd name="T7" fmla="*/ 1528 h 169"/>
                <a:gd name="T8" fmla="*/ 116 w 78"/>
                <a:gd name="T9" fmla="*/ 2569 h 169"/>
                <a:gd name="T10" fmla="*/ 225 w 78"/>
                <a:gd name="T11" fmla="*/ 2700 h 169"/>
                <a:gd name="T12" fmla="*/ 388 w 78"/>
                <a:gd name="T13" fmla="*/ 2213 h 169"/>
                <a:gd name="T14" fmla="*/ 458 w 78"/>
                <a:gd name="T15" fmla="*/ 1990 h 169"/>
                <a:gd name="T16" fmla="*/ 500 w 78"/>
                <a:gd name="T17" fmla="*/ 1741 h 169"/>
                <a:gd name="T18" fmla="*/ 420 w 78"/>
                <a:gd name="T19" fmla="*/ 0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169"/>
                <a:gd name="T32" fmla="*/ 78 w 78"/>
                <a:gd name="T33" fmla="*/ 169 h 1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169">
                  <a:moveTo>
                    <a:pt x="65" y="0"/>
                  </a:moveTo>
                  <a:lnTo>
                    <a:pt x="18" y="29"/>
                  </a:lnTo>
                  <a:lnTo>
                    <a:pt x="0" y="51"/>
                  </a:lnTo>
                  <a:lnTo>
                    <a:pt x="0" y="95"/>
                  </a:lnTo>
                  <a:lnTo>
                    <a:pt x="18" y="160"/>
                  </a:lnTo>
                  <a:lnTo>
                    <a:pt x="35" y="168"/>
                  </a:lnTo>
                  <a:lnTo>
                    <a:pt x="59" y="138"/>
                  </a:lnTo>
                  <a:lnTo>
                    <a:pt x="71" y="124"/>
                  </a:lnTo>
                  <a:lnTo>
                    <a:pt x="77" y="109"/>
                  </a:lnTo>
                  <a:lnTo>
                    <a:pt x="6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2" name="Freeform 143"/>
            <p:cNvSpPr>
              <a:spLocks/>
            </p:cNvSpPr>
            <p:nvPr/>
          </p:nvSpPr>
          <p:spPr bwMode="auto">
            <a:xfrm>
              <a:off x="4046" y="1297"/>
              <a:ext cx="216" cy="189"/>
            </a:xfrm>
            <a:custGeom>
              <a:avLst/>
              <a:gdLst>
                <a:gd name="T0" fmla="*/ 120 w 173"/>
                <a:gd name="T1" fmla="*/ 120 h 139"/>
                <a:gd name="T2" fmla="*/ 77 w 173"/>
                <a:gd name="T3" fmla="*/ 0 h 139"/>
                <a:gd name="T4" fmla="*/ 0 w 173"/>
                <a:gd name="T5" fmla="*/ 454 h 139"/>
                <a:gd name="T6" fmla="*/ 0 w 173"/>
                <a:gd name="T7" fmla="*/ 1033 h 139"/>
                <a:gd name="T8" fmla="*/ 120 w 173"/>
                <a:gd name="T9" fmla="*/ 1376 h 139"/>
                <a:gd name="T10" fmla="*/ 261 w 173"/>
                <a:gd name="T11" fmla="*/ 1721 h 139"/>
                <a:gd name="T12" fmla="*/ 261 w 173"/>
                <a:gd name="T13" fmla="*/ 1721 h 139"/>
                <a:gd name="T14" fmla="*/ 566 w 173"/>
                <a:gd name="T15" fmla="*/ 1845 h 139"/>
                <a:gd name="T16" fmla="*/ 879 w 173"/>
                <a:gd name="T17" fmla="*/ 2078 h 139"/>
                <a:gd name="T18" fmla="*/ 918 w 173"/>
                <a:gd name="T19" fmla="*/ 2078 h 139"/>
                <a:gd name="T20" fmla="*/ 1010 w 173"/>
                <a:gd name="T21" fmla="*/ 2078 h 139"/>
                <a:gd name="T22" fmla="*/ 1136 w 173"/>
                <a:gd name="T23" fmla="*/ 2196 h 139"/>
                <a:gd name="T24" fmla="*/ 1269 w 173"/>
                <a:gd name="T25" fmla="*/ 1721 h 139"/>
                <a:gd name="T26" fmla="*/ 1010 w 173"/>
                <a:gd name="T27" fmla="*/ 1141 h 139"/>
                <a:gd name="T28" fmla="*/ 879 w 173"/>
                <a:gd name="T29" fmla="*/ 915 h 139"/>
                <a:gd name="T30" fmla="*/ 879 w 173"/>
                <a:gd name="T31" fmla="*/ 915 h 139"/>
                <a:gd name="T32" fmla="*/ 120 w 173"/>
                <a:gd name="T33" fmla="*/ 120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"/>
                <a:gd name="T52" fmla="*/ 0 h 139"/>
                <a:gd name="T53" fmla="*/ 173 w 173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" h="139">
                  <a:moveTo>
                    <a:pt x="17" y="7"/>
                  </a:moveTo>
                  <a:lnTo>
                    <a:pt x="11" y="0"/>
                  </a:lnTo>
                  <a:lnTo>
                    <a:pt x="0" y="29"/>
                  </a:lnTo>
                  <a:lnTo>
                    <a:pt x="0" y="65"/>
                  </a:lnTo>
                  <a:lnTo>
                    <a:pt x="17" y="87"/>
                  </a:lnTo>
                  <a:lnTo>
                    <a:pt x="35" y="109"/>
                  </a:lnTo>
                  <a:lnTo>
                    <a:pt x="77" y="116"/>
                  </a:lnTo>
                  <a:lnTo>
                    <a:pt x="119" y="131"/>
                  </a:lnTo>
                  <a:lnTo>
                    <a:pt x="125" y="131"/>
                  </a:lnTo>
                  <a:lnTo>
                    <a:pt x="137" y="131"/>
                  </a:lnTo>
                  <a:lnTo>
                    <a:pt x="154" y="138"/>
                  </a:lnTo>
                  <a:lnTo>
                    <a:pt x="172" y="109"/>
                  </a:lnTo>
                  <a:lnTo>
                    <a:pt x="137" y="72"/>
                  </a:lnTo>
                  <a:lnTo>
                    <a:pt x="119" y="58"/>
                  </a:lnTo>
                  <a:lnTo>
                    <a:pt x="17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3" name="Freeform 144"/>
            <p:cNvSpPr>
              <a:spLocks/>
            </p:cNvSpPr>
            <p:nvPr/>
          </p:nvSpPr>
          <p:spPr bwMode="auto">
            <a:xfrm>
              <a:off x="4009" y="1515"/>
              <a:ext cx="266" cy="258"/>
            </a:xfrm>
            <a:custGeom>
              <a:avLst/>
              <a:gdLst>
                <a:gd name="T0" fmla="*/ 1507 w 214"/>
                <a:gd name="T1" fmla="*/ 1066 h 190"/>
                <a:gd name="T2" fmla="*/ 1013 w 214"/>
                <a:gd name="T3" fmla="*/ 671 h 190"/>
                <a:gd name="T4" fmla="*/ 498 w 214"/>
                <a:gd name="T5" fmla="*/ 231 h 190"/>
                <a:gd name="T6" fmla="*/ 168 w 214"/>
                <a:gd name="T7" fmla="*/ 0 h 190"/>
                <a:gd name="T8" fmla="*/ 0 w 214"/>
                <a:gd name="T9" fmla="*/ 0 h 190"/>
                <a:gd name="T10" fmla="*/ 88 w 214"/>
                <a:gd name="T11" fmla="*/ 671 h 190"/>
                <a:gd name="T12" fmla="*/ 222 w 214"/>
                <a:gd name="T13" fmla="*/ 1066 h 190"/>
                <a:gd name="T14" fmla="*/ 465 w 214"/>
                <a:gd name="T15" fmla="*/ 1712 h 190"/>
                <a:gd name="T16" fmla="*/ 635 w 214"/>
                <a:gd name="T17" fmla="*/ 2063 h 190"/>
                <a:gd name="T18" fmla="*/ 635 w 214"/>
                <a:gd name="T19" fmla="*/ 2518 h 190"/>
                <a:gd name="T20" fmla="*/ 757 w 214"/>
                <a:gd name="T21" fmla="*/ 2853 h 190"/>
                <a:gd name="T22" fmla="*/ 930 w 214"/>
                <a:gd name="T23" fmla="*/ 2972 h 190"/>
                <a:gd name="T24" fmla="*/ 1060 w 214"/>
                <a:gd name="T25" fmla="*/ 2334 h 190"/>
                <a:gd name="T26" fmla="*/ 1244 w 214"/>
                <a:gd name="T27" fmla="*/ 1480 h 190"/>
                <a:gd name="T28" fmla="*/ 1392 w 214"/>
                <a:gd name="T29" fmla="*/ 1237 h 190"/>
                <a:gd name="T30" fmla="*/ 1431 w 214"/>
                <a:gd name="T31" fmla="*/ 671 h 190"/>
                <a:gd name="T32" fmla="*/ 1431 w 214"/>
                <a:gd name="T33" fmla="*/ 671 h 190"/>
                <a:gd name="T34" fmla="*/ 1507 w 214"/>
                <a:gd name="T35" fmla="*/ 1066 h 1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4"/>
                <a:gd name="T55" fmla="*/ 0 h 190"/>
                <a:gd name="T56" fmla="*/ 214 w 214"/>
                <a:gd name="T57" fmla="*/ 190 h 1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4" h="190">
                  <a:moveTo>
                    <a:pt x="213" y="68"/>
                  </a:moveTo>
                  <a:lnTo>
                    <a:pt x="143" y="43"/>
                  </a:lnTo>
                  <a:lnTo>
                    <a:pt x="71" y="1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2" y="43"/>
                  </a:lnTo>
                  <a:lnTo>
                    <a:pt x="31" y="68"/>
                  </a:lnTo>
                  <a:lnTo>
                    <a:pt x="65" y="109"/>
                  </a:lnTo>
                  <a:lnTo>
                    <a:pt x="89" y="131"/>
                  </a:lnTo>
                  <a:lnTo>
                    <a:pt x="89" y="160"/>
                  </a:lnTo>
                  <a:lnTo>
                    <a:pt x="107" y="182"/>
                  </a:lnTo>
                  <a:lnTo>
                    <a:pt x="131" y="189"/>
                  </a:lnTo>
                  <a:lnTo>
                    <a:pt x="150" y="149"/>
                  </a:lnTo>
                  <a:lnTo>
                    <a:pt x="175" y="94"/>
                  </a:lnTo>
                  <a:lnTo>
                    <a:pt x="196" y="79"/>
                  </a:lnTo>
                  <a:lnTo>
                    <a:pt x="202" y="43"/>
                  </a:lnTo>
                  <a:lnTo>
                    <a:pt x="213" y="6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4" name="Freeform 145"/>
            <p:cNvSpPr>
              <a:spLocks/>
            </p:cNvSpPr>
            <p:nvPr/>
          </p:nvSpPr>
          <p:spPr bwMode="auto">
            <a:xfrm>
              <a:off x="4001" y="1029"/>
              <a:ext cx="483" cy="408"/>
            </a:xfrm>
            <a:custGeom>
              <a:avLst/>
              <a:gdLst>
                <a:gd name="T0" fmla="*/ 2781 w 388"/>
                <a:gd name="T1" fmla="*/ 4061 h 299"/>
                <a:gd name="T2" fmla="*/ 2781 w 388"/>
                <a:gd name="T3" fmla="*/ 4660 h 299"/>
                <a:gd name="T4" fmla="*/ 2647 w 388"/>
                <a:gd name="T5" fmla="*/ 4888 h 299"/>
                <a:gd name="T6" fmla="*/ 2520 w 388"/>
                <a:gd name="T7" fmla="*/ 4888 h 299"/>
                <a:gd name="T8" fmla="*/ 2432 w 388"/>
                <a:gd name="T9" fmla="*/ 4888 h 299"/>
                <a:gd name="T10" fmla="*/ 2396 w 388"/>
                <a:gd name="T11" fmla="*/ 4307 h 299"/>
                <a:gd name="T12" fmla="*/ 2175 w 388"/>
                <a:gd name="T13" fmla="*/ 4307 h 299"/>
                <a:gd name="T14" fmla="*/ 1962 w 388"/>
                <a:gd name="T15" fmla="*/ 4182 h 299"/>
                <a:gd name="T16" fmla="*/ 1669 w 388"/>
                <a:gd name="T17" fmla="*/ 3931 h 299"/>
                <a:gd name="T18" fmla="*/ 1405 w 388"/>
                <a:gd name="T19" fmla="*/ 3570 h 299"/>
                <a:gd name="T20" fmla="*/ 941 w 388"/>
                <a:gd name="T21" fmla="*/ 2871 h 299"/>
                <a:gd name="T22" fmla="*/ 683 w 388"/>
                <a:gd name="T23" fmla="*/ 2616 h 299"/>
                <a:gd name="T24" fmla="*/ 468 w 388"/>
                <a:gd name="T25" fmla="*/ 2392 h 299"/>
                <a:gd name="T26" fmla="*/ 213 w 388"/>
                <a:gd name="T27" fmla="*/ 2035 h 299"/>
                <a:gd name="T28" fmla="*/ 0 w 388"/>
                <a:gd name="T29" fmla="*/ 1560 h 299"/>
                <a:gd name="T30" fmla="*/ 0 w 388"/>
                <a:gd name="T31" fmla="*/ 0 h 299"/>
                <a:gd name="T32" fmla="*/ 302 w 388"/>
                <a:gd name="T33" fmla="*/ 0 h 299"/>
                <a:gd name="T34" fmla="*/ 551 w 388"/>
                <a:gd name="T35" fmla="*/ 0 h 299"/>
                <a:gd name="T36" fmla="*/ 900 w 388"/>
                <a:gd name="T37" fmla="*/ 1201 h 299"/>
                <a:gd name="T38" fmla="*/ 1443 w 388"/>
                <a:gd name="T39" fmla="*/ 1807 h 299"/>
                <a:gd name="T40" fmla="*/ 1830 w 388"/>
                <a:gd name="T41" fmla="*/ 2035 h 299"/>
                <a:gd name="T42" fmla="*/ 2259 w 388"/>
                <a:gd name="T43" fmla="*/ 2513 h 299"/>
                <a:gd name="T44" fmla="*/ 2734 w 388"/>
                <a:gd name="T45" fmla="*/ 3570 h 299"/>
                <a:gd name="T46" fmla="*/ 2734 w 388"/>
                <a:gd name="T47" fmla="*/ 3570 h 299"/>
                <a:gd name="T48" fmla="*/ 2781 w 388"/>
                <a:gd name="T49" fmla="*/ 4061 h 2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8"/>
                <a:gd name="T76" fmla="*/ 0 h 299"/>
                <a:gd name="T77" fmla="*/ 388 w 388"/>
                <a:gd name="T78" fmla="*/ 299 h 2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8" h="299">
                  <a:moveTo>
                    <a:pt x="387" y="248"/>
                  </a:moveTo>
                  <a:lnTo>
                    <a:pt x="387" y="284"/>
                  </a:lnTo>
                  <a:lnTo>
                    <a:pt x="369" y="298"/>
                  </a:lnTo>
                  <a:lnTo>
                    <a:pt x="351" y="298"/>
                  </a:lnTo>
                  <a:lnTo>
                    <a:pt x="339" y="298"/>
                  </a:lnTo>
                  <a:lnTo>
                    <a:pt x="333" y="262"/>
                  </a:lnTo>
                  <a:lnTo>
                    <a:pt x="303" y="262"/>
                  </a:lnTo>
                  <a:lnTo>
                    <a:pt x="273" y="255"/>
                  </a:lnTo>
                  <a:lnTo>
                    <a:pt x="232" y="240"/>
                  </a:lnTo>
                  <a:lnTo>
                    <a:pt x="196" y="218"/>
                  </a:lnTo>
                  <a:lnTo>
                    <a:pt x="131" y="175"/>
                  </a:lnTo>
                  <a:lnTo>
                    <a:pt x="95" y="160"/>
                  </a:lnTo>
                  <a:lnTo>
                    <a:pt x="65" y="146"/>
                  </a:lnTo>
                  <a:lnTo>
                    <a:pt x="30" y="124"/>
                  </a:lnTo>
                  <a:lnTo>
                    <a:pt x="0" y="9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77" y="0"/>
                  </a:lnTo>
                  <a:lnTo>
                    <a:pt x="125" y="73"/>
                  </a:lnTo>
                  <a:lnTo>
                    <a:pt x="202" y="110"/>
                  </a:lnTo>
                  <a:lnTo>
                    <a:pt x="255" y="124"/>
                  </a:lnTo>
                  <a:lnTo>
                    <a:pt x="315" y="153"/>
                  </a:lnTo>
                  <a:lnTo>
                    <a:pt x="381" y="218"/>
                  </a:lnTo>
                  <a:lnTo>
                    <a:pt x="387" y="24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5" name="Freeform 146"/>
            <p:cNvSpPr>
              <a:spLocks/>
            </p:cNvSpPr>
            <p:nvPr/>
          </p:nvSpPr>
          <p:spPr bwMode="auto">
            <a:xfrm>
              <a:off x="3528" y="1147"/>
              <a:ext cx="334" cy="780"/>
            </a:xfrm>
            <a:custGeom>
              <a:avLst/>
              <a:gdLst>
                <a:gd name="T0" fmla="*/ 2000 w 267"/>
                <a:gd name="T1" fmla="*/ 815 h 573"/>
                <a:gd name="T2" fmla="*/ 1415 w 267"/>
                <a:gd name="T3" fmla="*/ 0 h 573"/>
                <a:gd name="T4" fmla="*/ 1071 w 267"/>
                <a:gd name="T5" fmla="*/ 0 h 573"/>
                <a:gd name="T6" fmla="*/ 887 w 267"/>
                <a:gd name="T7" fmla="*/ 0 h 573"/>
                <a:gd name="T8" fmla="*/ 548 w 267"/>
                <a:gd name="T9" fmla="*/ 1025 h 573"/>
                <a:gd name="T10" fmla="*/ 453 w 267"/>
                <a:gd name="T11" fmla="*/ 1432 h 573"/>
                <a:gd name="T12" fmla="*/ 887 w 267"/>
                <a:gd name="T13" fmla="*/ 2925 h 573"/>
                <a:gd name="T14" fmla="*/ 767 w 267"/>
                <a:gd name="T15" fmla="*/ 4540 h 573"/>
                <a:gd name="T16" fmla="*/ 529 w 267"/>
                <a:gd name="T17" fmla="*/ 6899 h 573"/>
                <a:gd name="T18" fmla="*/ 0 w 267"/>
                <a:gd name="T19" fmla="*/ 7145 h 573"/>
                <a:gd name="T20" fmla="*/ 138 w 267"/>
                <a:gd name="T21" fmla="*/ 7959 h 573"/>
                <a:gd name="T22" fmla="*/ 478 w 267"/>
                <a:gd name="T23" fmla="*/ 8433 h 573"/>
                <a:gd name="T24" fmla="*/ 709 w 267"/>
                <a:gd name="T25" fmla="*/ 8539 h 573"/>
                <a:gd name="T26" fmla="*/ 797 w 267"/>
                <a:gd name="T27" fmla="*/ 8652 h 573"/>
                <a:gd name="T28" fmla="*/ 977 w 267"/>
                <a:gd name="T29" fmla="*/ 8783 h 573"/>
                <a:gd name="T30" fmla="*/ 1110 w 267"/>
                <a:gd name="T31" fmla="*/ 8783 h 573"/>
                <a:gd name="T32" fmla="*/ 1415 w 267"/>
                <a:gd name="T33" fmla="*/ 8783 h 573"/>
                <a:gd name="T34" fmla="*/ 1685 w 267"/>
                <a:gd name="T35" fmla="*/ 9182 h 573"/>
                <a:gd name="T36" fmla="*/ 1913 w 267"/>
                <a:gd name="T37" fmla="*/ 7631 h 573"/>
                <a:gd name="T38" fmla="*/ 1599 w 267"/>
                <a:gd name="T39" fmla="*/ 7246 h 573"/>
                <a:gd name="T40" fmla="*/ 1529 w 267"/>
                <a:gd name="T41" fmla="*/ 6164 h 573"/>
                <a:gd name="T42" fmla="*/ 1529 w 267"/>
                <a:gd name="T43" fmla="*/ 4790 h 573"/>
                <a:gd name="T44" fmla="*/ 1816 w 267"/>
                <a:gd name="T45" fmla="*/ 3165 h 573"/>
                <a:gd name="T46" fmla="*/ 1951 w 267"/>
                <a:gd name="T47" fmla="*/ 2345 h 573"/>
                <a:gd name="T48" fmla="*/ 1951 w 267"/>
                <a:gd name="T49" fmla="*/ 2094 h 573"/>
                <a:gd name="T50" fmla="*/ 2000 w 267"/>
                <a:gd name="T51" fmla="*/ 815 h 5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7"/>
                <a:gd name="T79" fmla="*/ 0 h 573"/>
                <a:gd name="T80" fmla="*/ 267 w 267"/>
                <a:gd name="T81" fmla="*/ 573 h 5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7" h="573">
                  <a:moveTo>
                    <a:pt x="266" y="51"/>
                  </a:moveTo>
                  <a:lnTo>
                    <a:pt x="189" y="0"/>
                  </a:lnTo>
                  <a:lnTo>
                    <a:pt x="142" y="0"/>
                  </a:lnTo>
                  <a:lnTo>
                    <a:pt x="118" y="0"/>
                  </a:lnTo>
                  <a:lnTo>
                    <a:pt x="73" y="64"/>
                  </a:lnTo>
                  <a:lnTo>
                    <a:pt x="60" y="89"/>
                  </a:lnTo>
                  <a:lnTo>
                    <a:pt x="118" y="182"/>
                  </a:lnTo>
                  <a:lnTo>
                    <a:pt x="102" y="283"/>
                  </a:lnTo>
                  <a:lnTo>
                    <a:pt x="70" y="430"/>
                  </a:lnTo>
                  <a:lnTo>
                    <a:pt x="0" y="445"/>
                  </a:lnTo>
                  <a:lnTo>
                    <a:pt x="18" y="496"/>
                  </a:lnTo>
                  <a:lnTo>
                    <a:pt x="64" y="525"/>
                  </a:lnTo>
                  <a:lnTo>
                    <a:pt x="94" y="532"/>
                  </a:lnTo>
                  <a:lnTo>
                    <a:pt x="106" y="539"/>
                  </a:lnTo>
                  <a:lnTo>
                    <a:pt x="130" y="547"/>
                  </a:lnTo>
                  <a:lnTo>
                    <a:pt x="148" y="547"/>
                  </a:lnTo>
                  <a:lnTo>
                    <a:pt x="189" y="547"/>
                  </a:lnTo>
                  <a:lnTo>
                    <a:pt x="225" y="572"/>
                  </a:lnTo>
                  <a:lnTo>
                    <a:pt x="255" y="475"/>
                  </a:lnTo>
                  <a:lnTo>
                    <a:pt x="213" y="452"/>
                  </a:lnTo>
                  <a:lnTo>
                    <a:pt x="204" y="384"/>
                  </a:lnTo>
                  <a:lnTo>
                    <a:pt x="204" y="298"/>
                  </a:lnTo>
                  <a:lnTo>
                    <a:pt x="242" y="197"/>
                  </a:lnTo>
                  <a:lnTo>
                    <a:pt x="260" y="146"/>
                  </a:lnTo>
                  <a:lnTo>
                    <a:pt x="260" y="131"/>
                  </a:lnTo>
                  <a:lnTo>
                    <a:pt x="266" y="5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6" name="Freeform 147"/>
            <p:cNvSpPr>
              <a:spLocks/>
            </p:cNvSpPr>
            <p:nvPr/>
          </p:nvSpPr>
          <p:spPr bwMode="auto">
            <a:xfrm>
              <a:off x="3852" y="1228"/>
              <a:ext cx="217" cy="450"/>
            </a:xfrm>
            <a:custGeom>
              <a:avLst/>
              <a:gdLst>
                <a:gd name="T0" fmla="*/ 748 w 175"/>
                <a:gd name="T1" fmla="*/ 0 h 331"/>
                <a:gd name="T2" fmla="*/ 634 w 175"/>
                <a:gd name="T3" fmla="*/ 0 h 331"/>
                <a:gd name="T4" fmla="*/ 511 w 175"/>
                <a:gd name="T5" fmla="*/ 700 h 331"/>
                <a:gd name="T6" fmla="*/ 549 w 175"/>
                <a:gd name="T7" fmla="*/ 1374 h 331"/>
                <a:gd name="T8" fmla="*/ 296 w 175"/>
                <a:gd name="T9" fmla="*/ 2412 h 331"/>
                <a:gd name="T10" fmla="*/ 118 w 175"/>
                <a:gd name="T11" fmla="*/ 3563 h 331"/>
                <a:gd name="T12" fmla="*/ 32 w 175"/>
                <a:gd name="T13" fmla="*/ 4185 h 331"/>
                <a:gd name="T14" fmla="*/ 0 w 175"/>
                <a:gd name="T15" fmla="*/ 5234 h 331"/>
                <a:gd name="T16" fmla="*/ 210 w 175"/>
                <a:gd name="T17" fmla="*/ 5196 h 331"/>
                <a:gd name="T18" fmla="*/ 495 w 175"/>
                <a:gd name="T19" fmla="*/ 4677 h 331"/>
                <a:gd name="T20" fmla="*/ 748 w 175"/>
                <a:gd name="T21" fmla="*/ 4376 h 331"/>
                <a:gd name="T22" fmla="*/ 915 w 175"/>
                <a:gd name="T23" fmla="*/ 4376 h 331"/>
                <a:gd name="T24" fmla="*/ 1001 w 175"/>
                <a:gd name="T25" fmla="*/ 4027 h 331"/>
                <a:gd name="T26" fmla="*/ 1064 w 175"/>
                <a:gd name="T27" fmla="*/ 3384 h 331"/>
                <a:gd name="T28" fmla="*/ 1146 w 175"/>
                <a:gd name="T29" fmla="*/ 2739 h 331"/>
                <a:gd name="T30" fmla="*/ 1209 w 175"/>
                <a:gd name="T31" fmla="*/ 2083 h 331"/>
                <a:gd name="T32" fmla="*/ 1001 w 175"/>
                <a:gd name="T33" fmla="*/ 1495 h 331"/>
                <a:gd name="T34" fmla="*/ 1183 w 175"/>
                <a:gd name="T35" fmla="*/ 628 h 331"/>
                <a:gd name="T36" fmla="*/ 975 w 175"/>
                <a:gd name="T37" fmla="*/ 579 h 331"/>
                <a:gd name="T38" fmla="*/ 748 w 175"/>
                <a:gd name="T39" fmla="*/ 0 h 3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5"/>
                <a:gd name="T61" fmla="*/ 0 h 331"/>
                <a:gd name="T62" fmla="*/ 175 w 175"/>
                <a:gd name="T63" fmla="*/ 331 h 3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5" h="331">
                  <a:moveTo>
                    <a:pt x="108" y="0"/>
                  </a:moveTo>
                  <a:lnTo>
                    <a:pt x="91" y="0"/>
                  </a:lnTo>
                  <a:lnTo>
                    <a:pt x="73" y="44"/>
                  </a:lnTo>
                  <a:lnTo>
                    <a:pt x="79" y="87"/>
                  </a:lnTo>
                  <a:lnTo>
                    <a:pt x="43" y="152"/>
                  </a:lnTo>
                  <a:lnTo>
                    <a:pt x="17" y="224"/>
                  </a:lnTo>
                  <a:lnTo>
                    <a:pt x="5" y="264"/>
                  </a:lnTo>
                  <a:lnTo>
                    <a:pt x="0" y="330"/>
                  </a:lnTo>
                  <a:lnTo>
                    <a:pt x="31" y="327"/>
                  </a:lnTo>
                  <a:lnTo>
                    <a:pt x="72" y="295"/>
                  </a:lnTo>
                  <a:lnTo>
                    <a:pt x="108" y="276"/>
                  </a:lnTo>
                  <a:lnTo>
                    <a:pt x="132" y="276"/>
                  </a:lnTo>
                  <a:lnTo>
                    <a:pt x="144" y="254"/>
                  </a:lnTo>
                  <a:lnTo>
                    <a:pt x="153" y="213"/>
                  </a:lnTo>
                  <a:lnTo>
                    <a:pt x="165" y="173"/>
                  </a:lnTo>
                  <a:lnTo>
                    <a:pt x="174" y="132"/>
                  </a:lnTo>
                  <a:lnTo>
                    <a:pt x="144" y="94"/>
                  </a:lnTo>
                  <a:lnTo>
                    <a:pt x="170" y="40"/>
                  </a:lnTo>
                  <a:lnTo>
                    <a:pt x="140" y="36"/>
                  </a:lnTo>
                  <a:lnTo>
                    <a:pt x="10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7" name="Freeform 148"/>
            <p:cNvSpPr>
              <a:spLocks/>
            </p:cNvSpPr>
            <p:nvPr/>
          </p:nvSpPr>
          <p:spPr bwMode="auto">
            <a:xfrm>
              <a:off x="3699" y="901"/>
              <a:ext cx="311" cy="318"/>
            </a:xfrm>
            <a:custGeom>
              <a:avLst/>
              <a:gdLst>
                <a:gd name="T0" fmla="*/ 710 w 250"/>
                <a:gd name="T1" fmla="*/ 120 h 234"/>
                <a:gd name="T2" fmla="*/ 586 w 250"/>
                <a:gd name="T3" fmla="*/ 120 h 234"/>
                <a:gd name="T4" fmla="*/ 332 w 250"/>
                <a:gd name="T5" fmla="*/ 120 h 234"/>
                <a:gd name="T6" fmla="*/ 40 w 250"/>
                <a:gd name="T7" fmla="*/ 120 h 234"/>
                <a:gd name="T8" fmla="*/ 0 w 250"/>
                <a:gd name="T9" fmla="*/ 788 h 234"/>
                <a:gd name="T10" fmla="*/ 0 w 250"/>
                <a:gd name="T11" fmla="*/ 1841 h 234"/>
                <a:gd name="T12" fmla="*/ 0 w 250"/>
                <a:gd name="T13" fmla="*/ 2068 h 234"/>
                <a:gd name="T14" fmla="*/ 208 w 250"/>
                <a:gd name="T15" fmla="*/ 2748 h 234"/>
                <a:gd name="T16" fmla="*/ 419 w 250"/>
                <a:gd name="T17" fmla="*/ 2984 h 234"/>
                <a:gd name="T18" fmla="*/ 586 w 250"/>
                <a:gd name="T19" fmla="*/ 3217 h 234"/>
                <a:gd name="T20" fmla="*/ 1015 w 250"/>
                <a:gd name="T21" fmla="*/ 3335 h 234"/>
                <a:gd name="T22" fmla="*/ 1229 w 250"/>
                <a:gd name="T23" fmla="*/ 3690 h 234"/>
                <a:gd name="T24" fmla="*/ 1268 w 250"/>
                <a:gd name="T25" fmla="*/ 3690 h 234"/>
                <a:gd name="T26" fmla="*/ 1778 w 250"/>
                <a:gd name="T27" fmla="*/ 3335 h 234"/>
                <a:gd name="T28" fmla="*/ 1735 w 250"/>
                <a:gd name="T29" fmla="*/ 1616 h 234"/>
                <a:gd name="T30" fmla="*/ 1229 w 250"/>
                <a:gd name="T31" fmla="*/ 1139 h 234"/>
                <a:gd name="T32" fmla="*/ 931 w 250"/>
                <a:gd name="T33" fmla="*/ 0 h 234"/>
                <a:gd name="T34" fmla="*/ 969 w 250"/>
                <a:gd name="T35" fmla="*/ 0 h 234"/>
                <a:gd name="T36" fmla="*/ 710 w 250"/>
                <a:gd name="T37" fmla="*/ 120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0"/>
                <a:gd name="T58" fmla="*/ 0 h 234"/>
                <a:gd name="T59" fmla="*/ 250 w 250"/>
                <a:gd name="T60" fmla="*/ 234 h 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0" h="234">
                  <a:moveTo>
                    <a:pt x="100" y="7"/>
                  </a:moveTo>
                  <a:lnTo>
                    <a:pt x="82" y="7"/>
                  </a:lnTo>
                  <a:lnTo>
                    <a:pt x="47" y="7"/>
                  </a:lnTo>
                  <a:lnTo>
                    <a:pt x="6" y="7"/>
                  </a:lnTo>
                  <a:lnTo>
                    <a:pt x="0" y="50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29" y="174"/>
                  </a:lnTo>
                  <a:lnTo>
                    <a:pt x="59" y="189"/>
                  </a:lnTo>
                  <a:lnTo>
                    <a:pt x="82" y="204"/>
                  </a:lnTo>
                  <a:lnTo>
                    <a:pt x="142" y="211"/>
                  </a:lnTo>
                  <a:lnTo>
                    <a:pt x="172" y="233"/>
                  </a:lnTo>
                  <a:lnTo>
                    <a:pt x="178" y="233"/>
                  </a:lnTo>
                  <a:lnTo>
                    <a:pt x="249" y="211"/>
                  </a:lnTo>
                  <a:lnTo>
                    <a:pt x="243" y="102"/>
                  </a:lnTo>
                  <a:lnTo>
                    <a:pt x="172" y="72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00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8" name="Freeform 149"/>
            <p:cNvSpPr>
              <a:spLocks/>
            </p:cNvSpPr>
            <p:nvPr/>
          </p:nvSpPr>
          <p:spPr bwMode="auto">
            <a:xfrm>
              <a:off x="4178" y="2564"/>
              <a:ext cx="136" cy="120"/>
            </a:xfrm>
            <a:custGeom>
              <a:avLst/>
              <a:gdLst>
                <a:gd name="T0" fmla="*/ 853 w 108"/>
                <a:gd name="T1" fmla="*/ 0 h 89"/>
                <a:gd name="T2" fmla="*/ 521 w 108"/>
                <a:gd name="T3" fmla="*/ 120 h 89"/>
                <a:gd name="T4" fmla="*/ 241 w 108"/>
                <a:gd name="T5" fmla="*/ 324 h 89"/>
                <a:gd name="T6" fmla="*/ 147 w 108"/>
                <a:gd name="T7" fmla="*/ 852 h 89"/>
                <a:gd name="T8" fmla="*/ 0 w 108"/>
                <a:gd name="T9" fmla="*/ 1187 h 89"/>
                <a:gd name="T10" fmla="*/ 96 w 108"/>
                <a:gd name="T11" fmla="*/ 1296 h 89"/>
                <a:gd name="T12" fmla="*/ 418 w 108"/>
                <a:gd name="T13" fmla="*/ 1187 h 89"/>
                <a:gd name="T14" fmla="*/ 661 w 108"/>
                <a:gd name="T15" fmla="*/ 752 h 89"/>
                <a:gd name="T16" fmla="*/ 709 w 108"/>
                <a:gd name="T17" fmla="*/ 539 h 89"/>
                <a:gd name="T18" fmla="*/ 853 w 108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89"/>
                <a:gd name="T32" fmla="*/ 108 w 108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89">
                  <a:moveTo>
                    <a:pt x="107" y="0"/>
                  </a:moveTo>
                  <a:lnTo>
                    <a:pt x="65" y="8"/>
                  </a:lnTo>
                  <a:lnTo>
                    <a:pt x="30" y="22"/>
                  </a:lnTo>
                  <a:lnTo>
                    <a:pt x="18" y="58"/>
                  </a:lnTo>
                  <a:lnTo>
                    <a:pt x="0" y="80"/>
                  </a:lnTo>
                  <a:lnTo>
                    <a:pt x="12" y="88"/>
                  </a:lnTo>
                  <a:lnTo>
                    <a:pt x="53" y="80"/>
                  </a:lnTo>
                  <a:lnTo>
                    <a:pt x="83" y="51"/>
                  </a:lnTo>
                  <a:lnTo>
                    <a:pt x="89" y="37"/>
                  </a:lnTo>
                  <a:lnTo>
                    <a:pt x="10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49" name="Freeform 150"/>
            <p:cNvSpPr>
              <a:spLocks/>
            </p:cNvSpPr>
            <p:nvPr/>
          </p:nvSpPr>
          <p:spPr bwMode="auto">
            <a:xfrm>
              <a:off x="3571" y="3169"/>
              <a:ext cx="113" cy="71"/>
            </a:xfrm>
            <a:custGeom>
              <a:avLst/>
              <a:gdLst>
                <a:gd name="T0" fmla="*/ 466 w 91"/>
                <a:gd name="T1" fmla="*/ 131 h 52"/>
                <a:gd name="T2" fmla="*/ 40 w 91"/>
                <a:gd name="T3" fmla="*/ 131 h 52"/>
                <a:gd name="T4" fmla="*/ 0 w 91"/>
                <a:gd name="T5" fmla="*/ 848 h 52"/>
                <a:gd name="T6" fmla="*/ 636 w 91"/>
                <a:gd name="T7" fmla="*/ 483 h 52"/>
                <a:gd name="T8" fmla="*/ 636 w 91"/>
                <a:gd name="T9" fmla="*/ 0 h 52"/>
                <a:gd name="T10" fmla="*/ 466 w 91"/>
                <a:gd name="T11" fmla="*/ 131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52"/>
                <a:gd name="T20" fmla="*/ 91 w 9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52">
                  <a:moveTo>
                    <a:pt x="66" y="8"/>
                  </a:moveTo>
                  <a:lnTo>
                    <a:pt x="6" y="8"/>
                  </a:lnTo>
                  <a:lnTo>
                    <a:pt x="0" y="51"/>
                  </a:lnTo>
                  <a:lnTo>
                    <a:pt x="90" y="29"/>
                  </a:lnTo>
                  <a:lnTo>
                    <a:pt x="90" y="0"/>
                  </a:lnTo>
                  <a:lnTo>
                    <a:pt x="66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0" name="Freeform 151"/>
            <p:cNvSpPr>
              <a:spLocks/>
            </p:cNvSpPr>
            <p:nvPr/>
          </p:nvSpPr>
          <p:spPr bwMode="auto">
            <a:xfrm>
              <a:off x="2427" y="1497"/>
              <a:ext cx="391" cy="702"/>
            </a:xfrm>
            <a:custGeom>
              <a:avLst/>
              <a:gdLst>
                <a:gd name="T0" fmla="*/ 2151 w 315"/>
                <a:gd name="T1" fmla="*/ 3450 h 516"/>
                <a:gd name="T2" fmla="*/ 1821 w 315"/>
                <a:gd name="T3" fmla="*/ 2443 h 516"/>
                <a:gd name="T4" fmla="*/ 1571 w 315"/>
                <a:gd name="T5" fmla="*/ 620 h 516"/>
                <a:gd name="T6" fmla="*/ 1425 w 315"/>
                <a:gd name="T7" fmla="*/ 0 h 516"/>
                <a:gd name="T8" fmla="*/ 577 w 315"/>
                <a:gd name="T9" fmla="*/ 400 h 516"/>
                <a:gd name="T10" fmla="*/ 0 w 315"/>
                <a:gd name="T11" fmla="*/ 1140 h 516"/>
                <a:gd name="T12" fmla="*/ 170 w 315"/>
                <a:gd name="T13" fmla="*/ 1864 h 516"/>
                <a:gd name="T14" fmla="*/ 262 w 315"/>
                <a:gd name="T15" fmla="*/ 2841 h 516"/>
                <a:gd name="T16" fmla="*/ 206 w 315"/>
                <a:gd name="T17" fmla="*/ 3487 h 516"/>
                <a:gd name="T18" fmla="*/ 984 w 315"/>
                <a:gd name="T19" fmla="*/ 5171 h 516"/>
                <a:gd name="T20" fmla="*/ 1322 w 315"/>
                <a:gd name="T21" fmla="*/ 6294 h 516"/>
                <a:gd name="T22" fmla="*/ 1537 w 315"/>
                <a:gd name="T23" fmla="*/ 7202 h 516"/>
                <a:gd name="T24" fmla="*/ 1821 w 315"/>
                <a:gd name="T25" fmla="*/ 8231 h 516"/>
                <a:gd name="T26" fmla="*/ 2074 w 315"/>
                <a:gd name="T27" fmla="*/ 6408 h 516"/>
                <a:gd name="T28" fmla="*/ 2151 w 315"/>
                <a:gd name="T29" fmla="*/ 6064 h 516"/>
                <a:gd name="T30" fmla="*/ 2197 w 315"/>
                <a:gd name="T31" fmla="*/ 5729 h 516"/>
                <a:gd name="T32" fmla="*/ 2151 w 315"/>
                <a:gd name="T33" fmla="*/ 3450 h 5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5"/>
                <a:gd name="T52" fmla="*/ 0 h 516"/>
                <a:gd name="T53" fmla="*/ 315 w 315"/>
                <a:gd name="T54" fmla="*/ 516 h 5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5" h="516">
                  <a:moveTo>
                    <a:pt x="308" y="216"/>
                  </a:moveTo>
                  <a:lnTo>
                    <a:pt x="260" y="153"/>
                  </a:lnTo>
                  <a:lnTo>
                    <a:pt x="225" y="39"/>
                  </a:lnTo>
                  <a:lnTo>
                    <a:pt x="203" y="0"/>
                  </a:lnTo>
                  <a:lnTo>
                    <a:pt x="82" y="25"/>
                  </a:lnTo>
                  <a:lnTo>
                    <a:pt x="0" y="71"/>
                  </a:lnTo>
                  <a:lnTo>
                    <a:pt x="25" y="117"/>
                  </a:lnTo>
                  <a:lnTo>
                    <a:pt x="38" y="178"/>
                  </a:lnTo>
                  <a:lnTo>
                    <a:pt x="29" y="218"/>
                  </a:lnTo>
                  <a:lnTo>
                    <a:pt x="141" y="324"/>
                  </a:lnTo>
                  <a:lnTo>
                    <a:pt x="189" y="394"/>
                  </a:lnTo>
                  <a:lnTo>
                    <a:pt x="219" y="451"/>
                  </a:lnTo>
                  <a:lnTo>
                    <a:pt x="260" y="515"/>
                  </a:lnTo>
                  <a:lnTo>
                    <a:pt x="296" y="401"/>
                  </a:lnTo>
                  <a:lnTo>
                    <a:pt x="308" y="380"/>
                  </a:lnTo>
                  <a:lnTo>
                    <a:pt x="314" y="359"/>
                  </a:lnTo>
                  <a:lnTo>
                    <a:pt x="308" y="2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1" name="Freeform 152"/>
            <p:cNvSpPr>
              <a:spLocks/>
            </p:cNvSpPr>
            <p:nvPr/>
          </p:nvSpPr>
          <p:spPr bwMode="auto">
            <a:xfrm>
              <a:off x="2749" y="2090"/>
              <a:ext cx="142" cy="362"/>
            </a:xfrm>
            <a:custGeom>
              <a:avLst/>
              <a:gdLst>
                <a:gd name="T0" fmla="*/ 330 w 115"/>
                <a:gd name="T1" fmla="*/ 229 h 267"/>
                <a:gd name="T2" fmla="*/ 122 w 115"/>
                <a:gd name="T3" fmla="*/ 0 h 267"/>
                <a:gd name="T4" fmla="*/ 1 w 115"/>
                <a:gd name="T5" fmla="*/ 1471 h 267"/>
                <a:gd name="T6" fmla="*/ 26 w 115"/>
                <a:gd name="T7" fmla="*/ 2305 h 267"/>
                <a:gd name="T8" fmla="*/ 26 w 115"/>
                <a:gd name="T9" fmla="*/ 3403 h 267"/>
                <a:gd name="T10" fmla="*/ 0 w 115"/>
                <a:gd name="T11" fmla="*/ 3951 h 267"/>
                <a:gd name="T12" fmla="*/ 507 w 115"/>
                <a:gd name="T13" fmla="*/ 4119 h 267"/>
                <a:gd name="T14" fmla="*/ 761 w 115"/>
                <a:gd name="T15" fmla="*/ 3487 h 267"/>
                <a:gd name="T16" fmla="*/ 721 w 115"/>
                <a:gd name="T17" fmla="*/ 2577 h 267"/>
                <a:gd name="T18" fmla="*/ 761 w 115"/>
                <a:gd name="T19" fmla="*/ 2149 h 267"/>
                <a:gd name="T20" fmla="*/ 761 w 115"/>
                <a:gd name="T21" fmla="*/ 1575 h 267"/>
                <a:gd name="T22" fmla="*/ 647 w 115"/>
                <a:gd name="T23" fmla="*/ 1132 h 267"/>
                <a:gd name="T24" fmla="*/ 330 w 115"/>
                <a:gd name="T25" fmla="*/ 229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267"/>
                <a:gd name="T41" fmla="*/ 115 w 115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267">
                  <a:moveTo>
                    <a:pt x="49" y="15"/>
                  </a:moveTo>
                  <a:lnTo>
                    <a:pt x="19" y="0"/>
                  </a:lnTo>
                  <a:lnTo>
                    <a:pt x="1" y="95"/>
                  </a:lnTo>
                  <a:lnTo>
                    <a:pt x="4" y="149"/>
                  </a:lnTo>
                  <a:lnTo>
                    <a:pt x="4" y="220"/>
                  </a:lnTo>
                  <a:lnTo>
                    <a:pt x="0" y="255"/>
                  </a:lnTo>
                  <a:lnTo>
                    <a:pt x="76" y="266"/>
                  </a:lnTo>
                  <a:lnTo>
                    <a:pt x="114" y="225"/>
                  </a:lnTo>
                  <a:lnTo>
                    <a:pt x="108" y="167"/>
                  </a:lnTo>
                  <a:lnTo>
                    <a:pt x="114" y="139"/>
                  </a:lnTo>
                  <a:lnTo>
                    <a:pt x="114" y="102"/>
                  </a:lnTo>
                  <a:lnTo>
                    <a:pt x="96" y="73"/>
                  </a:lnTo>
                  <a:lnTo>
                    <a:pt x="49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2" name="Freeform 153"/>
            <p:cNvSpPr>
              <a:spLocks/>
            </p:cNvSpPr>
            <p:nvPr/>
          </p:nvSpPr>
          <p:spPr bwMode="auto">
            <a:xfrm>
              <a:off x="2943" y="1762"/>
              <a:ext cx="120" cy="116"/>
            </a:xfrm>
            <a:custGeom>
              <a:avLst/>
              <a:gdLst>
                <a:gd name="T0" fmla="*/ 51 w 95"/>
                <a:gd name="T1" fmla="*/ 0 h 85"/>
                <a:gd name="T2" fmla="*/ 0 w 95"/>
                <a:gd name="T3" fmla="*/ 846 h 85"/>
                <a:gd name="T4" fmla="*/ 152 w 95"/>
                <a:gd name="T5" fmla="*/ 1311 h 85"/>
                <a:gd name="T6" fmla="*/ 491 w 95"/>
                <a:gd name="T7" fmla="*/ 1380 h 85"/>
                <a:gd name="T8" fmla="*/ 768 w 95"/>
                <a:gd name="T9" fmla="*/ 974 h 85"/>
                <a:gd name="T10" fmla="*/ 51 w 95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85"/>
                <a:gd name="T20" fmla="*/ 95 w 95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85">
                  <a:moveTo>
                    <a:pt x="6" y="0"/>
                  </a:moveTo>
                  <a:lnTo>
                    <a:pt x="0" y="51"/>
                  </a:lnTo>
                  <a:lnTo>
                    <a:pt x="18" y="80"/>
                  </a:lnTo>
                  <a:lnTo>
                    <a:pt x="60" y="84"/>
                  </a:lnTo>
                  <a:lnTo>
                    <a:pt x="94" y="59"/>
                  </a:lnTo>
                  <a:lnTo>
                    <a:pt x="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3" name="Freeform 154"/>
            <p:cNvSpPr>
              <a:spLocks/>
            </p:cNvSpPr>
            <p:nvPr/>
          </p:nvSpPr>
          <p:spPr bwMode="auto">
            <a:xfrm>
              <a:off x="2742" y="1416"/>
              <a:ext cx="208" cy="357"/>
            </a:xfrm>
            <a:custGeom>
              <a:avLst/>
              <a:gdLst>
                <a:gd name="T0" fmla="*/ 304 w 167"/>
                <a:gd name="T1" fmla="*/ 0 h 263"/>
                <a:gd name="T2" fmla="*/ 126 w 167"/>
                <a:gd name="T3" fmla="*/ 119 h 263"/>
                <a:gd name="T4" fmla="*/ 0 w 167"/>
                <a:gd name="T5" fmla="*/ 453 h 263"/>
                <a:gd name="T6" fmla="*/ 171 w 167"/>
                <a:gd name="T7" fmla="*/ 1710 h 263"/>
                <a:gd name="T8" fmla="*/ 558 w 167"/>
                <a:gd name="T9" fmla="*/ 2849 h 263"/>
                <a:gd name="T10" fmla="*/ 558 w 167"/>
                <a:gd name="T11" fmla="*/ 3296 h 263"/>
                <a:gd name="T12" fmla="*/ 732 w 167"/>
                <a:gd name="T13" fmla="*/ 3536 h 263"/>
                <a:gd name="T14" fmla="*/ 1116 w 167"/>
                <a:gd name="T15" fmla="*/ 4102 h 263"/>
                <a:gd name="T16" fmla="*/ 1158 w 167"/>
                <a:gd name="T17" fmla="*/ 3639 h 263"/>
                <a:gd name="T18" fmla="*/ 1198 w 167"/>
                <a:gd name="T19" fmla="*/ 2965 h 263"/>
                <a:gd name="T20" fmla="*/ 1198 w 167"/>
                <a:gd name="T21" fmla="*/ 2156 h 263"/>
                <a:gd name="T22" fmla="*/ 1198 w 167"/>
                <a:gd name="T23" fmla="*/ 1805 h 263"/>
                <a:gd name="T24" fmla="*/ 1198 w 167"/>
                <a:gd name="T25" fmla="*/ 1805 h 263"/>
                <a:gd name="T26" fmla="*/ 304 w 167"/>
                <a:gd name="T27" fmla="*/ 0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7"/>
                <a:gd name="T43" fmla="*/ 0 h 263"/>
                <a:gd name="T44" fmla="*/ 167 w 167"/>
                <a:gd name="T45" fmla="*/ 263 h 2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7" h="263">
                  <a:moveTo>
                    <a:pt x="42" y="0"/>
                  </a:moveTo>
                  <a:lnTo>
                    <a:pt x="18" y="7"/>
                  </a:lnTo>
                  <a:lnTo>
                    <a:pt x="0" y="29"/>
                  </a:lnTo>
                  <a:lnTo>
                    <a:pt x="24" y="109"/>
                  </a:lnTo>
                  <a:lnTo>
                    <a:pt x="77" y="182"/>
                  </a:lnTo>
                  <a:lnTo>
                    <a:pt x="77" y="211"/>
                  </a:lnTo>
                  <a:lnTo>
                    <a:pt x="101" y="226"/>
                  </a:lnTo>
                  <a:lnTo>
                    <a:pt x="155" y="262"/>
                  </a:lnTo>
                  <a:lnTo>
                    <a:pt x="161" y="233"/>
                  </a:lnTo>
                  <a:lnTo>
                    <a:pt x="166" y="189"/>
                  </a:lnTo>
                  <a:lnTo>
                    <a:pt x="166" y="138"/>
                  </a:lnTo>
                  <a:lnTo>
                    <a:pt x="166" y="116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4" name="Freeform 155"/>
            <p:cNvSpPr>
              <a:spLocks/>
            </p:cNvSpPr>
            <p:nvPr/>
          </p:nvSpPr>
          <p:spPr bwMode="auto">
            <a:xfrm>
              <a:off x="3306" y="1326"/>
              <a:ext cx="283" cy="437"/>
            </a:xfrm>
            <a:custGeom>
              <a:avLst/>
              <a:gdLst>
                <a:gd name="T0" fmla="*/ 1381 w 227"/>
                <a:gd name="T1" fmla="*/ 0 h 322"/>
                <a:gd name="T2" fmla="*/ 869 w 227"/>
                <a:gd name="T3" fmla="*/ 231 h 322"/>
                <a:gd name="T4" fmla="*/ 472 w 227"/>
                <a:gd name="T5" fmla="*/ 475 h 322"/>
                <a:gd name="T6" fmla="*/ 214 w 227"/>
                <a:gd name="T7" fmla="*/ 928 h 322"/>
                <a:gd name="T8" fmla="*/ 126 w 227"/>
                <a:gd name="T9" fmla="*/ 1378 h 322"/>
                <a:gd name="T10" fmla="*/ 40 w 227"/>
                <a:gd name="T11" fmla="*/ 1930 h 322"/>
                <a:gd name="T12" fmla="*/ 0 w 227"/>
                <a:gd name="T13" fmla="*/ 2847 h 322"/>
                <a:gd name="T14" fmla="*/ 0 w 227"/>
                <a:gd name="T15" fmla="*/ 3534 h 322"/>
                <a:gd name="T16" fmla="*/ 228 w 227"/>
                <a:gd name="T17" fmla="*/ 4342 h 322"/>
                <a:gd name="T18" fmla="*/ 562 w 227"/>
                <a:gd name="T19" fmla="*/ 5017 h 322"/>
                <a:gd name="T20" fmla="*/ 823 w 227"/>
                <a:gd name="T21" fmla="*/ 4674 h 322"/>
                <a:gd name="T22" fmla="*/ 1037 w 227"/>
                <a:gd name="T23" fmla="*/ 4114 h 322"/>
                <a:gd name="T24" fmla="*/ 1555 w 227"/>
                <a:gd name="T25" fmla="*/ 3534 h 322"/>
                <a:gd name="T26" fmla="*/ 1613 w 227"/>
                <a:gd name="T27" fmla="*/ 2611 h 322"/>
                <a:gd name="T28" fmla="*/ 1613 w 227"/>
                <a:gd name="T29" fmla="*/ 1574 h 322"/>
                <a:gd name="T30" fmla="*/ 1647 w 227"/>
                <a:gd name="T31" fmla="*/ 1259 h 322"/>
                <a:gd name="T32" fmla="*/ 1647 w 227"/>
                <a:gd name="T33" fmla="*/ 1015 h 322"/>
                <a:gd name="T34" fmla="*/ 1381 w 227"/>
                <a:gd name="T35" fmla="*/ 0 h 3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7"/>
                <a:gd name="T55" fmla="*/ 0 h 322"/>
                <a:gd name="T56" fmla="*/ 227 w 227"/>
                <a:gd name="T57" fmla="*/ 322 h 3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7" h="322">
                  <a:moveTo>
                    <a:pt x="190" y="0"/>
                  </a:moveTo>
                  <a:lnTo>
                    <a:pt x="119" y="15"/>
                  </a:lnTo>
                  <a:lnTo>
                    <a:pt x="65" y="30"/>
                  </a:lnTo>
                  <a:lnTo>
                    <a:pt x="30" y="59"/>
                  </a:lnTo>
                  <a:lnTo>
                    <a:pt x="18" y="88"/>
                  </a:lnTo>
                  <a:lnTo>
                    <a:pt x="6" y="124"/>
                  </a:lnTo>
                  <a:lnTo>
                    <a:pt x="0" y="182"/>
                  </a:lnTo>
                  <a:lnTo>
                    <a:pt x="0" y="226"/>
                  </a:lnTo>
                  <a:lnTo>
                    <a:pt x="31" y="278"/>
                  </a:lnTo>
                  <a:lnTo>
                    <a:pt x="77" y="321"/>
                  </a:lnTo>
                  <a:lnTo>
                    <a:pt x="113" y="299"/>
                  </a:lnTo>
                  <a:lnTo>
                    <a:pt x="142" y="263"/>
                  </a:lnTo>
                  <a:lnTo>
                    <a:pt x="213" y="226"/>
                  </a:lnTo>
                  <a:lnTo>
                    <a:pt x="222" y="167"/>
                  </a:lnTo>
                  <a:lnTo>
                    <a:pt x="222" y="101"/>
                  </a:lnTo>
                  <a:lnTo>
                    <a:pt x="226" y="80"/>
                  </a:lnTo>
                  <a:lnTo>
                    <a:pt x="226" y="65"/>
                  </a:lnTo>
                  <a:lnTo>
                    <a:pt x="19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5" name="Freeform 156"/>
            <p:cNvSpPr>
              <a:spLocks/>
            </p:cNvSpPr>
            <p:nvPr/>
          </p:nvSpPr>
          <p:spPr bwMode="auto">
            <a:xfrm>
              <a:off x="3239" y="989"/>
              <a:ext cx="194" cy="399"/>
            </a:xfrm>
            <a:custGeom>
              <a:avLst/>
              <a:gdLst>
                <a:gd name="T0" fmla="*/ 514 w 156"/>
                <a:gd name="T1" fmla="*/ 0 h 292"/>
                <a:gd name="T2" fmla="*/ 88 w 156"/>
                <a:gd name="T3" fmla="*/ 363 h 292"/>
                <a:gd name="T4" fmla="*/ 0 w 156"/>
                <a:gd name="T5" fmla="*/ 1219 h 292"/>
                <a:gd name="T6" fmla="*/ 0 w 156"/>
                <a:gd name="T7" fmla="*/ 2430 h 292"/>
                <a:gd name="T8" fmla="*/ 40 w 156"/>
                <a:gd name="T9" fmla="*/ 3027 h 292"/>
                <a:gd name="T10" fmla="*/ 259 w 156"/>
                <a:gd name="T11" fmla="*/ 3642 h 292"/>
                <a:gd name="T12" fmla="*/ 381 w 156"/>
                <a:gd name="T13" fmla="*/ 4472 h 292"/>
                <a:gd name="T14" fmla="*/ 724 w 156"/>
                <a:gd name="T15" fmla="*/ 4834 h 292"/>
                <a:gd name="T16" fmla="*/ 1103 w 156"/>
                <a:gd name="T17" fmla="*/ 4472 h 292"/>
                <a:gd name="T18" fmla="*/ 1103 w 156"/>
                <a:gd name="T19" fmla="*/ 4108 h 292"/>
                <a:gd name="T20" fmla="*/ 1103 w 156"/>
                <a:gd name="T21" fmla="*/ 3393 h 292"/>
                <a:gd name="T22" fmla="*/ 1103 w 156"/>
                <a:gd name="T23" fmla="*/ 2911 h 292"/>
                <a:gd name="T24" fmla="*/ 1017 w 156"/>
                <a:gd name="T25" fmla="*/ 2430 h 292"/>
                <a:gd name="T26" fmla="*/ 514 w 156"/>
                <a:gd name="T27" fmla="*/ 0 h 2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292"/>
                <a:gd name="T44" fmla="*/ 156 w 156"/>
                <a:gd name="T45" fmla="*/ 292 h 2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292">
                  <a:moveTo>
                    <a:pt x="72" y="0"/>
                  </a:moveTo>
                  <a:lnTo>
                    <a:pt x="12" y="22"/>
                  </a:lnTo>
                  <a:lnTo>
                    <a:pt x="0" y="73"/>
                  </a:lnTo>
                  <a:lnTo>
                    <a:pt x="0" y="146"/>
                  </a:lnTo>
                  <a:lnTo>
                    <a:pt x="6" y="182"/>
                  </a:lnTo>
                  <a:lnTo>
                    <a:pt x="36" y="219"/>
                  </a:lnTo>
                  <a:lnTo>
                    <a:pt x="54" y="269"/>
                  </a:lnTo>
                  <a:lnTo>
                    <a:pt x="101" y="291"/>
                  </a:lnTo>
                  <a:lnTo>
                    <a:pt x="155" y="269"/>
                  </a:lnTo>
                  <a:lnTo>
                    <a:pt x="155" y="247"/>
                  </a:lnTo>
                  <a:lnTo>
                    <a:pt x="155" y="204"/>
                  </a:lnTo>
                  <a:lnTo>
                    <a:pt x="155" y="175"/>
                  </a:lnTo>
                  <a:lnTo>
                    <a:pt x="143" y="146"/>
                  </a:lnTo>
                  <a:lnTo>
                    <a:pt x="7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6" name="Freeform 157"/>
            <p:cNvSpPr>
              <a:spLocks/>
            </p:cNvSpPr>
            <p:nvPr/>
          </p:nvSpPr>
          <p:spPr bwMode="auto">
            <a:xfrm>
              <a:off x="3408" y="828"/>
              <a:ext cx="240" cy="527"/>
            </a:xfrm>
            <a:custGeom>
              <a:avLst/>
              <a:gdLst>
                <a:gd name="T0" fmla="*/ 693 w 192"/>
                <a:gd name="T1" fmla="*/ 1388 h 387"/>
                <a:gd name="T2" fmla="*/ 156 w 192"/>
                <a:gd name="T3" fmla="*/ 1634 h 387"/>
                <a:gd name="T4" fmla="*/ 0 w 192"/>
                <a:gd name="T5" fmla="*/ 1953 h 387"/>
                <a:gd name="T6" fmla="*/ 125 w 192"/>
                <a:gd name="T7" fmla="*/ 2359 h 387"/>
                <a:gd name="T8" fmla="*/ 354 w 192"/>
                <a:gd name="T9" fmla="*/ 2978 h 387"/>
                <a:gd name="T10" fmla="*/ 451 w 192"/>
                <a:gd name="T11" fmla="*/ 3558 h 387"/>
                <a:gd name="T12" fmla="*/ 148 w 192"/>
                <a:gd name="T13" fmla="*/ 4727 h 387"/>
                <a:gd name="T14" fmla="*/ 156 w 192"/>
                <a:gd name="T15" fmla="*/ 6114 h 387"/>
                <a:gd name="T16" fmla="*/ 858 w 192"/>
                <a:gd name="T17" fmla="*/ 6218 h 387"/>
                <a:gd name="T18" fmla="*/ 693 w 192"/>
                <a:gd name="T19" fmla="*/ 5217 h 387"/>
                <a:gd name="T20" fmla="*/ 841 w 192"/>
                <a:gd name="T21" fmla="*/ 4270 h 387"/>
                <a:gd name="T22" fmla="*/ 1111 w 192"/>
                <a:gd name="T23" fmla="*/ 3595 h 387"/>
                <a:gd name="T24" fmla="*/ 1200 w 192"/>
                <a:gd name="T25" fmla="*/ 3015 h 387"/>
                <a:gd name="T26" fmla="*/ 1161 w 192"/>
                <a:gd name="T27" fmla="*/ 2152 h 387"/>
                <a:gd name="T28" fmla="*/ 1200 w 192"/>
                <a:gd name="T29" fmla="*/ 1680 h 387"/>
                <a:gd name="T30" fmla="*/ 1429 w 192"/>
                <a:gd name="T31" fmla="*/ 0 h 387"/>
                <a:gd name="T32" fmla="*/ 1024 w 192"/>
                <a:gd name="T33" fmla="*/ 524 h 387"/>
                <a:gd name="T34" fmla="*/ 841 w 192"/>
                <a:gd name="T35" fmla="*/ 621 h 387"/>
                <a:gd name="T36" fmla="*/ 841 w 192"/>
                <a:gd name="T37" fmla="*/ 621 h 387"/>
                <a:gd name="T38" fmla="*/ 693 w 192"/>
                <a:gd name="T39" fmla="*/ 1388 h 3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2"/>
                <a:gd name="T61" fmla="*/ 0 h 387"/>
                <a:gd name="T62" fmla="*/ 192 w 192"/>
                <a:gd name="T63" fmla="*/ 387 h 3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2" h="387">
                  <a:moveTo>
                    <a:pt x="93" y="86"/>
                  </a:moveTo>
                  <a:lnTo>
                    <a:pt x="21" y="101"/>
                  </a:lnTo>
                  <a:lnTo>
                    <a:pt x="0" y="121"/>
                  </a:lnTo>
                  <a:lnTo>
                    <a:pt x="17" y="147"/>
                  </a:lnTo>
                  <a:lnTo>
                    <a:pt x="47" y="185"/>
                  </a:lnTo>
                  <a:lnTo>
                    <a:pt x="60" y="221"/>
                  </a:lnTo>
                  <a:lnTo>
                    <a:pt x="19" y="294"/>
                  </a:lnTo>
                  <a:lnTo>
                    <a:pt x="21" y="380"/>
                  </a:lnTo>
                  <a:lnTo>
                    <a:pt x="115" y="386"/>
                  </a:lnTo>
                  <a:lnTo>
                    <a:pt x="93" y="324"/>
                  </a:lnTo>
                  <a:lnTo>
                    <a:pt x="113" y="265"/>
                  </a:lnTo>
                  <a:lnTo>
                    <a:pt x="149" y="223"/>
                  </a:lnTo>
                  <a:lnTo>
                    <a:pt x="161" y="187"/>
                  </a:lnTo>
                  <a:lnTo>
                    <a:pt x="155" y="134"/>
                  </a:lnTo>
                  <a:lnTo>
                    <a:pt x="161" y="104"/>
                  </a:lnTo>
                  <a:lnTo>
                    <a:pt x="191" y="0"/>
                  </a:lnTo>
                  <a:lnTo>
                    <a:pt x="137" y="32"/>
                  </a:lnTo>
                  <a:lnTo>
                    <a:pt x="113" y="39"/>
                  </a:lnTo>
                  <a:lnTo>
                    <a:pt x="93" y="8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7" name="Freeform 158"/>
            <p:cNvSpPr>
              <a:spLocks/>
            </p:cNvSpPr>
            <p:nvPr/>
          </p:nvSpPr>
          <p:spPr bwMode="auto">
            <a:xfrm>
              <a:off x="3125" y="768"/>
              <a:ext cx="504" cy="131"/>
            </a:xfrm>
            <a:custGeom>
              <a:avLst/>
              <a:gdLst>
                <a:gd name="T0" fmla="*/ 2893 w 405"/>
                <a:gd name="T1" fmla="*/ 725 h 96"/>
                <a:gd name="T2" fmla="*/ 2079 w 405"/>
                <a:gd name="T3" fmla="*/ 362 h 96"/>
                <a:gd name="T4" fmla="*/ 1412 w 405"/>
                <a:gd name="T5" fmla="*/ 127 h 96"/>
                <a:gd name="T6" fmla="*/ 1151 w 405"/>
                <a:gd name="T7" fmla="*/ 0 h 96"/>
                <a:gd name="T8" fmla="*/ 473 w 405"/>
                <a:gd name="T9" fmla="*/ 0 h 96"/>
                <a:gd name="T10" fmla="*/ 212 w 405"/>
                <a:gd name="T11" fmla="*/ 0 h 96"/>
                <a:gd name="T12" fmla="*/ 0 w 405"/>
                <a:gd name="T13" fmla="*/ 362 h 96"/>
                <a:gd name="T14" fmla="*/ 0 w 405"/>
                <a:gd name="T15" fmla="*/ 1205 h 96"/>
                <a:gd name="T16" fmla="*/ 88 w 405"/>
                <a:gd name="T17" fmla="*/ 1561 h 96"/>
                <a:gd name="T18" fmla="*/ 431 w 405"/>
                <a:gd name="T19" fmla="*/ 1561 h 96"/>
                <a:gd name="T20" fmla="*/ 1110 w 405"/>
                <a:gd name="T21" fmla="*/ 1561 h 96"/>
                <a:gd name="T22" fmla="*/ 1792 w 405"/>
                <a:gd name="T23" fmla="*/ 1205 h 96"/>
                <a:gd name="T24" fmla="*/ 1792 w 405"/>
                <a:gd name="T25" fmla="*/ 1205 h 96"/>
                <a:gd name="T26" fmla="*/ 2215 w 405"/>
                <a:gd name="T27" fmla="*/ 1329 h 96"/>
                <a:gd name="T28" fmla="*/ 2382 w 405"/>
                <a:gd name="T29" fmla="*/ 1561 h 96"/>
                <a:gd name="T30" fmla="*/ 2893 w 405"/>
                <a:gd name="T31" fmla="*/ 725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5"/>
                <a:gd name="T49" fmla="*/ 0 h 96"/>
                <a:gd name="T50" fmla="*/ 405 w 405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5" h="96">
                  <a:moveTo>
                    <a:pt x="404" y="44"/>
                  </a:moveTo>
                  <a:lnTo>
                    <a:pt x="291" y="22"/>
                  </a:lnTo>
                  <a:lnTo>
                    <a:pt x="197" y="8"/>
                  </a:lnTo>
                  <a:lnTo>
                    <a:pt x="161" y="0"/>
                  </a:lnTo>
                  <a:lnTo>
                    <a:pt x="66" y="0"/>
                  </a:lnTo>
                  <a:lnTo>
                    <a:pt x="30" y="0"/>
                  </a:lnTo>
                  <a:lnTo>
                    <a:pt x="0" y="22"/>
                  </a:lnTo>
                  <a:lnTo>
                    <a:pt x="0" y="73"/>
                  </a:lnTo>
                  <a:lnTo>
                    <a:pt x="12" y="95"/>
                  </a:lnTo>
                  <a:lnTo>
                    <a:pt x="60" y="95"/>
                  </a:lnTo>
                  <a:lnTo>
                    <a:pt x="155" y="95"/>
                  </a:lnTo>
                  <a:lnTo>
                    <a:pt x="250" y="73"/>
                  </a:lnTo>
                  <a:lnTo>
                    <a:pt x="309" y="81"/>
                  </a:lnTo>
                  <a:lnTo>
                    <a:pt x="333" y="95"/>
                  </a:lnTo>
                  <a:lnTo>
                    <a:pt x="404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8" name="Freeform 159"/>
            <p:cNvSpPr>
              <a:spLocks/>
            </p:cNvSpPr>
            <p:nvPr/>
          </p:nvSpPr>
          <p:spPr bwMode="auto">
            <a:xfrm>
              <a:off x="3130" y="897"/>
              <a:ext cx="206" cy="160"/>
            </a:xfrm>
            <a:custGeom>
              <a:avLst/>
              <a:gdLst>
                <a:gd name="T0" fmla="*/ 1150 w 166"/>
                <a:gd name="T1" fmla="*/ 0 h 118"/>
                <a:gd name="T2" fmla="*/ 439 w 166"/>
                <a:gd name="T3" fmla="*/ 0 h 118"/>
                <a:gd name="T4" fmla="*/ 88 w 166"/>
                <a:gd name="T5" fmla="*/ 76 h 118"/>
                <a:gd name="T6" fmla="*/ 0 w 166"/>
                <a:gd name="T7" fmla="*/ 399 h 118"/>
                <a:gd name="T8" fmla="*/ 170 w 166"/>
                <a:gd name="T9" fmla="*/ 1275 h 118"/>
                <a:gd name="T10" fmla="*/ 530 w 166"/>
                <a:gd name="T11" fmla="*/ 1817 h 118"/>
                <a:gd name="T12" fmla="*/ 809 w 166"/>
                <a:gd name="T13" fmla="*/ 1605 h 118"/>
                <a:gd name="T14" fmla="*/ 1065 w 166"/>
                <a:gd name="T15" fmla="*/ 1275 h 118"/>
                <a:gd name="T16" fmla="*/ 1065 w 166"/>
                <a:gd name="T17" fmla="*/ 1275 h 118"/>
                <a:gd name="T18" fmla="*/ 1150 w 16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6"/>
                <a:gd name="T31" fmla="*/ 0 h 118"/>
                <a:gd name="T32" fmla="*/ 166 w 16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6" h="118">
                  <a:moveTo>
                    <a:pt x="165" y="0"/>
                  </a:moveTo>
                  <a:lnTo>
                    <a:pt x="63" y="0"/>
                  </a:lnTo>
                  <a:lnTo>
                    <a:pt x="12" y="5"/>
                  </a:lnTo>
                  <a:lnTo>
                    <a:pt x="0" y="26"/>
                  </a:lnTo>
                  <a:lnTo>
                    <a:pt x="25" y="82"/>
                  </a:lnTo>
                  <a:lnTo>
                    <a:pt x="76" y="117"/>
                  </a:lnTo>
                  <a:lnTo>
                    <a:pt x="116" y="103"/>
                  </a:lnTo>
                  <a:lnTo>
                    <a:pt x="152" y="82"/>
                  </a:lnTo>
                  <a:lnTo>
                    <a:pt x="16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59" name="Freeform 160"/>
            <p:cNvSpPr>
              <a:spLocks/>
            </p:cNvSpPr>
            <p:nvPr/>
          </p:nvSpPr>
          <p:spPr bwMode="auto">
            <a:xfrm>
              <a:off x="2749" y="808"/>
              <a:ext cx="332" cy="328"/>
            </a:xfrm>
            <a:custGeom>
              <a:avLst/>
              <a:gdLst>
                <a:gd name="T0" fmla="*/ 1516 w 267"/>
                <a:gd name="T1" fmla="*/ 712 h 241"/>
                <a:gd name="T2" fmla="*/ 1052 w 267"/>
                <a:gd name="T3" fmla="*/ 335 h 241"/>
                <a:gd name="T4" fmla="*/ 588 w 267"/>
                <a:gd name="T5" fmla="*/ 0 h 241"/>
                <a:gd name="T6" fmla="*/ 167 w 267"/>
                <a:gd name="T7" fmla="*/ 0 h 241"/>
                <a:gd name="T8" fmla="*/ 32 w 267"/>
                <a:gd name="T9" fmla="*/ 120 h 241"/>
                <a:gd name="T10" fmla="*/ 0 w 267"/>
                <a:gd name="T11" fmla="*/ 712 h 241"/>
                <a:gd name="T12" fmla="*/ 0 w 267"/>
                <a:gd name="T13" fmla="*/ 1279 h 241"/>
                <a:gd name="T14" fmla="*/ 77 w 267"/>
                <a:gd name="T15" fmla="*/ 1741 h 241"/>
                <a:gd name="T16" fmla="*/ 144 w 267"/>
                <a:gd name="T17" fmla="*/ 2499 h 241"/>
                <a:gd name="T18" fmla="*/ 233 w 267"/>
                <a:gd name="T19" fmla="*/ 2975 h 241"/>
                <a:gd name="T20" fmla="*/ 419 w 267"/>
                <a:gd name="T21" fmla="*/ 3025 h 241"/>
                <a:gd name="T22" fmla="*/ 547 w 267"/>
                <a:gd name="T23" fmla="*/ 3138 h 241"/>
                <a:gd name="T24" fmla="*/ 795 w 267"/>
                <a:gd name="T25" fmla="*/ 3596 h 241"/>
                <a:gd name="T26" fmla="*/ 1289 w 267"/>
                <a:gd name="T27" fmla="*/ 3804 h 241"/>
                <a:gd name="T28" fmla="*/ 1551 w 267"/>
                <a:gd name="T29" fmla="*/ 3853 h 241"/>
                <a:gd name="T30" fmla="*/ 1894 w 267"/>
                <a:gd name="T31" fmla="*/ 3138 h 241"/>
                <a:gd name="T32" fmla="*/ 1809 w 267"/>
                <a:gd name="T33" fmla="*/ 3257 h 241"/>
                <a:gd name="T34" fmla="*/ 1809 w 267"/>
                <a:gd name="T35" fmla="*/ 3257 h 241"/>
                <a:gd name="T36" fmla="*/ 1516 w 267"/>
                <a:gd name="T37" fmla="*/ 712 h 2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7"/>
                <a:gd name="T58" fmla="*/ 0 h 241"/>
                <a:gd name="T59" fmla="*/ 267 w 267"/>
                <a:gd name="T60" fmla="*/ 241 h 2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7" h="241">
                  <a:moveTo>
                    <a:pt x="213" y="44"/>
                  </a:moveTo>
                  <a:lnTo>
                    <a:pt x="148" y="21"/>
                  </a:lnTo>
                  <a:lnTo>
                    <a:pt x="83" y="0"/>
                  </a:lnTo>
                  <a:lnTo>
                    <a:pt x="23" y="0"/>
                  </a:lnTo>
                  <a:lnTo>
                    <a:pt x="5" y="7"/>
                  </a:lnTo>
                  <a:lnTo>
                    <a:pt x="0" y="44"/>
                  </a:lnTo>
                  <a:lnTo>
                    <a:pt x="0" y="80"/>
                  </a:lnTo>
                  <a:lnTo>
                    <a:pt x="11" y="109"/>
                  </a:lnTo>
                  <a:lnTo>
                    <a:pt x="20" y="156"/>
                  </a:lnTo>
                  <a:lnTo>
                    <a:pt x="33" y="186"/>
                  </a:lnTo>
                  <a:lnTo>
                    <a:pt x="59" y="189"/>
                  </a:lnTo>
                  <a:lnTo>
                    <a:pt x="77" y="196"/>
                  </a:lnTo>
                  <a:lnTo>
                    <a:pt x="112" y="225"/>
                  </a:lnTo>
                  <a:lnTo>
                    <a:pt x="182" y="237"/>
                  </a:lnTo>
                  <a:lnTo>
                    <a:pt x="219" y="240"/>
                  </a:lnTo>
                  <a:lnTo>
                    <a:pt x="266" y="196"/>
                  </a:lnTo>
                  <a:lnTo>
                    <a:pt x="255" y="203"/>
                  </a:lnTo>
                  <a:lnTo>
                    <a:pt x="213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0" name="Freeform 161"/>
            <p:cNvSpPr>
              <a:spLocks/>
            </p:cNvSpPr>
            <p:nvPr/>
          </p:nvSpPr>
          <p:spPr bwMode="auto">
            <a:xfrm>
              <a:off x="2172" y="1124"/>
              <a:ext cx="645" cy="518"/>
            </a:xfrm>
            <a:custGeom>
              <a:avLst/>
              <a:gdLst>
                <a:gd name="T0" fmla="*/ 3164 w 518"/>
                <a:gd name="T1" fmla="*/ 127 h 380"/>
                <a:gd name="T2" fmla="*/ 2733 w 518"/>
                <a:gd name="T3" fmla="*/ 360 h 380"/>
                <a:gd name="T4" fmla="*/ 2478 w 518"/>
                <a:gd name="T5" fmla="*/ 845 h 380"/>
                <a:gd name="T6" fmla="*/ 2175 w 518"/>
                <a:gd name="T7" fmla="*/ 1206 h 380"/>
                <a:gd name="T8" fmla="*/ 1794 w 518"/>
                <a:gd name="T9" fmla="*/ 1437 h 380"/>
                <a:gd name="T10" fmla="*/ 1500 w 518"/>
                <a:gd name="T11" fmla="*/ 1658 h 380"/>
                <a:gd name="T12" fmla="*/ 1111 w 518"/>
                <a:gd name="T13" fmla="*/ 2140 h 380"/>
                <a:gd name="T14" fmla="*/ 853 w 518"/>
                <a:gd name="T15" fmla="*/ 2850 h 380"/>
                <a:gd name="T16" fmla="*/ 639 w 518"/>
                <a:gd name="T17" fmla="*/ 4261 h 380"/>
                <a:gd name="T18" fmla="*/ 558 w 518"/>
                <a:gd name="T19" fmla="*/ 4507 h 380"/>
                <a:gd name="T20" fmla="*/ 254 w 518"/>
                <a:gd name="T21" fmla="*/ 4861 h 380"/>
                <a:gd name="T22" fmla="*/ 0 w 518"/>
                <a:gd name="T23" fmla="*/ 5686 h 380"/>
                <a:gd name="T24" fmla="*/ 213 w 518"/>
                <a:gd name="T25" fmla="*/ 6043 h 380"/>
                <a:gd name="T26" fmla="*/ 727 w 518"/>
                <a:gd name="T27" fmla="*/ 6167 h 380"/>
                <a:gd name="T28" fmla="*/ 943 w 518"/>
                <a:gd name="T29" fmla="*/ 5323 h 380"/>
                <a:gd name="T30" fmla="*/ 1537 w 518"/>
                <a:gd name="T31" fmla="*/ 4261 h 380"/>
                <a:gd name="T32" fmla="*/ 1747 w 518"/>
                <a:gd name="T33" fmla="*/ 4031 h 380"/>
                <a:gd name="T34" fmla="*/ 2096 w 518"/>
                <a:gd name="T35" fmla="*/ 3566 h 380"/>
                <a:gd name="T36" fmla="*/ 2519 w 518"/>
                <a:gd name="T37" fmla="*/ 3212 h 380"/>
                <a:gd name="T38" fmla="*/ 3206 w 518"/>
                <a:gd name="T39" fmla="*/ 3089 h 380"/>
                <a:gd name="T40" fmla="*/ 3416 w 518"/>
                <a:gd name="T41" fmla="*/ 3785 h 380"/>
                <a:gd name="T42" fmla="*/ 3552 w 518"/>
                <a:gd name="T43" fmla="*/ 3319 h 380"/>
                <a:gd name="T44" fmla="*/ 3724 w 518"/>
                <a:gd name="T45" fmla="*/ 2616 h 380"/>
                <a:gd name="T46" fmla="*/ 3724 w 518"/>
                <a:gd name="T47" fmla="*/ 2015 h 380"/>
                <a:gd name="T48" fmla="*/ 3724 w 518"/>
                <a:gd name="T49" fmla="*/ 1076 h 380"/>
                <a:gd name="T50" fmla="*/ 3724 w 518"/>
                <a:gd name="T51" fmla="*/ 598 h 380"/>
                <a:gd name="T52" fmla="*/ 3372 w 518"/>
                <a:gd name="T53" fmla="*/ 0 h 380"/>
                <a:gd name="T54" fmla="*/ 3250 w 518"/>
                <a:gd name="T55" fmla="*/ 0 h 380"/>
                <a:gd name="T56" fmla="*/ 3164 w 518"/>
                <a:gd name="T57" fmla="*/ 127 h 3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8"/>
                <a:gd name="T88" fmla="*/ 0 h 380"/>
                <a:gd name="T89" fmla="*/ 518 w 518"/>
                <a:gd name="T90" fmla="*/ 380 h 3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8" h="380">
                  <a:moveTo>
                    <a:pt x="440" y="8"/>
                  </a:moveTo>
                  <a:lnTo>
                    <a:pt x="380" y="22"/>
                  </a:lnTo>
                  <a:lnTo>
                    <a:pt x="344" y="52"/>
                  </a:lnTo>
                  <a:lnTo>
                    <a:pt x="303" y="74"/>
                  </a:lnTo>
                  <a:lnTo>
                    <a:pt x="249" y="88"/>
                  </a:lnTo>
                  <a:lnTo>
                    <a:pt x="208" y="102"/>
                  </a:lnTo>
                  <a:lnTo>
                    <a:pt x="154" y="132"/>
                  </a:lnTo>
                  <a:lnTo>
                    <a:pt x="119" y="175"/>
                  </a:lnTo>
                  <a:lnTo>
                    <a:pt x="89" y="262"/>
                  </a:lnTo>
                  <a:lnTo>
                    <a:pt x="77" y="277"/>
                  </a:lnTo>
                  <a:lnTo>
                    <a:pt x="35" y="299"/>
                  </a:lnTo>
                  <a:lnTo>
                    <a:pt x="0" y="350"/>
                  </a:lnTo>
                  <a:lnTo>
                    <a:pt x="30" y="372"/>
                  </a:lnTo>
                  <a:lnTo>
                    <a:pt x="101" y="379"/>
                  </a:lnTo>
                  <a:lnTo>
                    <a:pt x="131" y="328"/>
                  </a:lnTo>
                  <a:lnTo>
                    <a:pt x="214" y="262"/>
                  </a:lnTo>
                  <a:lnTo>
                    <a:pt x="243" y="248"/>
                  </a:lnTo>
                  <a:lnTo>
                    <a:pt x="291" y="219"/>
                  </a:lnTo>
                  <a:lnTo>
                    <a:pt x="350" y="197"/>
                  </a:lnTo>
                  <a:lnTo>
                    <a:pt x="446" y="190"/>
                  </a:lnTo>
                  <a:lnTo>
                    <a:pt x="475" y="233"/>
                  </a:lnTo>
                  <a:lnTo>
                    <a:pt x="493" y="204"/>
                  </a:lnTo>
                  <a:lnTo>
                    <a:pt x="517" y="161"/>
                  </a:lnTo>
                  <a:lnTo>
                    <a:pt x="517" y="124"/>
                  </a:lnTo>
                  <a:lnTo>
                    <a:pt x="517" y="66"/>
                  </a:lnTo>
                  <a:lnTo>
                    <a:pt x="517" y="37"/>
                  </a:lnTo>
                  <a:lnTo>
                    <a:pt x="469" y="0"/>
                  </a:lnTo>
                  <a:lnTo>
                    <a:pt x="451" y="0"/>
                  </a:lnTo>
                  <a:lnTo>
                    <a:pt x="440" y="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1" name="Freeform 162"/>
            <p:cNvSpPr>
              <a:spLocks/>
            </p:cNvSpPr>
            <p:nvPr/>
          </p:nvSpPr>
          <p:spPr bwMode="auto">
            <a:xfrm>
              <a:off x="2526" y="847"/>
              <a:ext cx="194" cy="298"/>
            </a:xfrm>
            <a:custGeom>
              <a:avLst/>
              <a:gdLst>
                <a:gd name="T0" fmla="*/ 1103 w 156"/>
                <a:gd name="T1" fmla="*/ 2908 h 220"/>
                <a:gd name="T2" fmla="*/ 931 w 156"/>
                <a:gd name="T3" fmla="*/ 2804 h 220"/>
                <a:gd name="T4" fmla="*/ 931 w 156"/>
                <a:gd name="T5" fmla="*/ 1792 h 220"/>
                <a:gd name="T6" fmla="*/ 757 w 156"/>
                <a:gd name="T7" fmla="*/ 569 h 220"/>
                <a:gd name="T8" fmla="*/ 344 w 156"/>
                <a:gd name="T9" fmla="*/ 0 h 220"/>
                <a:gd name="T10" fmla="*/ 88 w 156"/>
                <a:gd name="T11" fmla="*/ 0 h 220"/>
                <a:gd name="T12" fmla="*/ 0 w 156"/>
                <a:gd name="T13" fmla="*/ 351 h 220"/>
                <a:gd name="T14" fmla="*/ 88 w 156"/>
                <a:gd name="T15" fmla="*/ 1130 h 220"/>
                <a:gd name="T16" fmla="*/ 344 w 156"/>
                <a:gd name="T17" fmla="*/ 1692 h 220"/>
                <a:gd name="T18" fmla="*/ 468 w 156"/>
                <a:gd name="T19" fmla="*/ 2589 h 220"/>
                <a:gd name="T20" fmla="*/ 502 w 156"/>
                <a:gd name="T21" fmla="*/ 3255 h 220"/>
                <a:gd name="T22" fmla="*/ 502 w 156"/>
                <a:gd name="T23" fmla="*/ 3367 h 220"/>
                <a:gd name="T24" fmla="*/ 806 w 156"/>
                <a:gd name="T25" fmla="*/ 3367 h 220"/>
                <a:gd name="T26" fmla="*/ 1103 w 156"/>
                <a:gd name="T27" fmla="*/ 2908 h 2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220"/>
                <a:gd name="T44" fmla="*/ 156 w 156"/>
                <a:gd name="T45" fmla="*/ 220 h 2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220">
                  <a:moveTo>
                    <a:pt x="155" y="190"/>
                  </a:moveTo>
                  <a:lnTo>
                    <a:pt x="131" y="182"/>
                  </a:lnTo>
                  <a:lnTo>
                    <a:pt x="131" y="117"/>
                  </a:lnTo>
                  <a:lnTo>
                    <a:pt x="107" y="37"/>
                  </a:lnTo>
                  <a:lnTo>
                    <a:pt x="48" y="0"/>
                  </a:lnTo>
                  <a:lnTo>
                    <a:pt x="12" y="0"/>
                  </a:lnTo>
                  <a:lnTo>
                    <a:pt x="0" y="23"/>
                  </a:lnTo>
                  <a:lnTo>
                    <a:pt x="12" y="74"/>
                  </a:lnTo>
                  <a:lnTo>
                    <a:pt x="48" y="110"/>
                  </a:lnTo>
                  <a:lnTo>
                    <a:pt x="65" y="168"/>
                  </a:lnTo>
                  <a:lnTo>
                    <a:pt x="71" y="212"/>
                  </a:lnTo>
                  <a:lnTo>
                    <a:pt x="71" y="219"/>
                  </a:lnTo>
                  <a:lnTo>
                    <a:pt x="113" y="219"/>
                  </a:lnTo>
                  <a:lnTo>
                    <a:pt x="155" y="19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2" name="Freeform 163"/>
            <p:cNvSpPr>
              <a:spLocks/>
            </p:cNvSpPr>
            <p:nvPr/>
          </p:nvSpPr>
          <p:spPr bwMode="auto">
            <a:xfrm>
              <a:off x="2000" y="967"/>
              <a:ext cx="536" cy="516"/>
            </a:xfrm>
            <a:custGeom>
              <a:avLst/>
              <a:gdLst>
                <a:gd name="T0" fmla="*/ 1853 w 429"/>
                <a:gd name="T1" fmla="*/ 222 h 379"/>
                <a:gd name="T2" fmla="*/ 1542 w 429"/>
                <a:gd name="T3" fmla="*/ 0 h 379"/>
                <a:gd name="T4" fmla="*/ 1241 w 429"/>
                <a:gd name="T5" fmla="*/ 120 h 379"/>
                <a:gd name="T6" fmla="*/ 1102 w 429"/>
                <a:gd name="T7" fmla="*/ 1175 h 379"/>
                <a:gd name="T8" fmla="*/ 1102 w 429"/>
                <a:gd name="T9" fmla="*/ 1865 h 379"/>
                <a:gd name="T10" fmla="*/ 1147 w 429"/>
                <a:gd name="T11" fmla="*/ 2327 h 379"/>
                <a:gd name="T12" fmla="*/ 976 w 429"/>
                <a:gd name="T13" fmla="*/ 2806 h 379"/>
                <a:gd name="T14" fmla="*/ 662 w 429"/>
                <a:gd name="T15" fmla="*/ 2806 h 379"/>
                <a:gd name="T16" fmla="*/ 570 w 429"/>
                <a:gd name="T17" fmla="*/ 2806 h 379"/>
                <a:gd name="T18" fmla="*/ 530 w 429"/>
                <a:gd name="T19" fmla="*/ 2806 h 379"/>
                <a:gd name="T20" fmla="*/ 217 w 429"/>
                <a:gd name="T21" fmla="*/ 3065 h 379"/>
                <a:gd name="T22" fmla="*/ 40 w 429"/>
                <a:gd name="T23" fmla="*/ 3631 h 379"/>
                <a:gd name="T24" fmla="*/ 0 w 429"/>
                <a:gd name="T25" fmla="*/ 4317 h 379"/>
                <a:gd name="T26" fmla="*/ 89 w 429"/>
                <a:gd name="T27" fmla="*/ 5283 h 379"/>
                <a:gd name="T28" fmla="*/ 400 w 429"/>
                <a:gd name="T29" fmla="*/ 5607 h 379"/>
                <a:gd name="T30" fmla="*/ 477 w 429"/>
                <a:gd name="T31" fmla="*/ 5969 h 379"/>
                <a:gd name="T32" fmla="*/ 570 w 429"/>
                <a:gd name="T33" fmla="*/ 6076 h 379"/>
                <a:gd name="T34" fmla="*/ 1281 w 429"/>
                <a:gd name="T35" fmla="*/ 4798 h 379"/>
                <a:gd name="T36" fmla="*/ 1407 w 429"/>
                <a:gd name="T37" fmla="*/ 4317 h 379"/>
                <a:gd name="T38" fmla="*/ 1586 w 429"/>
                <a:gd name="T39" fmla="*/ 3631 h 379"/>
                <a:gd name="T40" fmla="*/ 1853 w 429"/>
                <a:gd name="T41" fmla="*/ 2927 h 379"/>
                <a:gd name="T42" fmla="*/ 2290 w 429"/>
                <a:gd name="T43" fmla="*/ 2708 h 379"/>
                <a:gd name="T44" fmla="*/ 2518 w 429"/>
                <a:gd name="T45" fmla="*/ 2451 h 379"/>
                <a:gd name="T46" fmla="*/ 2954 w 429"/>
                <a:gd name="T47" fmla="*/ 1995 h 379"/>
                <a:gd name="T48" fmla="*/ 3090 w 429"/>
                <a:gd name="T49" fmla="*/ 1747 h 379"/>
                <a:gd name="T50" fmla="*/ 3175 w 429"/>
                <a:gd name="T51" fmla="*/ 1513 h 379"/>
                <a:gd name="T52" fmla="*/ 3000 w 429"/>
                <a:gd name="T53" fmla="*/ 1037 h 379"/>
                <a:gd name="T54" fmla="*/ 3000 w 429"/>
                <a:gd name="T55" fmla="*/ 1037 h 379"/>
                <a:gd name="T56" fmla="*/ 1853 w 429"/>
                <a:gd name="T57" fmla="*/ 222 h 3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9"/>
                <a:gd name="T88" fmla="*/ 0 h 379"/>
                <a:gd name="T89" fmla="*/ 429 w 429"/>
                <a:gd name="T90" fmla="*/ 379 h 3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9" h="379">
                  <a:moveTo>
                    <a:pt x="250" y="14"/>
                  </a:moveTo>
                  <a:lnTo>
                    <a:pt x="208" y="0"/>
                  </a:lnTo>
                  <a:lnTo>
                    <a:pt x="167" y="7"/>
                  </a:lnTo>
                  <a:lnTo>
                    <a:pt x="149" y="73"/>
                  </a:lnTo>
                  <a:lnTo>
                    <a:pt x="149" y="116"/>
                  </a:lnTo>
                  <a:lnTo>
                    <a:pt x="155" y="145"/>
                  </a:lnTo>
                  <a:lnTo>
                    <a:pt x="131" y="175"/>
                  </a:lnTo>
                  <a:lnTo>
                    <a:pt x="89" y="175"/>
                  </a:lnTo>
                  <a:lnTo>
                    <a:pt x="77" y="175"/>
                  </a:lnTo>
                  <a:lnTo>
                    <a:pt x="71" y="175"/>
                  </a:lnTo>
                  <a:lnTo>
                    <a:pt x="30" y="190"/>
                  </a:lnTo>
                  <a:lnTo>
                    <a:pt x="6" y="226"/>
                  </a:lnTo>
                  <a:lnTo>
                    <a:pt x="0" y="269"/>
                  </a:lnTo>
                  <a:lnTo>
                    <a:pt x="12" y="328"/>
                  </a:lnTo>
                  <a:lnTo>
                    <a:pt x="54" y="349"/>
                  </a:lnTo>
                  <a:lnTo>
                    <a:pt x="65" y="371"/>
                  </a:lnTo>
                  <a:lnTo>
                    <a:pt x="77" y="378"/>
                  </a:lnTo>
                  <a:lnTo>
                    <a:pt x="172" y="298"/>
                  </a:lnTo>
                  <a:lnTo>
                    <a:pt x="190" y="269"/>
                  </a:lnTo>
                  <a:lnTo>
                    <a:pt x="214" y="226"/>
                  </a:lnTo>
                  <a:lnTo>
                    <a:pt x="250" y="182"/>
                  </a:lnTo>
                  <a:lnTo>
                    <a:pt x="309" y="168"/>
                  </a:lnTo>
                  <a:lnTo>
                    <a:pt x="339" y="153"/>
                  </a:lnTo>
                  <a:lnTo>
                    <a:pt x="398" y="124"/>
                  </a:lnTo>
                  <a:lnTo>
                    <a:pt x="416" y="109"/>
                  </a:lnTo>
                  <a:lnTo>
                    <a:pt x="428" y="94"/>
                  </a:lnTo>
                  <a:lnTo>
                    <a:pt x="404" y="65"/>
                  </a:lnTo>
                  <a:lnTo>
                    <a:pt x="250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3" name="Freeform 164"/>
            <p:cNvSpPr>
              <a:spLocks/>
            </p:cNvSpPr>
            <p:nvPr/>
          </p:nvSpPr>
          <p:spPr bwMode="auto">
            <a:xfrm>
              <a:off x="2415" y="847"/>
              <a:ext cx="121" cy="181"/>
            </a:xfrm>
            <a:custGeom>
              <a:avLst/>
              <a:gdLst>
                <a:gd name="T0" fmla="*/ 523 w 96"/>
                <a:gd name="T1" fmla="*/ 0 h 133"/>
                <a:gd name="T2" fmla="*/ 245 w 96"/>
                <a:gd name="T3" fmla="*/ 235 h 133"/>
                <a:gd name="T4" fmla="*/ 97 w 96"/>
                <a:gd name="T5" fmla="*/ 838 h 133"/>
                <a:gd name="T6" fmla="*/ 0 w 96"/>
                <a:gd name="T7" fmla="*/ 1765 h 133"/>
                <a:gd name="T8" fmla="*/ 194 w 96"/>
                <a:gd name="T9" fmla="*/ 1990 h 133"/>
                <a:gd name="T10" fmla="*/ 338 w 96"/>
                <a:gd name="T11" fmla="*/ 2111 h 133"/>
                <a:gd name="T12" fmla="*/ 523 w 96"/>
                <a:gd name="T13" fmla="*/ 2111 h 133"/>
                <a:gd name="T14" fmla="*/ 618 w 96"/>
                <a:gd name="T15" fmla="*/ 1765 h 133"/>
                <a:gd name="T16" fmla="*/ 759 w 96"/>
                <a:gd name="T17" fmla="*/ 1528 h 133"/>
                <a:gd name="T18" fmla="*/ 759 w 96"/>
                <a:gd name="T19" fmla="*/ 1180 h 133"/>
                <a:gd name="T20" fmla="*/ 523 w 96"/>
                <a:gd name="T21" fmla="*/ 0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133"/>
                <a:gd name="T35" fmla="*/ 96 w 96"/>
                <a:gd name="T36" fmla="*/ 133 h 1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133">
                  <a:moveTo>
                    <a:pt x="65" y="0"/>
                  </a:moveTo>
                  <a:lnTo>
                    <a:pt x="30" y="15"/>
                  </a:lnTo>
                  <a:lnTo>
                    <a:pt x="12" y="52"/>
                  </a:lnTo>
                  <a:lnTo>
                    <a:pt x="0" y="110"/>
                  </a:lnTo>
                  <a:lnTo>
                    <a:pt x="24" y="124"/>
                  </a:lnTo>
                  <a:lnTo>
                    <a:pt x="42" y="132"/>
                  </a:lnTo>
                  <a:lnTo>
                    <a:pt x="65" y="132"/>
                  </a:lnTo>
                  <a:lnTo>
                    <a:pt x="77" y="110"/>
                  </a:lnTo>
                  <a:lnTo>
                    <a:pt x="95" y="95"/>
                  </a:lnTo>
                  <a:lnTo>
                    <a:pt x="95" y="74"/>
                  </a:lnTo>
                  <a:lnTo>
                    <a:pt x="6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4" name="Freeform 165"/>
            <p:cNvSpPr>
              <a:spLocks/>
            </p:cNvSpPr>
            <p:nvPr/>
          </p:nvSpPr>
          <p:spPr bwMode="auto">
            <a:xfrm>
              <a:off x="2331" y="1609"/>
              <a:ext cx="153" cy="201"/>
            </a:xfrm>
            <a:custGeom>
              <a:avLst/>
              <a:gdLst>
                <a:gd name="T0" fmla="*/ 645 w 122"/>
                <a:gd name="T1" fmla="*/ 2583 h 146"/>
                <a:gd name="T2" fmla="*/ 933 w 122"/>
                <a:gd name="T3" fmla="*/ 1685 h 146"/>
                <a:gd name="T4" fmla="*/ 778 w 122"/>
                <a:gd name="T5" fmla="*/ 790 h 146"/>
                <a:gd name="T6" fmla="*/ 562 w 122"/>
                <a:gd name="T7" fmla="*/ 0 h 146"/>
                <a:gd name="T8" fmla="*/ 456 w 122"/>
                <a:gd name="T9" fmla="*/ 609 h 146"/>
                <a:gd name="T10" fmla="*/ 192 w 122"/>
                <a:gd name="T11" fmla="*/ 1027 h 146"/>
                <a:gd name="T12" fmla="*/ 0 w 122"/>
                <a:gd name="T13" fmla="*/ 1786 h 146"/>
                <a:gd name="T14" fmla="*/ 292 w 122"/>
                <a:gd name="T15" fmla="*/ 2128 h 146"/>
                <a:gd name="T16" fmla="*/ 785 w 122"/>
                <a:gd name="T17" fmla="*/ 2583 h 146"/>
                <a:gd name="T18" fmla="*/ 488 w 122"/>
                <a:gd name="T19" fmla="*/ 2507 h 146"/>
                <a:gd name="T20" fmla="*/ 645 w 122"/>
                <a:gd name="T21" fmla="*/ 2583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46"/>
                <a:gd name="T35" fmla="*/ 122 w 122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46">
                  <a:moveTo>
                    <a:pt x="84" y="145"/>
                  </a:moveTo>
                  <a:lnTo>
                    <a:pt x="121" y="95"/>
                  </a:lnTo>
                  <a:lnTo>
                    <a:pt x="101" y="44"/>
                  </a:lnTo>
                  <a:lnTo>
                    <a:pt x="73" y="0"/>
                  </a:lnTo>
                  <a:lnTo>
                    <a:pt x="59" y="34"/>
                  </a:lnTo>
                  <a:lnTo>
                    <a:pt x="25" y="58"/>
                  </a:lnTo>
                  <a:lnTo>
                    <a:pt x="0" y="100"/>
                  </a:lnTo>
                  <a:lnTo>
                    <a:pt x="38" y="120"/>
                  </a:lnTo>
                  <a:lnTo>
                    <a:pt x="102" y="145"/>
                  </a:lnTo>
                  <a:lnTo>
                    <a:pt x="64" y="141"/>
                  </a:lnTo>
                  <a:lnTo>
                    <a:pt x="84" y="14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5" name="Freeform 166"/>
            <p:cNvSpPr>
              <a:spLocks/>
            </p:cNvSpPr>
            <p:nvPr/>
          </p:nvSpPr>
          <p:spPr bwMode="auto">
            <a:xfrm>
              <a:off x="2201" y="1719"/>
              <a:ext cx="475" cy="685"/>
            </a:xfrm>
            <a:custGeom>
              <a:avLst/>
              <a:gdLst>
                <a:gd name="T0" fmla="*/ 598 w 381"/>
                <a:gd name="T1" fmla="*/ 0 h 503"/>
                <a:gd name="T2" fmla="*/ 209 w 381"/>
                <a:gd name="T3" fmla="*/ 354 h 503"/>
                <a:gd name="T4" fmla="*/ 0 w 381"/>
                <a:gd name="T5" fmla="*/ 816 h 503"/>
                <a:gd name="T6" fmla="*/ 209 w 381"/>
                <a:gd name="T7" fmla="*/ 1890 h 503"/>
                <a:gd name="T8" fmla="*/ 77 w 381"/>
                <a:gd name="T9" fmla="*/ 2235 h 503"/>
                <a:gd name="T10" fmla="*/ 430 w 381"/>
                <a:gd name="T11" fmla="*/ 2710 h 503"/>
                <a:gd name="T12" fmla="*/ 736 w 381"/>
                <a:gd name="T13" fmla="*/ 3290 h 503"/>
                <a:gd name="T14" fmla="*/ 903 w 381"/>
                <a:gd name="T15" fmla="*/ 3392 h 503"/>
                <a:gd name="T16" fmla="*/ 1159 w 381"/>
                <a:gd name="T17" fmla="*/ 3884 h 503"/>
                <a:gd name="T18" fmla="*/ 1334 w 381"/>
                <a:gd name="T19" fmla="*/ 5289 h 503"/>
                <a:gd name="T20" fmla="*/ 1334 w 381"/>
                <a:gd name="T21" fmla="*/ 6101 h 503"/>
                <a:gd name="T22" fmla="*/ 1595 w 381"/>
                <a:gd name="T23" fmla="*/ 6808 h 503"/>
                <a:gd name="T24" fmla="*/ 1769 w 381"/>
                <a:gd name="T25" fmla="*/ 7510 h 503"/>
                <a:gd name="T26" fmla="*/ 1941 w 381"/>
                <a:gd name="T27" fmla="*/ 7974 h 503"/>
                <a:gd name="T28" fmla="*/ 2417 w 381"/>
                <a:gd name="T29" fmla="*/ 8089 h 503"/>
                <a:gd name="T30" fmla="*/ 2506 w 381"/>
                <a:gd name="T31" fmla="*/ 7974 h 503"/>
                <a:gd name="T32" fmla="*/ 2677 w 381"/>
                <a:gd name="T33" fmla="*/ 7034 h 503"/>
                <a:gd name="T34" fmla="*/ 2770 w 381"/>
                <a:gd name="T35" fmla="*/ 6463 h 503"/>
                <a:gd name="T36" fmla="*/ 2461 w 381"/>
                <a:gd name="T37" fmla="*/ 5165 h 503"/>
                <a:gd name="T38" fmla="*/ 2247 w 381"/>
                <a:gd name="T39" fmla="*/ 4223 h 503"/>
                <a:gd name="T40" fmla="*/ 2161 w 381"/>
                <a:gd name="T41" fmla="*/ 3753 h 503"/>
                <a:gd name="T42" fmla="*/ 1683 w 381"/>
                <a:gd name="T43" fmla="*/ 2455 h 503"/>
                <a:gd name="T44" fmla="*/ 1467 w 381"/>
                <a:gd name="T45" fmla="*/ 1758 h 503"/>
                <a:gd name="T46" fmla="*/ 1381 w 381"/>
                <a:gd name="T47" fmla="*/ 1415 h 503"/>
                <a:gd name="T48" fmla="*/ 1381 w 381"/>
                <a:gd name="T49" fmla="*/ 1178 h 503"/>
                <a:gd name="T50" fmla="*/ 598 w 381"/>
                <a:gd name="T51" fmla="*/ 0 h 5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1"/>
                <a:gd name="T79" fmla="*/ 0 h 503"/>
                <a:gd name="T80" fmla="*/ 381 w 381"/>
                <a:gd name="T81" fmla="*/ 503 h 5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1" h="503">
                  <a:moveTo>
                    <a:pt x="83" y="0"/>
                  </a:moveTo>
                  <a:lnTo>
                    <a:pt x="29" y="22"/>
                  </a:lnTo>
                  <a:lnTo>
                    <a:pt x="0" y="51"/>
                  </a:lnTo>
                  <a:lnTo>
                    <a:pt x="29" y="117"/>
                  </a:lnTo>
                  <a:lnTo>
                    <a:pt x="11" y="139"/>
                  </a:lnTo>
                  <a:lnTo>
                    <a:pt x="59" y="168"/>
                  </a:lnTo>
                  <a:lnTo>
                    <a:pt x="101" y="204"/>
                  </a:lnTo>
                  <a:lnTo>
                    <a:pt x="124" y="211"/>
                  </a:lnTo>
                  <a:lnTo>
                    <a:pt x="160" y="241"/>
                  </a:lnTo>
                  <a:lnTo>
                    <a:pt x="184" y="328"/>
                  </a:lnTo>
                  <a:lnTo>
                    <a:pt x="184" y="379"/>
                  </a:lnTo>
                  <a:lnTo>
                    <a:pt x="219" y="423"/>
                  </a:lnTo>
                  <a:lnTo>
                    <a:pt x="243" y="466"/>
                  </a:lnTo>
                  <a:lnTo>
                    <a:pt x="267" y="495"/>
                  </a:lnTo>
                  <a:lnTo>
                    <a:pt x="332" y="502"/>
                  </a:lnTo>
                  <a:lnTo>
                    <a:pt x="344" y="495"/>
                  </a:lnTo>
                  <a:lnTo>
                    <a:pt x="368" y="437"/>
                  </a:lnTo>
                  <a:lnTo>
                    <a:pt x="380" y="401"/>
                  </a:lnTo>
                  <a:lnTo>
                    <a:pt x="338" y="321"/>
                  </a:lnTo>
                  <a:lnTo>
                    <a:pt x="309" y="262"/>
                  </a:lnTo>
                  <a:lnTo>
                    <a:pt x="297" y="233"/>
                  </a:lnTo>
                  <a:lnTo>
                    <a:pt x="231" y="153"/>
                  </a:lnTo>
                  <a:lnTo>
                    <a:pt x="202" y="109"/>
                  </a:lnTo>
                  <a:lnTo>
                    <a:pt x="190" y="88"/>
                  </a:lnTo>
                  <a:lnTo>
                    <a:pt x="190" y="73"/>
                  </a:lnTo>
                  <a:lnTo>
                    <a:pt x="8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6" name="Freeform 167"/>
            <p:cNvSpPr>
              <a:spLocks/>
            </p:cNvSpPr>
            <p:nvPr/>
          </p:nvSpPr>
          <p:spPr bwMode="auto">
            <a:xfrm>
              <a:off x="2311" y="2366"/>
              <a:ext cx="291" cy="314"/>
            </a:xfrm>
            <a:custGeom>
              <a:avLst/>
              <a:gdLst>
                <a:gd name="T0" fmla="*/ 1364 w 234"/>
                <a:gd name="T1" fmla="*/ 1550 h 231"/>
                <a:gd name="T2" fmla="*/ 126 w 234"/>
                <a:gd name="T3" fmla="*/ 0 h 231"/>
                <a:gd name="T4" fmla="*/ 126 w 234"/>
                <a:gd name="T5" fmla="*/ 120 h 231"/>
                <a:gd name="T6" fmla="*/ 0 w 234"/>
                <a:gd name="T7" fmla="*/ 2174 h 231"/>
                <a:gd name="T8" fmla="*/ 195 w 234"/>
                <a:gd name="T9" fmla="*/ 2524 h 231"/>
                <a:gd name="T10" fmla="*/ 563 w 234"/>
                <a:gd name="T11" fmla="*/ 3087 h 231"/>
                <a:gd name="T12" fmla="*/ 1079 w 234"/>
                <a:gd name="T13" fmla="*/ 3318 h 231"/>
                <a:gd name="T14" fmla="*/ 1265 w 234"/>
                <a:gd name="T15" fmla="*/ 3480 h 231"/>
                <a:gd name="T16" fmla="*/ 1659 w 234"/>
                <a:gd name="T17" fmla="*/ 3647 h 231"/>
                <a:gd name="T18" fmla="*/ 1650 w 234"/>
                <a:gd name="T19" fmla="*/ 3318 h 231"/>
                <a:gd name="T20" fmla="*/ 1364 w 234"/>
                <a:gd name="T21" fmla="*/ 1550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4"/>
                <a:gd name="T34" fmla="*/ 0 h 231"/>
                <a:gd name="T35" fmla="*/ 234 w 234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4" h="231">
                  <a:moveTo>
                    <a:pt x="191" y="98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0" y="137"/>
                  </a:lnTo>
                  <a:lnTo>
                    <a:pt x="27" y="159"/>
                  </a:lnTo>
                  <a:lnTo>
                    <a:pt x="80" y="195"/>
                  </a:lnTo>
                  <a:lnTo>
                    <a:pt x="152" y="210"/>
                  </a:lnTo>
                  <a:lnTo>
                    <a:pt x="178" y="220"/>
                  </a:lnTo>
                  <a:lnTo>
                    <a:pt x="233" y="230"/>
                  </a:lnTo>
                  <a:lnTo>
                    <a:pt x="232" y="210"/>
                  </a:lnTo>
                  <a:lnTo>
                    <a:pt x="191" y="9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7" name="Freeform 168"/>
            <p:cNvSpPr>
              <a:spLocks/>
            </p:cNvSpPr>
            <p:nvPr/>
          </p:nvSpPr>
          <p:spPr bwMode="auto">
            <a:xfrm>
              <a:off x="1942" y="1410"/>
              <a:ext cx="297" cy="478"/>
            </a:xfrm>
            <a:custGeom>
              <a:avLst/>
              <a:gdLst>
                <a:gd name="T0" fmla="*/ 1735 w 238"/>
                <a:gd name="T1" fmla="*/ 3561 h 352"/>
                <a:gd name="T2" fmla="*/ 1572 w 238"/>
                <a:gd name="T3" fmla="*/ 2888 h 352"/>
                <a:gd name="T4" fmla="*/ 1262 w 238"/>
                <a:gd name="T5" fmla="*/ 2421 h 352"/>
                <a:gd name="T6" fmla="*/ 1041 w 238"/>
                <a:gd name="T7" fmla="*/ 2194 h 352"/>
                <a:gd name="T8" fmla="*/ 917 w 238"/>
                <a:gd name="T9" fmla="*/ 1745 h 352"/>
                <a:gd name="T10" fmla="*/ 972 w 238"/>
                <a:gd name="T11" fmla="*/ 485 h 352"/>
                <a:gd name="T12" fmla="*/ 351 w 238"/>
                <a:gd name="T13" fmla="*/ 0 h 352"/>
                <a:gd name="T14" fmla="*/ 173 w 238"/>
                <a:gd name="T15" fmla="*/ 140 h 352"/>
                <a:gd name="T16" fmla="*/ 40 w 238"/>
                <a:gd name="T17" fmla="*/ 485 h 352"/>
                <a:gd name="T18" fmla="*/ 0 w 238"/>
                <a:gd name="T19" fmla="*/ 1397 h 352"/>
                <a:gd name="T20" fmla="*/ 40 w 238"/>
                <a:gd name="T21" fmla="*/ 1854 h 352"/>
                <a:gd name="T22" fmla="*/ 173 w 238"/>
                <a:gd name="T23" fmla="*/ 2311 h 352"/>
                <a:gd name="T24" fmla="*/ 383 w 238"/>
                <a:gd name="T25" fmla="*/ 2644 h 352"/>
                <a:gd name="T26" fmla="*/ 831 w 238"/>
                <a:gd name="T27" fmla="*/ 3112 h 352"/>
                <a:gd name="T28" fmla="*/ 879 w 238"/>
                <a:gd name="T29" fmla="*/ 3332 h 352"/>
                <a:gd name="T30" fmla="*/ 1041 w 238"/>
                <a:gd name="T31" fmla="*/ 4028 h 352"/>
                <a:gd name="T32" fmla="*/ 1444 w 238"/>
                <a:gd name="T33" fmla="*/ 4836 h 352"/>
                <a:gd name="T34" fmla="*/ 1572 w 238"/>
                <a:gd name="T35" fmla="*/ 5274 h 352"/>
                <a:gd name="T36" fmla="*/ 1735 w 238"/>
                <a:gd name="T37" fmla="*/ 5519 h 352"/>
                <a:gd name="T38" fmla="*/ 1735 w 238"/>
                <a:gd name="T39" fmla="*/ 3561 h 3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"/>
                <a:gd name="T61" fmla="*/ 0 h 352"/>
                <a:gd name="T62" fmla="*/ 238 w 238"/>
                <a:gd name="T63" fmla="*/ 352 h 3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" h="352">
                  <a:moveTo>
                    <a:pt x="237" y="227"/>
                  </a:moveTo>
                  <a:lnTo>
                    <a:pt x="214" y="184"/>
                  </a:lnTo>
                  <a:lnTo>
                    <a:pt x="172" y="154"/>
                  </a:lnTo>
                  <a:lnTo>
                    <a:pt x="142" y="140"/>
                  </a:lnTo>
                  <a:lnTo>
                    <a:pt x="125" y="111"/>
                  </a:lnTo>
                  <a:lnTo>
                    <a:pt x="132" y="31"/>
                  </a:lnTo>
                  <a:lnTo>
                    <a:pt x="47" y="0"/>
                  </a:lnTo>
                  <a:lnTo>
                    <a:pt x="24" y="9"/>
                  </a:lnTo>
                  <a:lnTo>
                    <a:pt x="6" y="31"/>
                  </a:lnTo>
                  <a:lnTo>
                    <a:pt x="0" y="89"/>
                  </a:lnTo>
                  <a:lnTo>
                    <a:pt x="6" y="118"/>
                  </a:lnTo>
                  <a:lnTo>
                    <a:pt x="24" y="147"/>
                  </a:lnTo>
                  <a:lnTo>
                    <a:pt x="53" y="169"/>
                  </a:lnTo>
                  <a:lnTo>
                    <a:pt x="113" y="198"/>
                  </a:lnTo>
                  <a:lnTo>
                    <a:pt x="119" y="213"/>
                  </a:lnTo>
                  <a:lnTo>
                    <a:pt x="142" y="256"/>
                  </a:lnTo>
                  <a:lnTo>
                    <a:pt x="196" y="308"/>
                  </a:lnTo>
                  <a:lnTo>
                    <a:pt x="214" y="336"/>
                  </a:lnTo>
                  <a:lnTo>
                    <a:pt x="237" y="351"/>
                  </a:lnTo>
                  <a:lnTo>
                    <a:pt x="237" y="22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8" name="Freeform 169"/>
            <p:cNvSpPr>
              <a:spLocks/>
            </p:cNvSpPr>
            <p:nvPr/>
          </p:nvSpPr>
          <p:spPr bwMode="auto">
            <a:xfrm>
              <a:off x="2082" y="1896"/>
              <a:ext cx="392" cy="537"/>
            </a:xfrm>
            <a:custGeom>
              <a:avLst/>
              <a:gdLst>
                <a:gd name="T0" fmla="*/ 1697 w 316"/>
                <a:gd name="T1" fmla="*/ 3444 h 394"/>
                <a:gd name="T2" fmla="*/ 1445 w 316"/>
                <a:gd name="T3" fmla="*/ 2955 h 394"/>
                <a:gd name="T4" fmla="*/ 1208 w 316"/>
                <a:gd name="T5" fmla="*/ 2241 h 394"/>
                <a:gd name="T6" fmla="*/ 954 w 316"/>
                <a:gd name="T7" fmla="*/ 1785 h 394"/>
                <a:gd name="T8" fmla="*/ 414 w 316"/>
                <a:gd name="T9" fmla="*/ 942 h 394"/>
                <a:gd name="T10" fmla="*/ 120 w 316"/>
                <a:gd name="T11" fmla="*/ 236 h 394"/>
                <a:gd name="T12" fmla="*/ 88 w 316"/>
                <a:gd name="T13" fmla="*/ 0 h 394"/>
                <a:gd name="T14" fmla="*/ 0 w 316"/>
                <a:gd name="T15" fmla="*/ 236 h 394"/>
                <a:gd name="T16" fmla="*/ 0 w 316"/>
                <a:gd name="T17" fmla="*/ 1304 h 394"/>
                <a:gd name="T18" fmla="*/ 167 w 316"/>
                <a:gd name="T19" fmla="*/ 1785 h 394"/>
                <a:gd name="T20" fmla="*/ 334 w 316"/>
                <a:gd name="T21" fmla="*/ 2366 h 394"/>
                <a:gd name="T22" fmla="*/ 582 w 316"/>
                <a:gd name="T23" fmla="*/ 3083 h 394"/>
                <a:gd name="T24" fmla="*/ 712 w 316"/>
                <a:gd name="T25" fmla="*/ 3444 h 394"/>
                <a:gd name="T26" fmla="*/ 1074 w 316"/>
                <a:gd name="T27" fmla="*/ 4256 h 394"/>
                <a:gd name="T28" fmla="*/ 1162 w 316"/>
                <a:gd name="T29" fmla="*/ 4858 h 394"/>
                <a:gd name="T30" fmla="*/ 1331 w 316"/>
                <a:gd name="T31" fmla="*/ 5441 h 394"/>
                <a:gd name="T32" fmla="*/ 1331 w 316"/>
                <a:gd name="T33" fmla="*/ 6026 h 394"/>
                <a:gd name="T34" fmla="*/ 1368 w 316"/>
                <a:gd name="T35" fmla="*/ 6383 h 394"/>
                <a:gd name="T36" fmla="*/ 1652 w 316"/>
                <a:gd name="T37" fmla="*/ 5191 h 394"/>
                <a:gd name="T38" fmla="*/ 1743 w 316"/>
                <a:gd name="T39" fmla="*/ 4858 h 394"/>
                <a:gd name="T40" fmla="*/ 2074 w 316"/>
                <a:gd name="T41" fmla="*/ 4603 h 394"/>
                <a:gd name="T42" fmla="*/ 2196 w 316"/>
                <a:gd name="T43" fmla="*/ 4603 h 394"/>
                <a:gd name="T44" fmla="*/ 2196 w 316"/>
                <a:gd name="T45" fmla="*/ 4027 h 394"/>
                <a:gd name="T46" fmla="*/ 1697 w 316"/>
                <a:gd name="T47" fmla="*/ 3444 h 3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6"/>
                <a:gd name="T73" fmla="*/ 0 h 394"/>
                <a:gd name="T74" fmla="*/ 316 w 316"/>
                <a:gd name="T75" fmla="*/ 394 h 3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6" h="394">
                  <a:moveTo>
                    <a:pt x="244" y="212"/>
                  </a:moveTo>
                  <a:lnTo>
                    <a:pt x="208" y="182"/>
                  </a:lnTo>
                  <a:lnTo>
                    <a:pt x="173" y="138"/>
                  </a:lnTo>
                  <a:lnTo>
                    <a:pt x="137" y="110"/>
                  </a:lnTo>
                  <a:lnTo>
                    <a:pt x="60" y="58"/>
                  </a:lnTo>
                  <a:lnTo>
                    <a:pt x="18" y="15"/>
                  </a:lnTo>
                  <a:lnTo>
                    <a:pt x="12" y="0"/>
                  </a:lnTo>
                  <a:lnTo>
                    <a:pt x="0" y="15"/>
                  </a:lnTo>
                  <a:lnTo>
                    <a:pt x="0" y="80"/>
                  </a:lnTo>
                  <a:lnTo>
                    <a:pt x="24" y="110"/>
                  </a:lnTo>
                  <a:lnTo>
                    <a:pt x="48" y="146"/>
                  </a:lnTo>
                  <a:lnTo>
                    <a:pt x="84" y="190"/>
                  </a:lnTo>
                  <a:lnTo>
                    <a:pt x="102" y="212"/>
                  </a:lnTo>
                  <a:lnTo>
                    <a:pt x="155" y="262"/>
                  </a:lnTo>
                  <a:lnTo>
                    <a:pt x="167" y="299"/>
                  </a:lnTo>
                  <a:lnTo>
                    <a:pt x="191" y="335"/>
                  </a:lnTo>
                  <a:lnTo>
                    <a:pt x="191" y="371"/>
                  </a:lnTo>
                  <a:lnTo>
                    <a:pt x="197" y="393"/>
                  </a:lnTo>
                  <a:lnTo>
                    <a:pt x="238" y="320"/>
                  </a:lnTo>
                  <a:lnTo>
                    <a:pt x="250" y="299"/>
                  </a:lnTo>
                  <a:lnTo>
                    <a:pt x="298" y="284"/>
                  </a:lnTo>
                  <a:lnTo>
                    <a:pt x="315" y="284"/>
                  </a:lnTo>
                  <a:lnTo>
                    <a:pt x="315" y="248"/>
                  </a:lnTo>
                  <a:lnTo>
                    <a:pt x="244" y="2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69" name="Freeform 170"/>
            <p:cNvSpPr>
              <a:spLocks/>
            </p:cNvSpPr>
            <p:nvPr/>
          </p:nvSpPr>
          <p:spPr bwMode="auto">
            <a:xfrm>
              <a:off x="1904" y="1757"/>
              <a:ext cx="231" cy="349"/>
            </a:xfrm>
            <a:custGeom>
              <a:avLst/>
              <a:gdLst>
                <a:gd name="T0" fmla="*/ 1356 w 185"/>
                <a:gd name="T1" fmla="*/ 2015 h 256"/>
                <a:gd name="T2" fmla="*/ 1221 w 185"/>
                <a:gd name="T3" fmla="*/ 1305 h 256"/>
                <a:gd name="T4" fmla="*/ 879 w 185"/>
                <a:gd name="T5" fmla="*/ 480 h 256"/>
                <a:gd name="T6" fmla="*/ 351 w 185"/>
                <a:gd name="T7" fmla="*/ 0 h 256"/>
                <a:gd name="T8" fmla="*/ 174 w 185"/>
                <a:gd name="T9" fmla="*/ 0 h 256"/>
                <a:gd name="T10" fmla="*/ 174 w 185"/>
                <a:gd name="T11" fmla="*/ 1076 h 256"/>
                <a:gd name="T12" fmla="*/ 174 w 185"/>
                <a:gd name="T13" fmla="*/ 2015 h 256"/>
                <a:gd name="T14" fmla="*/ 0 w 185"/>
                <a:gd name="T15" fmla="*/ 2498 h 256"/>
                <a:gd name="T16" fmla="*/ 0 w 185"/>
                <a:gd name="T17" fmla="*/ 3448 h 256"/>
                <a:gd name="T18" fmla="*/ 174 w 185"/>
                <a:gd name="T19" fmla="*/ 3904 h 256"/>
                <a:gd name="T20" fmla="*/ 303 w 185"/>
                <a:gd name="T21" fmla="*/ 3904 h 256"/>
                <a:gd name="T22" fmla="*/ 566 w 185"/>
                <a:gd name="T23" fmla="*/ 3904 h 256"/>
                <a:gd name="T24" fmla="*/ 744 w 185"/>
                <a:gd name="T25" fmla="*/ 4148 h 256"/>
                <a:gd name="T26" fmla="*/ 1010 w 185"/>
                <a:gd name="T27" fmla="*/ 4031 h 256"/>
                <a:gd name="T28" fmla="*/ 1095 w 185"/>
                <a:gd name="T29" fmla="*/ 3904 h 256"/>
                <a:gd name="T30" fmla="*/ 1095 w 185"/>
                <a:gd name="T31" fmla="*/ 3904 h 256"/>
                <a:gd name="T32" fmla="*/ 1356 w 185"/>
                <a:gd name="T33" fmla="*/ 2015 h 2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5"/>
                <a:gd name="T52" fmla="*/ 0 h 256"/>
                <a:gd name="T53" fmla="*/ 185 w 185"/>
                <a:gd name="T54" fmla="*/ 256 h 2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5" h="256">
                  <a:moveTo>
                    <a:pt x="184" y="124"/>
                  </a:moveTo>
                  <a:lnTo>
                    <a:pt x="166" y="80"/>
                  </a:lnTo>
                  <a:lnTo>
                    <a:pt x="119" y="29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24" y="66"/>
                  </a:lnTo>
                  <a:lnTo>
                    <a:pt x="24" y="124"/>
                  </a:lnTo>
                  <a:lnTo>
                    <a:pt x="0" y="153"/>
                  </a:lnTo>
                  <a:lnTo>
                    <a:pt x="0" y="212"/>
                  </a:lnTo>
                  <a:lnTo>
                    <a:pt x="24" y="240"/>
                  </a:lnTo>
                  <a:lnTo>
                    <a:pt x="41" y="240"/>
                  </a:lnTo>
                  <a:lnTo>
                    <a:pt x="77" y="240"/>
                  </a:lnTo>
                  <a:lnTo>
                    <a:pt x="101" y="255"/>
                  </a:lnTo>
                  <a:lnTo>
                    <a:pt x="137" y="248"/>
                  </a:lnTo>
                  <a:lnTo>
                    <a:pt x="148" y="240"/>
                  </a:lnTo>
                  <a:lnTo>
                    <a:pt x="184" y="12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070" name="Freeform 171"/>
            <p:cNvSpPr>
              <a:spLocks/>
            </p:cNvSpPr>
            <p:nvPr/>
          </p:nvSpPr>
          <p:spPr bwMode="auto">
            <a:xfrm>
              <a:off x="2008" y="2125"/>
              <a:ext cx="304" cy="468"/>
            </a:xfrm>
            <a:custGeom>
              <a:avLst/>
              <a:gdLst>
                <a:gd name="T0" fmla="*/ 1566 w 244"/>
                <a:gd name="T1" fmla="*/ 3930 h 343"/>
                <a:gd name="T2" fmla="*/ 1327 w 244"/>
                <a:gd name="T3" fmla="*/ 2738 h 343"/>
                <a:gd name="T4" fmla="*/ 1282 w 244"/>
                <a:gd name="T5" fmla="*/ 2034 h 343"/>
                <a:gd name="T6" fmla="*/ 944 w 244"/>
                <a:gd name="T7" fmla="*/ 1789 h 343"/>
                <a:gd name="T8" fmla="*/ 528 w 244"/>
                <a:gd name="T9" fmla="*/ 482 h 343"/>
                <a:gd name="T10" fmla="*/ 380 w 244"/>
                <a:gd name="T11" fmla="*/ 121 h 343"/>
                <a:gd name="T12" fmla="*/ 95 w 244"/>
                <a:gd name="T13" fmla="*/ 0 h 343"/>
                <a:gd name="T14" fmla="*/ 0 w 244"/>
                <a:gd name="T15" fmla="*/ 587 h 343"/>
                <a:gd name="T16" fmla="*/ 242 w 244"/>
                <a:gd name="T17" fmla="*/ 1429 h 343"/>
                <a:gd name="T18" fmla="*/ 242 w 244"/>
                <a:gd name="T19" fmla="*/ 2375 h 343"/>
                <a:gd name="T20" fmla="*/ 242 w 244"/>
                <a:gd name="T21" fmla="*/ 3100 h 343"/>
                <a:gd name="T22" fmla="*/ 715 w 244"/>
                <a:gd name="T23" fmla="*/ 4413 h 343"/>
                <a:gd name="T24" fmla="*/ 810 w 244"/>
                <a:gd name="T25" fmla="*/ 4776 h 343"/>
                <a:gd name="T26" fmla="*/ 1139 w 244"/>
                <a:gd name="T27" fmla="*/ 5609 h 343"/>
                <a:gd name="T28" fmla="*/ 1383 w 244"/>
                <a:gd name="T29" fmla="*/ 5362 h 343"/>
                <a:gd name="T30" fmla="*/ 1566 w 244"/>
                <a:gd name="T31" fmla="*/ 4776 h 343"/>
                <a:gd name="T32" fmla="*/ 1762 w 244"/>
                <a:gd name="T33" fmla="*/ 4776 h 343"/>
                <a:gd name="T34" fmla="*/ 1566 w 244"/>
                <a:gd name="T35" fmla="*/ 3930 h 3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"/>
                <a:gd name="T55" fmla="*/ 0 h 343"/>
                <a:gd name="T56" fmla="*/ 244 w 244"/>
                <a:gd name="T57" fmla="*/ 343 h 3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" h="343">
                  <a:moveTo>
                    <a:pt x="217" y="240"/>
                  </a:moveTo>
                  <a:lnTo>
                    <a:pt x="184" y="167"/>
                  </a:lnTo>
                  <a:lnTo>
                    <a:pt x="177" y="124"/>
                  </a:lnTo>
                  <a:lnTo>
                    <a:pt x="131" y="109"/>
                  </a:lnTo>
                  <a:lnTo>
                    <a:pt x="73" y="29"/>
                  </a:lnTo>
                  <a:lnTo>
                    <a:pt x="53" y="7"/>
                  </a:lnTo>
                  <a:lnTo>
                    <a:pt x="13" y="0"/>
                  </a:lnTo>
                  <a:lnTo>
                    <a:pt x="0" y="36"/>
                  </a:lnTo>
                  <a:lnTo>
                    <a:pt x="33" y="87"/>
                  </a:lnTo>
                  <a:lnTo>
                    <a:pt x="33" y="145"/>
                  </a:lnTo>
                  <a:lnTo>
                    <a:pt x="33" y="189"/>
                  </a:lnTo>
                  <a:lnTo>
                    <a:pt x="99" y="269"/>
                  </a:lnTo>
                  <a:lnTo>
                    <a:pt x="112" y="291"/>
                  </a:lnTo>
                  <a:lnTo>
                    <a:pt x="158" y="342"/>
                  </a:lnTo>
                  <a:lnTo>
                    <a:pt x="191" y="327"/>
                  </a:lnTo>
                  <a:lnTo>
                    <a:pt x="217" y="291"/>
                  </a:lnTo>
                  <a:lnTo>
                    <a:pt x="243" y="291"/>
                  </a:lnTo>
                  <a:lnTo>
                    <a:pt x="217" y="24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cxnSp>
          <p:nvCxnSpPr>
            <p:cNvPr id="81071" name="AutoShape 172"/>
            <p:cNvCxnSpPr>
              <a:cxnSpLocks noChangeShapeType="1"/>
            </p:cNvCxnSpPr>
            <p:nvPr/>
          </p:nvCxnSpPr>
          <p:spPr bwMode="auto">
            <a:xfrm rot="-5400000">
              <a:off x="2438" y="1301"/>
              <a:ext cx="0" cy="1"/>
            </a:xfrm>
            <a:prstGeom prst="bentConnector3">
              <a:avLst>
                <a:gd name="adj1" fmla="val 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80899" name="Rectangle 173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3352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5400" b="1" dirty="0" err="1" smtClean="0">
                <a:solidFill>
                  <a:srgbClr val="FFFF66"/>
                </a:solidFill>
                <a:latin typeface="Comic Sans MS" pitchFamily="66" charset="0"/>
              </a:rPr>
              <a:t>Genç</a:t>
            </a:r>
            <a:r>
              <a:rPr lang="en-US" sz="54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5400" b="1" dirty="0" err="1" smtClean="0">
                <a:solidFill>
                  <a:srgbClr val="FFFF66"/>
                </a:solidFill>
                <a:latin typeface="Comic Sans MS" pitchFamily="66" charset="0"/>
              </a:rPr>
              <a:t>beyinler</a:t>
            </a:r>
            <a:r>
              <a:rPr lang="en-US" sz="54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5400" b="1" dirty="0" err="1" smtClean="0">
                <a:solidFill>
                  <a:srgbClr val="FFFF66"/>
                </a:solidFill>
                <a:latin typeface="Comic Sans MS" pitchFamily="66" charset="0"/>
              </a:rPr>
              <a:t>özellikle</a:t>
            </a:r>
            <a:r>
              <a:rPr lang="en-US" sz="54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5400" b="1" dirty="0" err="1" smtClean="0">
                <a:solidFill>
                  <a:srgbClr val="FFFF66"/>
                </a:solidFill>
                <a:latin typeface="Comic Sans MS" pitchFamily="66" charset="0"/>
              </a:rPr>
              <a:t>alkol</a:t>
            </a:r>
            <a:r>
              <a:rPr lang="en-US" sz="54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5400" b="1" dirty="0" err="1" smtClean="0">
                <a:solidFill>
                  <a:srgbClr val="FFFF66"/>
                </a:solidFill>
                <a:latin typeface="Comic Sans MS" pitchFamily="66" charset="0"/>
              </a:rPr>
              <a:t>ve</a:t>
            </a:r>
            <a:r>
              <a:rPr lang="en-US" sz="54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5400" b="1" dirty="0" err="1" smtClean="0">
                <a:solidFill>
                  <a:srgbClr val="FFFF66"/>
                </a:solidFill>
                <a:latin typeface="Comic Sans MS" pitchFamily="66" charset="0"/>
              </a:rPr>
              <a:t>diğer</a:t>
            </a:r>
            <a:r>
              <a:rPr lang="en-US" sz="54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5400" b="1" dirty="0" err="1" smtClean="0">
                <a:solidFill>
                  <a:srgbClr val="FFFF66"/>
                </a:solidFill>
                <a:latin typeface="Comic Sans MS" pitchFamily="66" charset="0"/>
              </a:rPr>
              <a:t>psiko</a:t>
            </a:r>
            <a:r>
              <a:rPr lang="tr-TR" sz="5400" b="1" dirty="0" smtClean="0">
                <a:solidFill>
                  <a:srgbClr val="FFFF66"/>
                </a:solidFill>
                <a:latin typeface="Comic Sans MS" pitchFamily="66" charset="0"/>
              </a:rPr>
              <a:t>lojik</a:t>
            </a:r>
            <a:r>
              <a:rPr lang="en-US" sz="54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5400" b="1" dirty="0" err="1" smtClean="0">
                <a:solidFill>
                  <a:srgbClr val="FFFF66"/>
                </a:solidFill>
                <a:latin typeface="Comic Sans MS" pitchFamily="66" charset="0"/>
              </a:rPr>
              <a:t>ilaçlara</a:t>
            </a:r>
            <a:r>
              <a:rPr lang="en-US" sz="54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5400" b="1" dirty="0" err="1" smtClean="0">
                <a:solidFill>
                  <a:srgbClr val="FFFF66"/>
                </a:solidFill>
                <a:latin typeface="Comic Sans MS" pitchFamily="66" charset="0"/>
              </a:rPr>
              <a:t>bağımlılık</a:t>
            </a:r>
            <a:r>
              <a:rPr lang="en-US" sz="54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tr-TR" sz="5400" b="1" dirty="0" smtClean="0">
                <a:solidFill>
                  <a:srgbClr val="FFFF66"/>
                </a:solidFill>
                <a:latin typeface="Comic Sans MS" pitchFamily="66" charset="0"/>
              </a:rPr>
              <a:t>konusunda hassastırlar</a:t>
            </a:r>
            <a:endParaRPr lang="en-US" sz="5400" b="1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Hrc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FAFD00"/>
      </a:accent1>
      <a:accent2>
        <a:srgbClr val="FAFD00"/>
      </a:accent2>
      <a:accent3>
        <a:srgbClr val="AAABB4"/>
      </a:accent3>
      <a:accent4>
        <a:srgbClr val="DADADA"/>
      </a:accent4>
      <a:accent5>
        <a:srgbClr val="FCFEAA"/>
      </a:accent5>
      <a:accent6>
        <a:srgbClr val="E3E500"/>
      </a:accent6>
      <a:hlink>
        <a:srgbClr val="FC0128"/>
      </a:hlink>
      <a:folHlink>
        <a:srgbClr val="FAFD00"/>
      </a:folHlink>
    </a:clrScheme>
    <a:fontScheme name="2_Hr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H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Ribbons">
  <a:themeElements>
    <a:clrScheme name="4_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4_Ribbon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Hrc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FAFD00"/>
      </a:accent1>
      <a:accent2>
        <a:srgbClr val="FAFD00"/>
      </a:accent2>
      <a:accent3>
        <a:srgbClr val="AAABB4"/>
      </a:accent3>
      <a:accent4>
        <a:srgbClr val="DADADA"/>
      </a:accent4>
      <a:accent5>
        <a:srgbClr val="FCFEAA"/>
      </a:accent5>
      <a:accent6>
        <a:srgbClr val="E3E500"/>
      </a:accent6>
      <a:hlink>
        <a:srgbClr val="FC0128"/>
      </a:hlink>
      <a:folHlink>
        <a:srgbClr val="FAFD00"/>
      </a:folHlink>
    </a:clrScheme>
    <a:fontScheme name="8_Hr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H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H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H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H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H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H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H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Multbars">
  <a:themeElements>
    <a:clrScheme name="">
      <a:dk1>
        <a:srgbClr val="FFA27C"/>
      </a:dk1>
      <a:lt1>
        <a:srgbClr val="FFFFFF"/>
      </a:lt1>
      <a:dk2>
        <a:srgbClr val="081D58"/>
      </a:dk2>
      <a:lt2>
        <a:srgbClr val="FAFD00"/>
      </a:lt2>
      <a:accent1>
        <a:srgbClr val="FF5008"/>
      </a:accent1>
      <a:accent2>
        <a:srgbClr val="FFA27C"/>
      </a:accent2>
      <a:accent3>
        <a:srgbClr val="AAABB4"/>
      </a:accent3>
      <a:accent4>
        <a:srgbClr val="DADADA"/>
      </a:accent4>
      <a:accent5>
        <a:srgbClr val="FFB3AA"/>
      </a:accent5>
      <a:accent6>
        <a:srgbClr val="E79270"/>
      </a:accent6>
      <a:hlink>
        <a:srgbClr val="000000"/>
      </a:hlink>
      <a:folHlink>
        <a:srgbClr val="000000"/>
      </a:folHlink>
    </a:clrScheme>
    <a:fontScheme name="6_Multba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Mult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Mult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Mult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Mult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Mult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Mult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Mult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000080"/>
      </a:lt1>
      <a:dk2>
        <a:srgbClr val="000000"/>
      </a:dk2>
      <a:lt2>
        <a:srgbClr val="000000"/>
      </a:lt2>
      <a:accent1>
        <a:srgbClr val="FFFFFF"/>
      </a:accent1>
      <a:accent2>
        <a:srgbClr val="3333CC"/>
      </a:accent2>
      <a:accent3>
        <a:srgbClr val="AAAAC0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Multbars">
  <a:themeElements>
    <a:clrScheme name="">
      <a:dk1>
        <a:srgbClr val="FFA27C"/>
      </a:dk1>
      <a:lt1>
        <a:srgbClr val="FFFFFF"/>
      </a:lt1>
      <a:dk2>
        <a:srgbClr val="081D58"/>
      </a:dk2>
      <a:lt2>
        <a:srgbClr val="FAFD00"/>
      </a:lt2>
      <a:accent1>
        <a:srgbClr val="FF5008"/>
      </a:accent1>
      <a:accent2>
        <a:srgbClr val="FFA27C"/>
      </a:accent2>
      <a:accent3>
        <a:srgbClr val="AAABB4"/>
      </a:accent3>
      <a:accent4>
        <a:srgbClr val="DADADA"/>
      </a:accent4>
      <a:accent5>
        <a:srgbClr val="FFB3AA"/>
      </a:accent5>
      <a:accent6>
        <a:srgbClr val="E79270"/>
      </a:accent6>
      <a:hlink>
        <a:srgbClr val="000000"/>
      </a:hlink>
      <a:folHlink>
        <a:srgbClr val="000000"/>
      </a:folHlink>
    </a:clrScheme>
    <a:fontScheme name="10_Multba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Mult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ult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Mult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ult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ult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ult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Mult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Hrc">
  <a:themeElements>
    <a:clrScheme name="">
      <a:dk1>
        <a:srgbClr val="919191"/>
      </a:dk1>
      <a:lt1>
        <a:srgbClr val="FFFFFF"/>
      </a:lt1>
      <a:dk2>
        <a:srgbClr val="000066"/>
      </a:dk2>
      <a:lt2>
        <a:srgbClr val="FAFD00"/>
      </a:lt2>
      <a:accent1>
        <a:srgbClr val="FAFD00"/>
      </a:accent1>
      <a:accent2>
        <a:srgbClr val="FAFD00"/>
      </a:accent2>
      <a:accent3>
        <a:srgbClr val="AAAAB8"/>
      </a:accent3>
      <a:accent4>
        <a:srgbClr val="DADADA"/>
      </a:accent4>
      <a:accent5>
        <a:srgbClr val="FCFEAA"/>
      </a:accent5>
      <a:accent6>
        <a:srgbClr val="E3E500"/>
      </a:accent6>
      <a:hlink>
        <a:srgbClr val="FC0128"/>
      </a:hlink>
      <a:folHlink>
        <a:srgbClr val="FAFD00"/>
      </a:folHlink>
    </a:clrScheme>
    <a:fontScheme name="12_Hr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H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H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H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H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H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H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H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Hrc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FAFD00"/>
      </a:accent1>
      <a:accent2>
        <a:srgbClr val="FAFD00"/>
      </a:accent2>
      <a:accent3>
        <a:srgbClr val="AAABB4"/>
      </a:accent3>
      <a:accent4>
        <a:srgbClr val="DADADA"/>
      </a:accent4>
      <a:accent5>
        <a:srgbClr val="FCFEAA"/>
      </a:accent5>
      <a:accent6>
        <a:srgbClr val="E3E500"/>
      </a:accent6>
      <a:hlink>
        <a:srgbClr val="FC0128"/>
      </a:hlink>
      <a:folHlink>
        <a:srgbClr val="FAFD00"/>
      </a:folHlink>
    </a:clrScheme>
    <a:fontScheme name="7_Hr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H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H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H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H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H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H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H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000080"/>
      </a:lt1>
      <a:dk2>
        <a:srgbClr val="000000"/>
      </a:dk2>
      <a:lt2>
        <a:srgbClr val="000000"/>
      </a:lt2>
      <a:accent1>
        <a:srgbClr val="FFFFFF"/>
      </a:accent1>
      <a:accent2>
        <a:srgbClr val="3333CC"/>
      </a:accent2>
      <a:accent3>
        <a:srgbClr val="AAAAC0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Ribbons">
  <a:themeElements>
    <a:clrScheme name="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3_Ribbon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Hrc">
  <a:themeElements>
    <a:clrScheme name="">
      <a:dk1>
        <a:srgbClr val="919191"/>
      </a:dk1>
      <a:lt1>
        <a:srgbClr val="FFFFFF"/>
      </a:lt1>
      <a:dk2>
        <a:srgbClr val="000066"/>
      </a:dk2>
      <a:lt2>
        <a:srgbClr val="FAFD00"/>
      </a:lt2>
      <a:accent1>
        <a:srgbClr val="FAFD00"/>
      </a:accent1>
      <a:accent2>
        <a:srgbClr val="FAFD00"/>
      </a:accent2>
      <a:accent3>
        <a:srgbClr val="AAAAB8"/>
      </a:accent3>
      <a:accent4>
        <a:srgbClr val="DADADA"/>
      </a:accent4>
      <a:accent5>
        <a:srgbClr val="FCFEAA"/>
      </a:accent5>
      <a:accent6>
        <a:srgbClr val="E3E500"/>
      </a:accent6>
      <a:hlink>
        <a:srgbClr val="FC0128"/>
      </a:hlink>
      <a:folHlink>
        <a:srgbClr val="FAFD00"/>
      </a:folHlink>
    </a:clrScheme>
    <a:fontScheme name="3_Hr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H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H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Multbars">
  <a:themeElements>
    <a:clrScheme name="">
      <a:dk1>
        <a:srgbClr val="FFA27C"/>
      </a:dk1>
      <a:lt1>
        <a:srgbClr val="FFFFFF"/>
      </a:lt1>
      <a:dk2>
        <a:srgbClr val="081D58"/>
      </a:dk2>
      <a:lt2>
        <a:srgbClr val="FAFD00"/>
      </a:lt2>
      <a:accent1>
        <a:srgbClr val="FF5008"/>
      </a:accent1>
      <a:accent2>
        <a:srgbClr val="FFA27C"/>
      </a:accent2>
      <a:accent3>
        <a:srgbClr val="AAABB4"/>
      </a:accent3>
      <a:accent4>
        <a:srgbClr val="DADADA"/>
      </a:accent4>
      <a:accent5>
        <a:srgbClr val="FFB3AA"/>
      </a:accent5>
      <a:accent6>
        <a:srgbClr val="E79270"/>
      </a:accent6>
      <a:hlink>
        <a:srgbClr val="000000"/>
      </a:hlink>
      <a:folHlink>
        <a:srgbClr val="000000"/>
      </a:folHlink>
    </a:clrScheme>
    <a:fontScheme name="7_Multba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Mult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Mult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Mult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Mult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Mult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Mult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Mult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ltbars">
  <a:themeElements>
    <a:clrScheme name="">
      <a:dk1>
        <a:srgbClr val="FFA27C"/>
      </a:dk1>
      <a:lt1>
        <a:srgbClr val="FFFFFF"/>
      </a:lt1>
      <a:dk2>
        <a:srgbClr val="081D58"/>
      </a:dk2>
      <a:lt2>
        <a:srgbClr val="FAFD00"/>
      </a:lt2>
      <a:accent1>
        <a:srgbClr val="FF5008"/>
      </a:accent1>
      <a:accent2>
        <a:srgbClr val="FFA27C"/>
      </a:accent2>
      <a:accent3>
        <a:srgbClr val="AAABB4"/>
      </a:accent3>
      <a:accent4>
        <a:srgbClr val="DADADA"/>
      </a:accent4>
      <a:accent5>
        <a:srgbClr val="FFB3AA"/>
      </a:accent5>
      <a:accent6>
        <a:srgbClr val="E79270"/>
      </a:accent6>
      <a:hlink>
        <a:srgbClr val="000000"/>
      </a:hlink>
      <a:folHlink>
        <a:srgbClr val="000000"/>
      </a:folHlink>
    </a:clrScheme>
    <a:fontScheme name="1_Multba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ult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lt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lt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lt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lt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lt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lt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ultbars">
  <a:themeElements>
    <a:clrScheme name="">
      <a:dk1>
        <a:srgbClr val="FFA27C"/>
      </a:dk1>
      <a:lt1>
        <a:srgbClr val="FFFFFF"/>
      </a:lt1>
      <a:dk2>
        <a:srgbClr val="081D58"/>
      </a:dk2>
      <a:lt2>
        <a:srgbClr val="FAFD00"/>
      </a:lt2>
      <a:accent1>
        <a:srgbClr val="FF5008"/>
      </a:accent1>
      <a:accent2>
        <a:srgbClr val="FFA27C"/>
      </a:accent2>
      <a:accent3>
        <a:srgbClr val="AAABB4"/>
      </a:accent3>
      <a:accent4>
        <a:srgbClr val="DADADA"/>
      </a:accent4>
      <a:accent5>
        <a:srgbClr val="FFB3AA"/>
      </a:accent5>
      <a:accent6>
        <a:srgbClr val="E79270"/>
      </a:accent6>
      <a:hlink>
        <a:srgbClr val="000000"/>
      </a:hlink>
      <a:folHlink>
        <a:srgbClr val="000000"/>
      </a:folHlink>
    </a:clrScheme>
    <a:fontScheme name="3_Multba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Mult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ult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ult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ult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ult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ult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ult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000066"/>
      </a:lt1>
      <a:dk2>
        <a:srgbClr val="000000"/>
      </a:dk2>
      <a:lt2>
        <a:srgbClr val="000000"/>
      </a:lt2>
      <a:accent1>
        <a:srgbClr val="FF9900"/>
      </a:accent1>
      <a:accent2>
        <a:srgbClr val="00FFFF"/>
      </a:accent2>
      <a:accent3>
        <a:srgbClr val="AAAAB8"/>
      </a:accent3>
      <a:accent4>
        <a:srgbClr val="000000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0000"/>
        </a:dk1>
        <a:lt1>
          <a:srgbClr val="FFFFFF"/>
        </a:lt1>
        <a:dk2>
          <a:srgbClr val="9933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Hrc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FAFD00"/>
      </a:accent1>
      <a:accent2>
        <a:srgbClr val="FAFD00"/>
      </a:accent2>
      <a:accent3>
        <a:srgbClr val="AAABB4"/>
      </a:accent3>
      <a:accent4>
        <a:srgbClr val="DADADA"/>
      </a:accent4>
      <a:accent5>
        <a:srgbClr val="FCFEAA"/>
      </a:accent5>
      <a:accent6>
        <a:srgbClr val="E3E500"/>
      </a:accent6>
      <a:hlink>
        <a:srgbClr val="FC0128"/>
      </a:hlink>
      <a:folHlink>
        <a:srgbClr val="FAFD00"/>
      </a:folHlink>
    </a:clrScheme>
    <a:fontScheme name="6_Hr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H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H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H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H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H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H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H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Ribbons">
  <a:themeElements>
    <a:clrScheme name="5_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5_Ribbon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rugs on the net bkgnds">
  <a:themeElements>
    <a:clrScheme name="">
      <a:dk1>
        <a:srgbClr val="FFFFFF"/>
      </a:dk1>
      <a:lt1>
        <a:srgbClr val="FFFFFF"/>
      </a:lt1>
      <a:dk2>
        <a:srgbClr val="FFFF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rugs on the net bkgnds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rugs on the net bkgn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rugs on the net bkgnd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rugs on the net bkgnd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rugs on the net bkgnd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rugs on the net bkgnd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rugs on the net bkgnd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rugs on the net bkgnd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c:\msoffice\powerpnt\hrc.ppt</Template>
  <TotalTime>29525</TotalTime>
  <Pages>87</Pages>
  <Words>1044</Words>
  <Application>Microsoft Office PowerPoint</Application>
  <PresentationFormat>Ekran Gösterisi (4:3)</PresentationFormat>
  <Paragraphs>179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19</vt:i4>
      </vt:variant>
      <vt:variant>
        <vt:lpstr>Slayt Başlıkları</vt:lpstr>
      </vt:variant>
      <vt:variant>
        <vt:i4>33</vt:i4>
      </vt:variant>
    </vt:vector>
  </HeadingPairs>
  <TitlesOfParts>
    <vt:vector size="52" baseType="lpstr">
      <vt:lpstr>2_Hrc</vt:lpstr>
      <vt:lpstr>3_Hrc</vt:lpstr>
      <vt:lpstr>7_Multbars</vt:lpstr>
      <vt:lpstr>1_Multbars</vt:lpstr>
      <vt:lpstr>3_Multbars</vt:lpstr>
      <vt:lpstr>2_Blank Presentation</vt:lpstr>
      <vt:lpstr>6_Hrc</vt:lpstr>
      <vt:lpstr>5_Ribbons</vt:lpstr>
      <vt:lpstr>5_Drugs on the net bkgnds</vt:lpstr>
      <vt:lpstr>7_Default Design</vt:lpstr>
      <vt:lpstr>4_Ribbons</vt:lpstr>
      <vt:lpstr>8_Hrc</vt:lpstr>
      <vt:lpstr>6_Multbars</vt:lpstr>
      <vt:lpstr>8_Default Design</vt:lpstr>
      <vt:lpstr>10_Multbars</vt:lpstr>
      <vt:lpstr>12_Hrc</vt:lpstr>
      <vt:lpstr>7_Hrc</vt:lpstr>
      <vt:lpstr>3_Default Design</vt:lpstr>
      <vt:lpstr>3_Ribbons</vt:lpstr>
      <vt:lpstr>Slayt 1</vt:lpstr>
      <vt:lpstr>Reçeteli İlaçların Kötüye Kullanımı Büyüyen Bir Sorun</vt:lpstr>
      <vt:lpstr>Neden Uyuşturucu Kullanıyorlar?</vt:lpstr>
      <vt:lpstr>Slayt 4</vt:lpstr>
      <vt:lpstr>Risk Faktörleri </vt:lpstr>
      <vt:lpstr>Risk Faktörleri </vt:lpstr>
      <vt:lpstr>Risk Faktörleri </vt:lpstr>
      <vt:lpstr>Slayt 8</vt:lpstr>
      <vt:lpstr>Genç beyinler özellikle alkol ve diğer psikolojik ilaçlara bağımlılık konusunda hassastırlar</vt:lpstr>
      <vt:lpstr>Slayt 10</vt:lpstr>
      <vt:lpstr>Slayt 11</vt:lpstr>
      <vt:lpstr>Beyin Araştırmalarının Sonuçları</vt:lpstr>
      <vt:lpstr>Slayt 13</vt:lpstr>
      <vt:lpstr>Risk Faktörleri </vt:lpstr>
      <vt:lpstr>Risk Faktörleri </vt:lpstr>
      <vt:lpstr>Reklamlar ve İnternet</vt:lpstr>
      <vt:lpstr>Bazı kuralları uygulayın</vt:lpstr>
      <vt:lpstr>Risk Faktörleri </vt:lpstr>
      <vt:lpstr>Slayt 19</vt:lpstr>
      <vt:lpstr>Biz Ne Yapabiliriz!</vt:lpstr>
      <vt:lpstr>Esneklik / Koruyucu Faktörler</vt:lpstr>
      <vt:lpstr>Esneklik / Koruyucu Faktörler</vt:lpstr>
      <vt:lpstr>Esneklik / Koruyucu Faktörler</vt:lpstr>
      <vt:lpstr>Esneklik / Koruyucu Faktörler</vt:lpstr>
      <vt:lpstr>Biz Ne Yapabiliriz!</vt:lpstr>
      <vt:lpstr> İlaçların Kötüye Kullanımının Erken İşaret ve Belirtileri   </vt:lpstr>
      <vt:lpstr>İlaçların Kötüye Kullanımının Erken İşaret ve Belirtileri</vt:lpstr>
      <vt:lpstr>İlaçların Kötüye Kullanımının Erken İşaret ve Belirtileri</vt:lpstr>
      <vt:lpstr>Slayt 29</vt:lpstr>
      <vt:lpstr>Biz Ne Yapabiliriz!</vt:lpstr>
      <vt:lpstr>Genel Yaklaşım</vt:lpstr>
      <vt:lpstr>Aileler</vt:lpstr>
      <vt:lpstr>Aileler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of Abuse</dc:title>
  <dc:creator>Pat Sammon</dc:creator>
  <cp:lastModifiedBy>BORA</cp:lastModifiedBy>
  <cp:revision>1093</cp:revision>
  <cp:lastPrinted>1996-06-01T23:58:54Z</cp:lastPrinted>
  <dcterms:created xsi:type="dcterms:W3CDTF">1997-06-08T17:34:20Z</dcterms:created>
  <dcterms:modified xsi:type="dcterms:W3CDTF">2015-06-21T23:09:54Z</dcterms:modified>
</cp:coreProperties>
</file>