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05EFEC-0EA2-40E8-B9A9-3DA40C2F5E6C}" type="datetimeFigureOut">
              <a:rPr lang="es-ES" smtClean="0"/>
              <a:pPr/>
              <a:t>01/05/2016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B15F55-59E5-471F-87A0-E4EFABA36B9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136904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ROMANYA VE TÜRKİYE’DEN ÖĞRENCİLERLE ANDORRA’DAKİ ERASMUS GEZİSİ  </a:t>
            </a:r>
            <a:br>
              <a:rPr lang="tr-TR" dirty="0" smtClean="0"/>
            </a:br>
            <a:r>
              <a:rPr lang="tr-TR" dirty="0" smtClean="0"/>
              <a:t>EKİM 2015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_2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571744"/>
            <a:ext cx="5286412" cy="3964809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29642" cy="209678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0" dirty="0" smtClean="0"/>
              <a:t>Ayrıca,İl Eğitim </a:t>
            </a:r>
            <a:r>
              <a:rPr lang="tr-TR" sz="2800" b="0" dirty="0" smtClean="0"/>
              <a:t>Müdürü</a:t>
            </a:r>
            <a:r>
              <a:rPr lang="tr-TR" sz="2800" b="0" dirty="0" smtClean="0"/>
              <a:t> </a:t>
            </a:r>
            <a:r>
              <a:rPr lang="tr-TR" sz="2800" b="0" dirty="0" err="1" smtClean="0"/>
              <a:t>Urbano</a:t>
            </a:r>
            <a:r>
              <a:rPr lang="tr-TR" sz="2800" b="0" dirty="0" smtClean="0"/>
              <a:t> </a:t>
            </a:r>
            <a:r>
              <a:rPr lang="tr-TR" sz="2800" b="0" dirty="0" err="1" smtClean="0"/>
              <a:t>Martinez</a:t>
            </a:r>
            <a:r>
              <a:rPr lang="tr-TR" sz="2800" b="0" dirty="0" smtClean="0"/>
              <a:t>, </a:t>
            </a:r>
            <a:r>
              <a:rPr lang="tr-TR" sz="2800" b="0" dirty="0" smtClean="0"/>
              <a:t> </a:t>
            </a:r>
            <a:r>
              <a:rPr lang="tr-TR" sz="2800" b="0" dirty="0" err="1" smtClean="0"/>
              <a:t>Gloria</a:t>
            </a:r>
            <a:r>
              <a:rPr lang="tr-TR" sz="2800" b="0" dirty="0" smtClean="0"/>
              <a:t> </a:t>
            </a:r>
            <a:r>
              <a:rPr lang="tr-TR" sz="2800" b="0" dirty="0" err="1" smtClean="0"/>
              <a:t>Fuertes</a:t>
            </a:r>
            <a:r>
              <a:rPr lang="tr-TR" sz="2800" b="0" dirty="0" smtClean="0"/>
              <a:t> </a:t>
            </a:r>
            <a:r>
              <a:rPr lang="tr-TR" sz="2800" b="0" dirty="0" smtClean="0"/>
              <a:t>Okulunu </a:t>
            </a:r>
            <a:r>
              <a:rPr lang="tr-TR" sz="2800" b="0" dirty="0" smtClean="0"/>
              <a:t>ziyaret etti, </a:t>
            </a:r>
            <a:r>
              <a:rPr lang="tr-TR" sz="2800" b="0" dirty="0" smtClean="0"/>
              <a:t>ziyareti sırasında  öğretmenler </a:t>
            </a:r>
            <a:r>
              <a:rPr lang="tr-TR" sz="2800" b="0" dirty="0" smtClean="0"/>
              <a:t>ile konuştu ve </a:t>
            </a:r>
            <a:r>
              <a:rPr lang="tr-TR" sz="2800" b="0" dirty="0" smtClean="0"/>
              <a:t>düzenlenen üç atölye çalışmasında  öğrenciler ile </a:t>
            </a:r>
            <a:r>
              <a:rPr lang="tr-TR" sz="2800" b="0" dirty="0" smtClean="0"/>
              <a:t>sohbet </a:t>
            </a:r>
            <a:r>
              <a:rPr lang="tr-TR" sz="2800" b="0" dirty="0" smtClean="0"/>
              <a:t>etti.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Hafta boyunca öğrencilerin </a:t>
            </a:r>
            <a:r>
              <a:rPr lang="tr-TR" dirty="0" smtClean="0"/>
              <a:t>etkileşimi mükemmel davranışlarla saygılı, rahat ve mutluydu. Veda </a:t>
            </a:r>
            <a:r>
              <a:rPr lang="tr-TR" dirty="0" smtClean="0"/>
              <a:t>Partisi </a:t>
            </a:r>
            <a:r>
              <a:rPr lang="tr-TR" dirty="0" smtClean="0"/>
              <a:t>sırasında herkes, öncelikle öğrencilerin </a:t>
            </a:r>
            <a:r>
              <a:rPr lang="tr-TR" dirty="0" smtClean="0"/>
              <a:t>seçmiş olduğu farklı ülkelerden pek çok şarkı </a:t>
            </a:r>
            <a:r>
              <a:rPr lang="tr-TR" dirty="0" smtClean="0"/>
              <a:t>söyleyerek </a:t>
            </a:r>
            <a:r>
              <a:rPr lang="tr-TR" dirty="0" smtClean="0"/>
              <a:t>harika zaman geçirdi</a:t>
            </a:r>
            <a:r>
              <a:rPr lang="tr-TR" dirty="0" smtClean="0"/>
              <a:t>.</a:t>
            </a:r>
            <a:endParaRPr lang="es-ES" b="1" dirty="0"/>
          </a:p>
        </p:txBody>
      </p:sp>
      <p:pic>
        <p:nvPicPr>
          <p:cNvPr id="5" name="4 Imagen" descr="IMG_3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000372"/>
            <a:ext cx="5643602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500042"/>
            <a:ext cx="8568952" cy="5507249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2800" dirty="0" smtClean="0"/>
              <a:t>Öğrenciler </a:t>
            </a:r>
            <a:r>
              <a:rPr lang="tr-TR" sz="2800" dirty="0" smtClean="0"/>
              <a:t>büyük bir inisiyatif ve </a:t>
            </a:r>
            <a:r>
              <a:rPr lang="tr-TR" sz="2800" dirty="0" smtClean="0"/>
              <a:t>özerklik gösterdiği için  </a:t>
            </a:r>
            <a:r>
              <a:rPr lang="tr-TR" sz="2800" dirty="0" err="1" smtClean="0"/>
              <a:t>Gloria</a:t>
            </a:r>
            <a:r>
              <a:rPr lang="tr-TR" sz="2800" dirty="0" smtClean="0"/>
              <a:t> </a:t>
            </a:r>
            <a:r>
              <a:rPr lang="tr-TR" sz="2800" dirty="0" err="1" smtClean="0"/>
              <a:t>Fuertes</a:t>
            </a:r>
            <a:r>
              <a:rPr lang="tr-TR" sz="2800" dirty="0" smtClean="0"/>
              <a:t> </a:t>
            </a:r>
            <a:r>
              <a:rPr lang="tr-TR" sz="2800" dirty="0" smtClean="0"/>
              <a:t>öğretmenleri </a:t>
            </a:r>
            <a:r>
              <a:rPr lang="tr-TR" sz="2800" dirty="0" smtClean="0"/>
              <a:t>bütün </a:t>
            </a:r>
            <a:r>
              <a:rPr lang="tr-TR" sz="2800" dirty="0" smtClean="0"/>
              <a:t>haftayı </a:t>
            </a:r>
            <a:r>
              <a:rPr lang="tr-TR" sz="2800" dirty="0" smtClean="0"/>
              <a:t>çok tatmin edici bir şekilde </a:t>
            </a:r>
            <a:r>
              <a:rPr lang="tr-TR" sz="2800" dirty="0" smtClean="0"/>
              <a:t>değerlendirdi. </a:t>
            </a:r>
            <a:r>
              <a:rPr lang="tr-TR" dirty="0" smtClean="0"/>
              <a:t>İletişimsel </a:t>
            </a:r>
            <a:r>
              <a:rPr lang="tr-TR" dirty="0" smtClean="0"/>
              <a:t>ve sosyal becerilerini uygulamaya </a:t>
            </a:r>
            <a:r>
              <a:rPr lang="tr-TR" dirty="0" smtClean="0"/>
              <a:t>koyarak, </a:t>
            </a:r>
            <a:r>
              <a:rPr lang="tr-TR" dirty="0" smtClean="0"/>
              <a:t>yabancı arkadaşları ile duygularını </a:t>
            </a:r>
            <a:r>
              <a:rPr lang="tr-TR" dirty="0" smtClean="0"/>
              <a:t>paylaşıp şevkle katılımcı oldular. </a:t>
            </a:r>
            <a:r>
              <a:rPr lang="tr-TR" dirty="0" smtClean="0"/>
              <a:t>Projenin iletişimsel </a:t>
            </a:r>
            <a:r>
              <a:rPr lang="tr-TR" dirty="0" smtClean="0"/>
              <a:t>yöntemi olan İngilizce dilinin </a:t>
            </a:r>
            <a:r>
              <a:rPr lang="tr-TR" dirty="0" err="1" smtClean="0"/>
              <a:t>yanısıra</a:t>
            </a:r>
            <a:r>
              <a:rPr lang="tr-TR" dirty="0" smtClean="0"/>
              <a:t>, Romanya'da, mayıstaki son </a:t>
            </a:r>
            <a:r>
              <a:rPr lang="tr-TR" dirty="0" smtClean="0"/>
              <a:t>toplantıda kullanılan grafiksel semboller gibi farklı yöntemler </a:t>
            </a:r>
            <a:r>
              <a:rPr lang="tr-TR" dirty="0" smtClean="0"/>
              <a:t>de kullanıldı. Aynı zamanda </a:t>
            </a:r>
            <a:r>
              <a:rPr lang="tr-TR" dirty="0" smtClean="0"/>
              <a:t>Romen öğretmen ve öğrenciler</a:t>
            </a:r>
            <a:r>
              <a:rPr lang="tr-TR" dirty="0" smtClean="0"/>
              <a:t> </a:t>
            </a:r>
            <a:r>
              <a:rPr lang="tr-TR" dirty="0" smtClean="0"/>
              <a:t>daha önce yüklenmiş olan fonetik çevirmen </a:t>
            </a:r>
            <a:r>
              <a:rPr lang="tr-TR" dirty="0" smtClean="0"/>
              <a:t>uygulamasını kullanarak  </a:t>
            </a:r>
            <a:r>
              <a:rPr lang="tr-TR" dirty="0" err="1" smtClean="0"/>
              <a:t>Gloria</a:t>
            </a:r>
            <a:r>
              <a:rPr lang="tr-TR" dirty="0" smtClean="0"/>
              <a:t> </a:t>
            </a:r>
            <a:r>
              <a:rPr lang="tr-TR" dirty="0" err="1" smtClean="0"/>
              <a:t>Fuertes</a:t>
            </a:r>
            <a:r>
              <a:rPr lang="tr-TR" dirty="0" smtClean="0"/>
              <a:t> öğrencileri ile  İspanyolca dillinde pratik yaptılar. 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>Ve son olarak; ziyaretlerde işbirliği içinde olan </a:t>
            </a:r>
            <a:r>
              <a:rPr lang="tr-TR" sz="2800" dirty="0" smtClean="0"/>
              <a:t>herkese ve </a:t>
            </a:r>
            <a:r>
              <a:rPr lang="en-GB" sz="2800" dirty="0" smtClean="0"/>
              <a:t>Gloria Fuertes</a:t>
            </a:r>
            <a:r>
              <a:rPr lang="tr-TR" sz="2800" dirty="0" smtClean="0"/>
              <a:t>’teki </a:t>
            </a:r>
            <a:r>
              <a:rPr lang="tr-TR" sz="2800" dirty="0" smtClean="0"/>
              <a:t>meslektaşlarımıza </a:t>
            </a:r>
            <a:r>
              <a:rPr lang="tr-TR" sz="2800" dirty="0" smtClean="0"/>
              <a:t>mükemmel tutumları</a:t>
            </a:r>
            <a:r>
              <a:rPr lang="en-GB" sz="2800" dirty="0" smtClean="0"/>
              <a:t>, </a:t>
            </a:r>
            <a:r>
              <a:rPr lang="tr-TR" sz="2800" dirty="0" smtClean="0"/>
              <a:t>eğilim ve </a:t>
            </a:r>
            <a:r>
              <a:rPr lang="tr-TR" sz="2800" dirty="0" smtClean="0"/>
              <a:t>ilgileri ile</a:t>
            </a:r>
            <a:r>
              <a:rPr lang="en-GB" sz="2800" dirty="0" smtClean="0"/>
              <a:t> </a:t>
            </a:r>
            <a:r>
              <a:rPr lang="tr-TR" sz="2800" dirty="0" smtClean="0"/>
              <a:t>büyük bir başarı </a:t>
            </a:r>
            <a:r>
              <a:rPr lang="tr-TR" sz="2800" dirty="0" smtClean="0"/>
              <a:t>sağladığımız için minnettarlığımızı </a:t>
            </a:r>
            <a:r>
              <a:rPr lang="tr-TR" sz="2800" dirty="0" smtClean="0"/>
              <a:t>ifade etmek isteriz</a:t>
            </a:r>
            <a:r>
              <a:rPr lang="tr-TR" sz="2800" dirty="0" smtClean="0"/>
              <a:t>.</a:t>
            </a:r>
            <a:r>
              <a:rPr lang="en-GB" sz="2800" dirty="0" smtClean="0"/>
              <a:t> </a:t>
            </a:r>
            <a:endParaRPr lang="es-ES" sz="2800" dirty="0"/>
          </a:p>
        </p:txBody>
      </p:sp>
      <p:pic>
        <p:nvPicPr>
          <p:cNvPr id="4" name="3 Imagen" descr="DSC_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357562"/>
            <a:ext cx="5001770" cy="33256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r>
              <a:rPr lang="tr-TR" dirty="0" err="1" smtClean="0"/>
              <a:t>Erasmus</a:t>
            </a:r>
            <a:r>
              <a:rPr lang="tr-TR" dirty="0" smtClean="0"/>
              <a:t> projeleri kapsamında “Sağlıklı ve sorumlu bir yetişkinliğe doğru” adlı </a:t>
            </a:r>
            <a:r>
              <a:rPr lang="tr-TR" dirty="0" smtClean="0"/>
              <a:t>projenin Avrupalı öğrencilerin kültürler arası </a:t>
            </a:r>
            <a:r>
              <a:rPr lang="tr-TR" dirty="0" smtClean="0"/>
              <a:t>etkileşimi toplantısı </a:t>
            </a:r>
            <a:r>
              <a:rPr lang="tr-TR" dirty="0" smtClean="0"/>
              <a:t>4-10 Ekim 2015 tarihlerinde </a:t>
            </a:r>
            <a:r>
              <a:rPr lang="tr-TR" dirty="0" err="1" smtClean="0"/>
              <a:t>Andorra’da</a:t>
            </a:r>
            <a:r>
              <a:rPr lang="tr-TR" dirty="0" smtClean="0"/>
              <a:t> </a:t>
            </a:r>
            <a:r>
              <a:rPr lang="en-GB" dirty="0" smtClean="0"/>
              <a:t>Gloria </a:t>
            </a:r>
            <a:r>
              <a:rPr lang="en-GB" dirty="0" smtClean="0"/>
              <a:t>Fuertes</a:t>
            </a:r>
            <a:r>
              <a:rPr lang="tr-TR" dirty="0" smtClean="0"/>
              <a:t> okulunda</a:t>
            </a:r>
            <a:r>
              <a:rPr lang="en-GB" dirty="0" smtClean="0"/>
              <a:t> </a:t>
            </a:r>
            <a:r>
              <a:rPr lang="tr-TR" dirty="0" smtClean="0"/>
              <a:t>gerçekleştirildi. Katılımcılar;  </a:t>
            </a:r>
            <a:r>
              <a:rPr lang="tr-TR" dirty="0" err="1" smtClean="0"/>
              <a:t>Gloria</a:t>
            </a:r>
            <a:r>
              <a:rPr lang="tr-TR" dirty="0" smtClean="0"/>
              <a:t> </a:t>
            </a:r>
            <a:r>
              <a:rPr lang="tr-TR" dirty="0" err="1" smtClean="0"/>
              <a:t>Fuertes’ten</a:t>
            </a:r>
            <a:r>
              <a:rPr lang="tr-TR" dirty="0" smtClean="0"/>
              <a:t> </a:t>
            </a:r>
            <a:r>
              <a:rPr lang="tr-TR" dirty="0" smtClean="0"/>
              <a:t>gelen </a:t>
            </a:r>
            <a:r>
              <a:rPr lang="tr-TR" dirty="0" smtClean="0"/>
              <a:t>ve ortaöğretim öğrencileri </a:t>
            </a:r>
            <a:r>
              <a:rPr lang="tr-TR" dirty="0" smtClean="0"/>
              <a:t>ve öğretmenleri, </a:t>
            </a:r>
            <a:r>
              <a:rPr lang="tr-TR" dirty="0" err="1" smtClean="0"/>
              <a:t>Liceul</a:t>
            </a:r>
            <a:r>
              <a:rPr lang="tr-TR" dirty="0" smtClean="0"/>
              <a:t> </a:t>
            </a:r>
            <a:r>
              <a:rPr lang="tr-TR" dirty="0" err="1" smtClean="0"/>
              <a:t>Teoretic</a:t>
            </a:r>
            <a:r>
              <a:rPr lang="tr-TR" dirty="0" smtClean="0"/>
              <a:t> </a:t>
            </a:r>
            <a:r>
              <a:rPr lang="tr-TR" dirty="0" err="1" smtClean="0"/>
              <a:t>Constantin</a:t>
            </a:r>
            <a:r>
              <a:rPr lang="tr-TR" dirty="0" smtClean="0"/>
              <a:t> </a:t>
            </a:r>
            <a:r>
              <a:rPr lang="tr-TR" dirty="0" err="1" smtClean="0"/>
              <a:t>Serban</a:t>
            </a:r>
            <a:r>
              <a:rPr lang="tr-TR" dirty="0" smtClean="0"/>
              <a:t> de </a:t>
            </a:r>
            <a:r>
              <a:rPr lang="tr-TR" dirty="0" err="1" smtClean="0"/>
              <a:t>Alesd’ten</a:t>
            </a:r>
            <a:r>
              <a:rPr lang="tr-TR" dirty="0" smtClean="0"/>
              <a:t>  </a:t>
            </a:r>
            <a:r>
              <a:rPr lang="tr-TR" dirty="0" smtClean="0"/>
              <a:t>23 Romen </a:t>
            </a:r>
            <a:r>
              <a:rPr lang="tr-TR" dirty="0" smtClean="0"/>
              <a:t>öğrenci, 5 </a:t>
            </a:r>
            <a:r>
              <a:rPr lang="tr-TR" dirty="0" smtClean="0"/>
              <a:t>öğretmen ve 3 </a:t>
            </a:r>
            <a:r>
              <a:rPr lang="tr-TR" dirty="0" smtClean="0"/>
              <a:t>öğretmen,17 </a:t>
            </a:r>
            <a:r>
              <a:rPr lang="tr-TR" dirty="0" smtClean="0"/>
              <a:t>Türk öğrenci ile </a:t>
            </a:r>
            <a:r>
              <a:rPr lang="tr-TR" dirty="0" smtClean="0"/>
              <a:t>Bursa </a:t>
            </a:r>
            <a:r>
              <a:rPr lang="tr-TR" dirty="0" smtClean="0"/>
              <a:t>Celal Sönmez Spor </a:t>
            </a:r>
            <a:r>
              <a:rPr lang="tr-TR" dirty="0" smtClean="0"/>
              <a:t>Lisesi.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1225468_895315800556285_3185118055717479331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285860"/>
            <a:ext cx="3770020" cy="2506662"/>
          </a:xfrm>
        </p:spPr>
      </p:pic>
      <p:pic>
        <p:nvPicPr>
          <p:cNvPr id="5" name="4 Imagen" descr="12038738_895315707222961_418874314389193054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4286247" cy="2849898"/>
          </a:xfrm>
          <a:prstGeom prst="rect">
            <a:avLst/>
          </a:prstGeom>
        </p:spPr>
      </p:pic>
      <p:pic>
        <p:nvPicPr>
          <p:cNvPr id="6" name="5 Imagen" descr="12080198_895314787223053_6927451516861577074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714752"/>
            <a:ext cx="4464556" cy="2968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2068648_896364623784736_7984219234787138643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3447691" cy="229234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857364"/>
          </a:xfrm>
        </p:spPr>
        <p:txBody>
          <a:bodyPr>
            <a:noAutofit/>
          </a:bodyPr>
          <a:lstStyle/>
          <a:p>
            <a:pPr algn="ctr"/>
            <a:r>
              <a:rPr lang="tr-TR" sz="2800" b="0" dirty="0" smtClean="0"/>
              <a:t>Hafta boyunca </a:t>
            </a:r>
            <a:r>
              <a:rPr lang="tr-TR" sz="2800" b="0" dirty="0" smtClean="0"/>
              <a:t>okulda çeşitli </a:t>
            </a:r>
            <a:r>
              <a:rPr lang="tr-TR" sz="2800" b="0" dirty="0" smtClean="0"/>
              <a:t>atölye </a:t>
            </a:r>
            <a:r>
              <a:rPr lang="tr-TR" sz="2800" b="0" dirty="0" smtClean="0"/>
              <a:t>çalışmaları gerçekleştirildi:  sanatsal bir anlatım, fiziksel aktivite ve bahçecilik ile ilgili etkinlikler</a:t>
            </a:r>
            <a:endParaRPr lang="es-ES" sz="2800" dirty="0"/>
          </a:p>
        </p:txBody>
      </p:sp>
      <p:pic>
        <p:nvPicPr>
          <p:cNvPr id="5" name="4 Imagen" descr="12091290_896364347118097_323963033459821653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143116"/>
            <a:ext cx="4142228" cy="2754141"/>
          </a:xfrm>
          <a:prstGeom prst="rect">
            <a:avLst/>
          </a:prstGeom>
        </p:spPr>
      </p:pic>
      <p:pic>
        <p:nvPicPr>
          <p:cNvPr id="6" name="5 Imagen" descr="12140002_896364193784779_6329494606956599385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429132"/>
            <a:ext cx="3390701" cy="2254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2087179_895318907222641_543336171231455268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143116"/>
            <a:ext cx="6034616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82726"/>
          </a:xfrm>
        </p:spPr>
        <p:txBody>
          <a:bodyPr>
            <a:noAutofit/>
          </a:bodyPr>
          <a:lstStyle/>
          <a:p>
            <a:pPr algn="ctr"/>
            <a:r>
              <a:rPr lang="tr-TR" sz="2000" dirty="0" smtClean="0"/>
              <a:t>Avrupalıların miras adını verdikleri “Avrupalı Diller </a:t>
            </a:r>
            <a:r>
              <a:rPr lang="tr-TR" sz="2000" dirty="0" smtClean="0"/>
              <a:t>Günü” </a:t>
            </a:r>
            <a:r>
              <a:rPr lang="tr-TR" sz="2000" dirty="0" err="1" smtClean="0"/>
              <a:t>Teruel</a:t>
            </a:r>
            <a:r>
              <a:rPr lang="tr-TR" sz="2000" dirty="0" smtClean="0"/>
              <a:t> ilindeki </a:t>
            </a:r>
            <a:r>
              <a:rPr lang="tr-TR" sz="2000" b="0" dirty="0" smtClean="0"/>
              <a:t>flora ve fauna </a:t>
            </a:r>
            <a:r>
              <a:rPr lang="tr-TR" sz="2000" dirty="0" smtClean="0"/>
              <a:t>öğrenmek </a:t>
            </a:r>
            <a:r>
              <a:rPr lang="tr-TR" sz="2000" dirty="0" smtClean="0"/>
              <a:t>için </a:t>
            </a:r>
            <a:r>
              <a:rPr lang="tr-TR" sz="2000" dirty="0" smtClean="0"/>
              <a:t>b</a:t>
            </a:r>
            <a:r>
              <a:rPr lang="tr-TR" sz="2000" b="0" dirty="0" smtClean="0"/>
              <a:t>ir çok gezi planladık. </a:t>
            </a:r>
            <a:r>
              <a:rPr lang="tr-TR" sz="2000" dirty="0" smtClean="0"/>
              <a:t>Sırasıyla,</a:t>
            </a:r>
            <a:r>
              <a:rPr lang="tr-TR" sz="2000" b="0" dirty="0" smtClean="0"/>
              <a:t> Bazıları </a:t>
            </a:r>
            <a:r>
              <a:rPr lang="tr-TR" sz="2000" b="0" dirty="0" err="1" smtClean="0"/>
              <a:t>Andorra</a:t>
            </a:r>
            <a:r>
              <a:rPr lang="tr-TR" sz="2000" b="0" dirty="0" smtClean="0"/>
              <a:t> köyünde örneğin;</a:t>
            </a:r>
            <a:r>
              <a:rPr lang="tr-TR" sz="2000" b="0" dirty="0" err="1" smtClean="0"/>
              <a:t>Andorra</a:t>
            </a:r>
            <a:r>
              <a:rPr lang="tr-TR" sz="2000" b="0" dirty="0" smtClean="0"/>
              <a:t> </a:t>
            </a:r>
            <a:r>
              <a:rPr lang="tr-TR" sz="2000" b="0" dirty="0" smtClean="0"/>
              <a:t>Çoban Müze ziyareti, MWİNAS Teknoloji Parkı, Saint </a:t>
            </a:r>
            <a:r>
              <a:rPr lang="tr-TR" sz="2000" b="0" dirty="0" err="1" smtClean="0"/>
              <a:t>Macario</a:t>
            </a:r>
            <a:r>
              <a:rPr lang="tr-TR" sz="2000" b="0" dirty="0" smtClean="0"/>
              <a:t> </a:t>
            </a:r>
            <a:r>
              <a:rPr lang="tr-TR" sz="2000" b="0" dirty="0" smtClean="0"/>
              <a:t>dağı </a:t>
            </a:r>
            <a:r>
              <a:rPr lang="tr-TR" sz="2000" b="0" dirty="0" smtClean="0"/>
              <a:t>ve </a:t>
            </a:r>
            <a:r>
              <a:rPr lang="tr-TR" sz="2000" b="0" dirty="0" err="1" smtClean="0"/>
              <a:t>İberic</a:t>
            </a:r>
            <a:r>
              <a:rPr lang="tr-TR" sz="2000" b="0" dirty="0" smtClean="0"/>
              <a:t> yerleşim “El </a:t>
            </a:r>
            <a:r>
              <a:rPr lang="tr-TR" sz="2000" b="0" dirty="0" err="1" smtClean="0"/>
              <a:t>Cabo</a:t>
            </a:r>
            <a:r>
              <a:rPr lang="tr-TR" sz="2000" b="0" dirty="0" smtClean="0"/>
              <a:t>”</a:t>
            </a:r>
            <a:endParaRPr lang="es-E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4-todo-el-grupo-a-los-pies-de-la-iglesia-de-montalban-acompanados-de-su-alcalde-carlos-sanch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437609" cy="332820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0" dirty="0" smtClean="0"/>
              <a:t>Ayrıca çevredeki diğer geziler, </a:t>
            </a:r>
            <a:r>
              <a:rPr lang="tr-TR" sz="3600" b="0" dirty="0" err="1" smtClean="0"/>
              <a:t>Montalbán’daki</a:t>
            </a:r>
            <a:r>
              <a:rPr lang="tr-TR" sz="3600" b="0" dirty="0" smtClean="0"/>
              <a:t>“Kızıl </a:t>
            </a:r>
            <a:r>
              <a:rPr lang="tr-TR" sz="3600" b="0" dirty="0" smtClean="0"/>
              <a:t>dağlar” gibi.</a:t>
            </a:r>
            <a:endParaRPr lang="es-ES" sz="3600" dirty="0"/>
          </a:p>
        </p:txBody>
      </p:sp>
      <p:pic>
        <p:nvPicPr>
          <p:cNvPr id="5" name="4 Imagen" descr="07-imagen-en-el-mirador-de-penarroy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812" y="3357562"/>
            <a:ext cx="4381497" cy="32861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8-imagen-del-grupo-con-el-alcalde-de-escucha-javier-carbo-a-la-entrada-del-museo-minero-de-escuc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6905096" cy="388066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0" dirty="0" err="1" smtClean="0"/>
              <a:t>Escucha’daki</a:t>
            </a:r>
            <a:r>
              <a:rPr lang="tr-TR" b="0" dirty="0" smtClean="0"/>
              <a:t> </a:t>
            </a:r>
            <a:r>
              <a:rPr lang="tr-TR" b="0" dirty="0" smtClean="0"/>
              <a:t>Kömür Madenciliği Müzesi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51009_113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7660704" cy="430531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 err="1" smtClean="0"/>
              <a:t>Pitarke</a:t>
            </a:r>
            <a:r>
              <a:rPr lang="en-GB" dirty="0" smtClean="0"/>
              <a:t> </a:t>
            </a:r>
            <a:r>
              <a:rPr lang="tr-TR" dirty="0" smtClean="0"/>
              <a:t>nehri</a:t>
            </a:r>
            <a:r>
              <a:rPr lang="en-GB" dirty="0" smtClean="0"/>
              <a:t> </a:t>
            </a:r>
            <a:r>
              <a:rPr lang="tr-TR" dirty="0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Villarluengo</a:t>
            </a:r>
            <a:r>
              <a:rPr lang="en-GB" dirty="0" smtClean="0"/>
              <a:t> </a:t>
            </a:r>
            <a:r>
              <a:rPr lang="tr-TR" dirty="0" smtClean="0"/>
              <a:t>köyü</a:t>
            </a:r>
            <a:r>
              <a:rPr lang="en-GB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6170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Avrupalı ortaklarımız çeşitli önemli yetkililer </a:t>
            </a:r>
            <a:r>
              <a:rPr lang="tr-TR" sz="2400" dirty="0" smtClean="0"/>
              <a:t>tarafından karşılandı</a:t>
            </a:r>
            <a:r>
              <a:rPr lang="tr-TR" sz="2400" dirty="0" smtClean="0"/>
              <a:t>; </a:t>
            </a:r>
            <a:r>
              <a:rPr lang="tr-TR" sz="2400" dirty="0" err="1" smtClean="0"/>
              <a:t>Andorra</a:t>
            </a:r>
            <a:r>
              <a:rPr lang="tr-TR" sz="2400" dirty="0" smtClean="0"/>
              <a:t> Başkanı, Sofya </a:t>
            </a:r>
            <a:r>
              <a:rPr lang="tr-TR" sz="2400" dirty="0" err="1" smtClean="0"/>
              <a:t>Ciércoles</a:t>
            </a:r>
            <a:r>
              <a:rPr lang="tr-TR" sz="2400" dirty="0" smtClean="0"/>
              <a:t> ve ikinci </a:t>
            </a:r>
            <a:r>
              <a:rPr lang="tr-TR" sz="2400" dirty="0" smtClean="0"/>
              <a:t>başkan </a:t>
            </a:r>
            <a:r>
              <a:rPr lang="tr-TR" sz="2400" dirty="0" err="1" smtClean="0"/>
              <a:t>Miguel</a:t>
            </a:r>
            <a:r>
              <a:rPr lang="tr-TR" sz="2400" dirty="0" smtClean="0"/>
              <a:t> </a:t>
            </a:r>
            <a:r>
              <a:rPr lang="tr-TR" sz="2400" dirty="0" err="1" smtClean="0"/>
              <a:t>Angel</a:t>
            </a:r>
            <a:r>
              <a:rPr lang="tr-TR" sz="2400" dirty="0" smtClean="0"/>
              <a:t> </a:t>
            </a:r>
            <a:r>
              <a:rPr lang="tr-TR" sz="2400" dirty="0" err="1" smtClean="0"/>
              <a:t>Gines</a:t>
            </a:r>
            <a:r>
              <a:rPr lang="tr-TR" sz="2400" dirty="0" smtClean="0"/>
              <a:t>; </a:t>
            </a:r>
            <a:r>
              <a:rPr lang="tr-TR" sz="2400" dirty="0" err="1" smtClean="0"/>
              <a:t>Montalban’dan</a:t>
            </a:r>
            <a:r>
              <a:rPr lang="tr-TR" sz="2400" dirty="0" smtClean="0"/>
              <a:t> başkan </a:t>
            </a:r>
            <a:r>
              <a:rPr lang="tr-TR" sz="2400" dirty="0" err="1" smtClean="0"/>
              <a:t>Carlos</a:t>
            </a:r>
            <a:r>
              <a:rPr lang="tr-TR" sz="2400" dirty="0" smtClean="0"/>
              <a:t> </a:t>
            </a:r>
            <a:r>
              <a:rPr lang="tr-TR" sz="2400" dirty="0" err="1" smtClean="0"/>
              <a:t>Sanchez</a:t>
            </a:r>
            <a:r>
              <a:rPr lang="tr-TR" sz="2400" dirty="0" smtClean="0"/>
              <a:t> ve başka bir Konsey üyesi Peter </a:t>
            </a:r>
            <a:r>
              <a:rPr lang="tr-TR" sz="2400" dirty="0" err="1" smtClean="0"/>
              <a:t>Biel</a:t>
            </a:r>
            <a:r>
              <a:rPr lang="tr-TR" sz="2400" dirty="0" smtClean="0"/>
              <a:t>, </a:t>
            </a:r>
            <a:r>
              <a:rPr lang="tr-TR" sz="2400" dirty="0" err="1" smtClean="0"/>
              <a:t>Escucha’dan</a:t>
            </a:r>
            <a:r>
              <a:rPr lang="tr-TR" sz="2400" dirty="0" smtClean="0"/>
              <a:t> başkan </a:t>
            </a:r>
            <a:r>
              <a:rPr lang="tr-TR" sz="2400" dirty="0" err="1" smtClean="0"/>
              <a:t>Javier</a:t>
            </a:r>
            <a:r>
              <a:rPr lang="tr-TR" sz="2400" dirty="0" smtClean="0"/>
              <a:t> </a:t>
            </a:r>
            <a:r>
              <a:rPr lang="tr-TR" sz="2400" dirty="0" err="1" smtClean="0"/>
              <a:t>Carbó</a:t>
            </a:r>
            <a:r>
              <a:rPr lang="tr-TR" sz="2400" dirty="0" smtClean="0"/>
              <a:t>.</a:t>
            </a:r>
            <a:endParaRPr lang="es-ES" sz="2000" dirty="0"/>
          </a:p>
        </p:txBody>
      </p:sp>
      <p:pic>
        <p:nvPicPr>
          <p:cNvPr id="4" name="3 Imagen" descr="IMG_2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000372"/>
            <a:ext cx="4381498" cy="32861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</TotalTime>
  <Words>363</Words>
  <Application>Microsoft Office PowerPoint</Application>
  <PresentationFormat>Ekran Gösterisi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Concurrencia</vt:lpstr>
      <vt:lpstr>ROMANYA VE TÜRKİYE’DEN ÖĞRENCİLERLE ANDORRA’DAKİ ERASMUS GEZİSİ   EKİM 2015</vt:lpstr>
      <vt:lpstr>Slayt 2</vt:lpstr>
      <vt:lpstr>Slayt 3</vt:lpstr>
      <vt:lpstr>Hafta boyunca okulda çeşitli atölye çalışmaları gerçekleştirildi:  sanatsal bir anlatım, fiziksel aktivite ve bahçecilik ile ilgili etkinlikler</vt:lpstr>
      <vt:lpstr>Avrupalıların miras adını verdikleri “Avrupalı Diller Günü” Teruel ilindeki flora ve fauna öğrenmek için bir çok gezi planladık. Sırasıyla, Bazıları Andorra köyünde örneğin;Andorra Çoban Müze ziyareti, MWİNAS Teknoloji Parkı, Saint Macario dağı ve İberic yerleşim “El Cabo”</vt:lpstr>
      <vt:lpstr>Ayrıca çevredeki diğer geziler, Montalbán’daki“Kızıl dağlar” gibi.</vt:lpstr>
      <vt:lpstr>Escucha’daki Kömür Madenciliği Müzesi</vt:lpstr>
      <vt:lpstr> Pitarke nehri ve Villarluengo köyü.</vt:lpstr>
      <vt:lpstr>Slayt 9</vt:lpstr>
      <vt:lpstr>Ayrıca,İl Eğitim Müdürü Urbano Martinez,  Gloria Fuertes Okulunu ziyaret etti, ziyareti sırasında  öğretmenler ile konuştu ve düzenlenen üç atölye çalışmasında  öğrenciler ile sohbet etti.</vt:lpstr>
      <vt:lpstr>Slayt 11</vt:lpstr>
      <vt:lpstr>Slayt 12</vt:lpstr>
      <vt:lpstr>Ve son olarak; ziyaretlerde işbirliği içinde olan herkese ve Gloria Fuertes’teki meslektaşlarımıza mükemmel tutumları, eğilim ve ilgileri ile büyük bir başarı sağladığımız için minnettarlığımızı ifade etmek isteriz. 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EXCITING ERASMUS MEETING IN ANDORRA WITH STUDENTS FROM TURKY AND ROMANIA</dc:title>
  <dc:creator>Centor</dc:creator>
  <cp:lastModifiedBy>Your User Name</cp:lastModifiedBy>
  <cp:revision>22</cp:revision>
  <dcterms:created xsi:type="dcterms:W3CDTF">2016-03-02T12:59:32Z</dcterms:created>
  <dcterms:modified xsi:type="dcterms:W3CDTF">2016-05-01T18:07:38Z</dcterms:modified>
</cp:coreProperties>
</file>