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8" r:id="rId2"/>
    <p:sldId id="256" r:id="rId3"/>
    <p:sldId id="257" r:id="rId4"/>
    <p:sldId id="258"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CCFF"/>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7" autoAdjust="0"/>
  </p:normalViewPr>
  <p:slideViewPr>
    <p:cSldViewPr>
      <p:cViewPr>
        <p:scale>
          <a:sx n="75" d="100"/>
          <a:sy n="75" d="100"/>
        </p:scale>
        <p:origin x="-36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4" name="6 Serbest Form"/>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7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9" name="8 Başlık"/>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tr-TR" smtClean="0"/>
              <a:t>Asıl başlık stili için tıklatın</a:t>
            </a:r>
            <a:endParaRPr lang="en-US"/>
          </a:p>
        </p:txBody>
      </p:sp>
      <p:sp>
        <p:nvSpPr>
          <p:cNvPr id="17" name="16 Alt Başlık"/>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6" name="29 Veri Yer Tutucusu"/>
          <p:cNvSpPr>
            <a:spLocks noGrp="1"/>
          </p:cNvSpPr>
          <p:nvPr>
            <p:ph type="dt" sz="half" idx="10"/>
          </p:nvPr>
        </p:nvSpPr>
        <p:spPr/>
        <p:txBody>
          <a:bodyPr/>
          <a:lstStyle>
            <a:lvl1pPr>
              <a:defRPr/>
            </a:lvl1pPr>
          </a:lstStyle>
          <a:p>
            <a:pPr>
              <a:defRPr/>
            </a:pPr>
            <a:fld id="{E25AFD50-F6C2-493C-9E5D-71EFFE8868F3}" type="datetimeFigureOut">
              <a:rPr lang="tr-TR"/>
              <a:pPr>
                <a:defRPr/>
              </a:pPr>
              <a:t>01.06.2015</a:t>
            </a:fld>
            <a:endParaRPr lang="tr-TR"/>
          </a:p>
        </p:txBody>
      </p:sp>
      <p:sp>
        <p:nvSpPr>
          <p:cNvPr id="7" name="18 Altbilgi Yer Tutucusu"/>
          <p:cNvSpPr>
            <a:spLocks noGrp="1"/>
          </p:cNvSpPr>
          <p:nvPr>
            <p:ph type="ftr" sz="quarter" idx="11"/>
          </p:nvPr>
        </p:nvSpPr>
        <p:spPr/>
        <p:txBody>
          <a:bodyPr/>
          <a:lstStyle>
            <a:lvl1pPr>
              <a:defRPr/>
            </a:lvl1pPr>
          </a:lstStyle>
          <a:p>
            <a:pPr>
              <a:defRPr/>
            </a:pPr>
            <a:endParaRPr lang="tr-TR"/>
          </a:p>
        </p:txBody>
      </p:sp>
      <p:sp>
        <p:nvSpPr>
          <p:cNvPr id="8" name="26 Slayt Numarası Yer Tutucusu"/>
          <p:cNvSpPr>
            <a:spLocks noGrp="1"/>
          </p:cNvSpPr>
          <p:nvPr>
            <p:ph type="sldNum" sz="quarter" idx="12"/>
          </p:nvPr>
        </p:nvSpPr>
        <p:spPr/>
        <p:txBody>
          <a:bodyPr/>
          <a:lstStyle>
            <a:lvl1pPr>
              <a:defRPr/>
            </a:lvl1pPr>
          </a:lstStyle>
          <a:p>
            <a:pPr>
              <a:defRPr/>
            </a:pPr>
            <a:fld id="{0A3169A2-A1B8-4B40-B599-8C18278C73F4}"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61119307-A8CB-44DE-B7FA-325760DA4B98}" type="datetimeFigureOut">
              <a:rPr lang="tr-TR"/>
              <a:pPr>
                <a:defRPr/>
              </a:pPr>
              <a:t>01.06.2015</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E4EC1777-1B39-44C5-84AB-68B1E6B092F9}"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A2C99B6C-A3D1-4821-80EB-64D7C2861162}" type="datetimeFigureOut">
              <a:rPr lang="tr-TR"/>
              <a:pPr>
                <a:defRPr/>
              </a:pPr>
              <a:t>01.06.2015</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2440DF10-BC09-44BB-8472-696D94FC1A6D}"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lgn="l">
              <a:defRPr/>
            </a:lvl1p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5D39C452-5C1D-47AA-8FA7-D68DCBDE24CF}" type="datetimeFigureOut">
              <a:rPr lang="tr-TR"/>
              <a:pPr>
                <a:defRPr/>
              </a:pPr>
              <a:t>01.06.2015</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28AE55BA-812E-4858-B98C-D0611FB4306C}"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2"/>
      </p:bgRef>
    </p:bg>
    <p:spTree>
      <p:nvGrpSpPr>
        <p:cNvPr id="1" name=""/>
        <p:cNvGrpSpPr/>
        <p:nvPr/>
      </p:nvGrpSpPr>
      <p:grpSpPr>
        <a:xfrm>
          <a:off x="0" y="0"/>
          <a:ext cx="0" cy="0"/>
          <a:chOff x="0" y="0"/>
          <a:chExt cx="0" cy="0"/>
        </a:xfrm>
      </p:grpSpPr>
      <p:sp>
        <p:nvSpPr>
          <p:cNvPr id="4" name="6 Serbest Form"/>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8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2" name="1 Başlık"/>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tr-TR" smtClean="0"/>
              <a:t>Asıl başlık stili için tıklatın</a:t>
            </a:r>
            <a:endParaRPr lang="en-US"/>
          </a:p>
        </p:txBody>
      </p:sp>
      <p:sp>
        <p:nvSpPr>
          <p:cNvPr id="3" name="2 Metin Yer Tutucusu"/>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6" name="3 Veri Yer Tutucusu"/>
          <p:cNvSpPr>
            <a:spLocks noGrp="1"/>
          </p:cNvSpPr>
          <p:nvPr>
            <p:ph type="dt" sz="half" idx="10"/>
          </p:nvPr>
        </p:nvSpPr>
        <p:spPr/>
        <p:txBody>
          <a:bodyPr/>
          <a:lstStyle>
            <a:lvl1pPr>
              <a:defRPr/>
            </a:lvl1pPr>
          </a:lstStyle>
          <a:p>
            <a:pPr>
              <a:defRPr/>
            </a:pPr>
            <a:fld id="{51F6E0DD-C4F8-498E-9B10-EEAF902E9FD4}" type="datetimeFigureOut">
              <a:rPr lang="tr-TR"/>
              <a:pPr>
                <a:defRPr/>
              </a:pPr>
              <a:t>01.06.2015</a:t>
            </a:fld>
            <a:endParaRPr lang="tr-TR"/>
          </a:p>
        </p:txBody>
      </p:sp>
      <p:sp>
        <p:nvSpPr>
          <p:cNvPr id="7" name="4 Altbilgi Yer Tutucusu"/>
          <p:cNvSpPr>
            <a:spLocks noGrp="1"/>
          </p:cNvSpPr>
          <p:nvPr>
            <p:ph type="ftr" sz="quarter" idx="11"/>
          </p:nvPr>
        </p:nvSpPr>
        <p:spPr/>
        <p:txBody>
          <a:bodyPr/>
          <a:lstStyle>
            <a:lvl1pPr>
              <a:defRPr/>
            </a:lvl1pPr>
          </a:lstStyle>
          <a:p>
            <a:pPr>
              <a:defRPr/>
            </a:pPr>
            <a:endParaRPr lang="tr-TR"/>
          </a:p>
        </p:txBody>
      </p:sp>
      <p:sp>
        <p:nvSpPr>
          <p:cNvPr id="8" name="5 Slayt Numarası Yer Tutucusu"/>
          <p:cNvSpPr>
            <a:spLocks noGrp="1"/>
          </p:cNvSpPr>
          <p:nvPr>
            <p:ph type="sldNum" sz="quarter" idx="12"/>
          </p:nvPr>
        </p:nvSpPr>
        <p:spPr/>
        <p:txBody>
          <a:bodyPr/>
          <a:lstStyle>
            <a:lvl1pPr>
              <a:defRPr/>
            </a:lvl1pPr>
          </a:lstStyle>
          <a:p>
            <a:pPr>
              <a:defRPr/>
            </a:pPr>
            <a:fld id="{CE94326D-7EF8-40A3-A49A-9F5934C130D1}"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1143000"/>
          </a:xfrm>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fld id="{C73FE897-EE2B-40E2-95E6-B9B5E070FF2E}" type="datetimeFigureOut">
              <a:rPr lang="tr-TR"/>
              <a:pPr>
                <a:defRPr/>
              </a:pPr>
              <a:t>01.06.2015</a:t>
            </a:fld>
            <a:endParaRPr lang="tr-TR"/>
          </a:p>
        </p:txBody>
      </p:sp>
      <p:sp>
        <p:nvSpPr>
          <p:cNvPr id="6" name="21 Altbilgi Yer Tutucusu"/>
          <p:cNvSpPr>
            <a:spLocks noGrp="1"/>
          </p:cNvSpPr>
          <p:nvPr>
            <p:ph type="ftr" sz="quarter" idx="11"/>
          </p:nvPr>
        </p:nvSpPr>
        <p:spPr/>
        <p:txBody>
          <a:bodyPr/>
          <a:lstStyle>
            <a:lvl1pPr>
              <a:defRPr/>
            </a:lvl1pPr>
          </a:lstStyle>
          <a:p>
            <a:pPr>
              <a:defRPr/>
            </a:pPr>
            <a:endParaRPr lang="tr-TR"/>
          </a:p>
        </p:txBody>
      </p:sp>
      <p:sp>
        <p:nvSpPr>
          <p:cNvPr id="7" name="17 Slayt Numarası Yer Tutucusu"/>
          <p:cNvSpPr>
            <a:spLocks noGrp="1"/>
          </p:cNvSpPr>
          <p:nvPr>
            <p:ph type="sldNum" sz="quarter" idx="12"/>
          </p:nvPr>
        </p:nvSpPr>
        <p:spPr/>
        <p:txBody>
          <a:bodyPr/>
          <a:lstStyle>
            <a:lvl1pPr>
              <a:defRPr/>
            </a:lvl1pPr>
          </a:lstStyle>
          <a:p>
            <a:pPr>
              <a:defRPr/>
            </a:pPr>
            <a:fld id="{C69297BD-45D1-487F-A9C2-2F8CA9A44FD2}"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p:txBody>
          <a:bodyPr/>
          <a:lstStyle>
            <a:lvl1pPr>
              <a:defRPr/>
            </a:lvl1pPr>
          </a:lstStyle>
          <a:p>
            <a:pPr>
              <a:defRPr/>
            </a:pPr>
            <a:fld id="{B34AE5CF-7543-4531-87DB-A9A040E6C093}" type="datetimeFigureOut">
              <a:rPr lang="tr-TR"/>
              <a:pPr>
                <a:defRPr/>
              </a:pPr>
              <a:t>01.06.2015</a:t>
            </a:fld>
            <a:endParaRPr lang="tr-TR"/>
          </a:p>
        </p:txBody>
      </p:sp>
      <p:sp>
        <p:nvSpPr>
          <p:cNvPr id="8" name="7 Altbilgi Yer Tutucusu"/>
          <p:cNvSpPr>
            <a:spLocks noGrp="1"/>
          </p:cNvSpPr>
          <p:nvPr>
            <p:ph type="ftr" sz="quarter" idx="11"/>
          </p:nvPr>
        </p:nvSpPr>
        <p:spPr/>
        <p:txBody>
          <a:bodyPr/>
          <a:lstStyle>
            <a:lvl1pPr>
              <a:defRPr/>
            </a:lvl1pPr>
          </a:lstStyle>
          <a:p>
            <a:pPr>
              <a:defRPr/>
            </a:pPr>
            <a:endParaRPr lang="tr-TR"/>
          </a:p>
        </p:txBody>
      </p:sp>
      <p:sp>
        <p:nvSpPr>
          <p:cNvPr id="9" name="8 Slayt Numarası Yer Tutucusu"/>
          <p:cNvSpPr>
            <a:spLocks noGrp="1"/>
          </p:cNvSpPr>
          <p:nvPr>
            <p:ph type="sldNum" sz="quarter" idx="12"/>
          </p:nvPr>
        </p:nvSpPr>
        <p:spPr/>
        <p:txBody>
          <a:bodyPr/>
          <a:lstStyle>
            <a:lvl1pPr>
              <a:defRPr/>
            </a:lvl1pPr>
          </a:lstStyle>
          <a:p>
            <a:pPr>
              <a:defRPr/>
            </a:pPr>
            <a:fld id="{006B10BF-DD50-4CCB-A6F1-C35B351A91C2}"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320"/>
            <a:ext cx="7470648" cy="1143000"/>
          </a:xfrm>
        </p:spPr>
        <p:txBody>
          <a:bodyPr/>
          <a:lstStyle>
            <a:lvl1pPr algn="l">
              <a:defRPr sz="4600"/>
            </a:lvl1pPr>
          </a:lstStyle>
          <a:p>
            <a:r>
              <a:rPr lang="tr-TR" smtClean="0"/>
              <a:t>Asıl başlık stili için tıklatın</a:t>
            </a:r>
            <a:endParaRPr lang="en-US"/>
          </a:p>
        </p:txBody>
      </p:sp>
      <p:sp>
        <p:nvSpPr>
          <p:cNvPr id="3" name="9 Veri Yer Tutucusu"/>
          <p:cNvSpPr>
            <a:spLocks noGrp="1"/>
          </p:cNvSpPr>
          <p:nvPr>
            <p:ph type="dt" sz="half" idx="10"/>
          </p:nvPr>
        </p:nvSpPr>
        <p:spPr/>
        <p:txBody>
          <a:bodyPr/>
          <a:lstStyle>
            <a:lvl1pPr>
              <a:defRPr/>
            </a:lvl1pPr>
          </a:lstStyle>
          <a:p>
            <a:pPr>
              <a:defRPr/>
            </a:pPr>
            <a:fld id="{C7F1F798-E549-4A80-B0E5-CDE24DD9F18D}" type="datetimeFigureOut">
              <a:rPr lang="tr-TR"/>
              <a:pPr>
                <a:defRPr/>
              </a:pPr>
              <a:t>01.06.2015</a:t>
            </a:fld>
            <a:endParaRPr lang="tr-TR"/>
          </a:p>
        </p:txBody>
      </p:sp>
      <p:sp>
        <p:nvSpPr>
          <p:cNvPr id="4" name="21 Altbilgi Yer Tutucusu"/>
          <p:cNvSpPr>
            <a:spLocks noGrp="1"/>
          </p:cNvSpPr>
          <p:nvPr>
            <p:ph type="ftr" sz="quarter" idx="11"/>
          </p:nvPr>
        </p:nvSpPr>
        <p:spPr/>
        <p:txBody>
          <a:bodyPr/>
          <a:lstStyle>
            <a:lvl1pPr>
              <a:defRPr/>
            </a:lvl1pPr>
          </a:lstStyle>
          <a:p>
            <a:pPr>
              <a:defRPr/>
            </a:pPr>
            <a:endParaRPr lang="tr-TR"/>
          </a:p>
        </p:txBody>
      </p:sp>
      <p:sp>
        <p:nvSpPr>
          <p:cNvPr id="5" name="17 Slayt Numarası Yer Tutucusu"/>
          <p:cNvSpPr>
            <a:spLocks noGrp="1"/>
          </p:cNvSpPr>
          <p:nvPr>
            <p:ph type="sldNum" sz="quarter" idx="12"/>
          </p:nvPr>
        </p:nvSpPr>
        <p:spPr/>
        <p:txBody>
          <a:bodyPr/>
          <a:lstStyle>
            <a:lvl1pPr>
              <a:defRPr/>
            </a:lvl1pPr>
          </a:lstStyle>
          <a:p>
            <a:pPr>
              <a:defRPr/>
            </a:pPr>
            <a:fld id="{288EA396-E577-4885-B014-D46952CA7D38}"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9 Veri Yer Tutucusu"/>
          <p:cNvSpPr>
            <a:spLocks noGrp="1"/>
          </p:cNvSpPr>
          <p:nvPr>
            <p:ph type="dt" sz="half" idx="10"/>
          </p:nvPr>
        </p:nvSpPr>
        <p:spPr/>
        <p:txBody>
          <a:bodyPr/>
          <a:lstStyle>
            <a:lvl1pPr>
              <a:defRPr/>
            </a:lvl1pPr>
          </a:lstStyle>
          <a:p>
            <a:pPr>
              <a:defRPr/>
            </a:pPr>
            <a:fld id="{BAECBA96-4275-46EF-9E94-DF0E24307AE0}" type="datetimeFigureOut">
              <a:rPr lang="tr-TR"/>
              <a:pPr>
                <a:defRPr/>
              </a:pPr>
              <a:t>01.06.2015</a:t>
            </a:fld>
            <a:endParaRPr lang="tr-TR"/>
          </a:p>
        </p:txBody>
      </p:sp>
      <p:sp>
        <p:nvSpPr>
          <p:cNvPr id="3" name="21 Altbilgi Yer Tutucusu"/>
          <p:cNvSpPr>
            <a:spLocks noGrp="1"/>
          </p:cNvSpPr>
          <p:nvPr>
            <p:ph type="ftr" sz="quarter" idx="11"/>
          </p:nvPr>
        </p:nvSpPr>
        <p:spPr/>
        <p:txBody>
          <a:bodyPr/>
          <a:lstStyle>
            <a:lvl1pPr>
              <a:defRPr/>
            </a:lvl1pPr>
          </a:lstStyle>
          <a:p>
            <a:pPr>
              <a:defRPr/>
            </a:pPr>
            <a:endParaRPr lang="tr-TR"/>
          </a:p>
        </p:txBody>
      </p:sp>
      <p:sp>
        <p:nvSpPr>
          <p:cNvPr id="4" name="17 Slayt Numarası Yer Tutucusu"/>
          <p:cNvSpPr>
            <a:spLocks noGrp="1"/>
          </p:cNvSpPr>
          <p:nvPr>
            <p:ph type="sldNum" sz="quarter" idx="12"/>
          </p:nvPr>
        </p:nvSpPr>
        <p:spPr/>
        <p:txBody>
          <a:bodyPr/>
          <a:lstStyle>
            <a:lvl1pPr>
              <a:defRPr/>
            </a:lvl1pPr>
          </a:lstStyle>
          <a:p>
            <a:pPr>
              <a:defRPr/>
            </a:pPr>
            <a:fld id="{F1ED1AA5-B7C2-4832-A64F-C1B9AF58ED47}"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tr-TR" smtClean="0"/>
              <a:t>Asıl başlık stili için tıklatın</a:t>
            </a:r>
            <a:endParaRPr lang="en-US"/>
          </a:p>
        </p:txBody>
      </p:sp>
      <p:sp>
        <p:nvSpPr>
          <p:cNvPr id="3" name="2 Metin Yer Tutucusu"/>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p:txBody>
          <a:bodyPr/>
          <a:lstStyle>
            <a:lvl1pPr>
              <a:defRPr/>
            </a:lvl1pPr>
          </a:lstStyle>
          <a:p>
            <a:pPr>
              <a:defRPr/>
            </a:pPr>
            <a:fld id="{E091D9EF-54F7-4DFA-9B8D-75122680EAF7}" type="datetimeFigureOut">
              <a:rPr lang="tr-TR"/>
              <a:pPr>
                <a:defRPr/>
              </a:pPr>
              <a:t>01.06.2015</a:t>
            </a:fld>
            <a:endParaRPr lang="tr-TR"/>
          </a:p>
        </p:txBody>
      </p:sp>
      <p:sp>
        <p:nvSpPr>
          <p:cNvPr id="6" name="5 Altbilgi Yer Tutucusu"/>
          <p:cNvSpPr>
            <a:spLocks noGrp="1"/>
          </p:cNvSpPr>
          <p:nvPr>
            <p:ph type="ftr" sz="quarter" idx="11"/>
          </p:nvPr>
        </p:nvSpPr>
        <p:spPr/>
        <p:txBody>
          <a:bodyPr/>
          <a:lstStyle>
            <a:lvl1pPr>
              <a:defRPr/>
            </a:lvl1pPr>
          </a:lstStyle>
          <a:p>
            <a:pPr>
              <a:defRPr/>
            </a:pPr>
            <a:endParaRPr lang="tr-TR"/>
          </a:p>
        </p:txBody>
      </p:sp>
      <p:sp>
        <p:nvSpPr>
          <p:cNvPr id="7" name="6 Slayt Numarası Yer Tutucusu"/>
          <p:cNvSpPr>
            <a:spLocks noGrp="1"/>
          </p:cNvSpPr>
          <p:nvPr>
            <p:ph type="sldNum" sz="quarter" idx="12"/>
          </p:nvPr>
        </p:nvSpPr>
        <p:spPr>
          <a:xfrm>
            <a:off x="8156575" y="6421438"/>
            <a:ext cx="762000" cy="365125"/>
          </a:xfrm>
        </p:spPr>
        <p:txBody>
          <a:bodyPr/>
          <a:lstStyle>
            <a:lvl1pPr>
              <a:defRPr/>
            </a:lvl1pPr>
          </a:lstStyle>
          <a:p>
            <a:pPr>
              <a:defRPr/>
            </a:pPr>
            <a:fld id="{10C054EB-35CA-4AD7-A902-6B9AD5D0B9A6}"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tr-TR" smtClean="0"/>
              <a:t>Asıl başlık stili için tıklatın</a:t>
            </a:r>
            <a:endParaRPr lang="en-US"/>
          </a:p>
        </p:txBody>
      </p:sp>
      <p:sp>
        <p:nvSpPr>
          <p:cNvPr id="3" name="2 Resim Yer Tutucusu"/>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pPr>
              <a:defRPr/>
            </a:pPr>
            <a:fld id="{F1840F96-7570-444B-9D2A-6DAF52A40516}" type="datetimeFigureOut">
              <a:rPr lang="tr-TR"/>
              <a:pPr>
                <a:defRPr/>
              </a:pPr>
              <a:t>01.06.2015</a:t>
            </a:fld>
            <a:endParaRPr lang="tr-TR"/>
          </a:p>
        </p:txBody>
      </p:sp>
      <p:sp>
        <p:nvSpPr>
          <p:cNvPr id="6" name="5 Altbilgi Yer Tutucusu"/>
          <p:cNvSpPr>
            <a:spLocks noGrp="1"/>
          </p:cNvSpPr>
          <p:nvPr>
            <p:ph type="ftr" sz="quarter" idx="11"/>
          </p:nvPr>
        </p:nvSpPr>
        <p:spPr/>
        <p:txBody>
          <a:bodyPr/>
          <a:lstStyle>
            <a:lvl1pPr>
              <a:defRPr/>
            </a:lvl1pPr>
          </a:lstStyle>
          <a:p>
            <a:pPr>
              <a:defRPr/>
            </a:pPr>
            <a:endParaRPr lang="tr-TR"/>
          </a:p>
        </p:txBody>
      </p:sp>
      <p:sp>
        <p:nvSpPr>
          <p:cNvPr id="7" name="6 Slayt Numarası Yer Tutucusu"/>
          <p:cNvSpPr>
            <a:spLocks noGrp="1"/>
          </p:cNvSpPr>
          <p:nvPr>
            <p:ph type="sldNum" sz="quarter" idx="12"/>
          </p:nvPr>
        </p:nvSpPr>
        <p:spPr/>
        <p:txBody>
          <a:bodyPr/>
          <a:lstStyle>
            <a:lvl1pPr>
              <a:defRPr/>
            </a:lvl1pPr>
          </a:lstStyle>
          <a:p>
            <a:pPr>
              <a:defRPr/>
            </a:pPr>
            <a:fld id="{A49437A8-1B72-48D4-8CDA-F8F71EFCE04A}"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Serbest Form"/>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16" name="15 Serbest Form"/>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1028" name="8 Başlık Yer Tutucusu"/>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tr-TR" smtClean="0"/>
              <a:t>Asıl başlık stili için tıklatın</a:t>
            </a:r>
            <a:endParaRPr lang="en-US" smtClean="0"/>
          </a:p>
        </p:txBody>
      </p:sp>
      <p:sp>
        <p:nvSpPr>
          <p:cNvPr id="1029" name="29 Metin Yer Tutucusu"/>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 name="9 Veri Yer Tutucusu"/>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smtClean="0">
                <a:solidFill>
                  <a:schemeClr val="tx2">
                    <a:shade val="50000"/>
                  </a:schemeClr>
                </a:solidFill>
                <a:latin typeface="+mn-lt"/>
              </a:defRPr>
            </a:lvl1pPr>
          </a:lstStyle>
          <a:p>
            <a:pPr>
              <a:defRPr/>
            </a:pPr>
            <a:fld id="{4BB4BBDC-7366-4DD4-937E-EA31A9B1B20F}" type="datetimeFigureOut">
              <a:rPr lang="tr-TR"/>
              <a:pPr>
                <a:defRPr/>
              </a:pPr>
              <a:t>01.06.2015</a:t>
            </a:fld>
            <a:endParaRPr lang="tr-TR"/>
          </a:p>
        </p:txBody>
      </p:sp>
      <p:sp>
        <p:nvSpPr>
          <p:cNvPr id="22" name="21 Altbilgi Yer Tutucusu"/>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defRPr>
            </a:lvl1pPr>
          </a:lstStyle>
          <a:p>
            <a:pPr>
              <a:defRPr/>
            </a:pPr>
            <a:endParaRPr lang="tr-TR"/>
          </a:p>
        </p:txBody>
      </p:sp>
      <p:sp>
        <p:nvSpPr>
          <p:cNvPr id="18" name="17 Slayt Numarası Yer Tutucusu"/>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smtClean="0">
                <a:solidFill>
                  <a:schemeClr val="tx2">
                    <a:shade val="50000"/>
                  </a:schemeClr>
                </a:solidFill>
                <a:latin typeface="+mn-lt"/>
              </a:defRPr>
            </a:lvl1pPr>
          </a:lstStyle>
          <a:p>
            <a:pPr>
              <a:defRPr/>
            </a:pPr>
            <a:fld id="{5AAAA5A3-18B9-4806-B335-3B0EAB400B23}" type="slidenum">
              <a:rPr lang="tr-TR"/>
              <a:pPr>
                <a:defRPr/>
              </a:pPr>
              <a:t>‹#›</a:t>
            </a:fld>
            <a:endParaRPr lang="tr-TR"/>
          </a:p>
        </p:txBody>
      </p:sp>
    </p:spTree>
  </p:cSld>
  <p:clrMap bg1="dk1" tx1="lt1" bg2="dk2" tx2="lt2" accent1="accent1" accent2="accent2" accent3="accent3" accent4="accent4" accent5="accent5" accent6="accent6" hlink="hlink" folHlink="folHlink"/>
  <p:sldLayoutIdLst>
    <p:sldLayoutId id="2147483684" r:id="rId1"/>
    <p:sldLayoutId id="2147483683" r:id="rId2"/>
    <p:sldLayoutId id="2147483685" r:id="rId3"/>
    <p:sldLayoutId id="2147483682" r:id="rId4"/>
    <p:sldLayoutId id="2147483686" r:id="rId5"/>
    <p:sldLayoutId id="2147483681" r:id="rId6"/>
    <p:sldLayoutId id="2147483680" r:id="rId7"/>
    <p:sldLayoutId id="2147483687" r:id="rId8"/>
    <p:sldLayoutId id="2147483688" r:id="rId9"/>
    <p:sldLayoutId id="2147483679" r:id="rId10"/>
    <p:sldLayoutId id="2147483678" r:id="rId11"/>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itchFamily="34" charset="0"/>
        </a:defRPr>
      </a:lvl2pPr>
      <a:lvl3pPr algn="l" rtl="0" fontAlgn="base">
        <a:spcBef>
          <a:spcPct val="0"/>
        </a:spcBef>
        <a:spcAft>
          <a:spcPct val="0"/>
        </a:spcAft>
        <a:defRPr sz="4600">
          <a:solidFill>
            <a:schemeClr val="tx1"/>
          </a:solidFill>
          <a:latin typeface="Franklin Gothic Book" pitchFamily="34" charset="0"/>
        </a:defRPr>
      </a:lvl3pPr>
      <a:lvl4pPr algn="l" rtl="0" fontAlgn="base">
        <a:spcBef>
          <a:spcPct val="0"/>
        </a:spcBef>
        <a:spcAft>
          <a:spcPct val="0"/>
        </a:spcAft>
        <a:defRPr sz="4600">
          <a:solidFill>
            <a:schemeClr val="tx1"/>
          </a:solidFill>
          <a:latin typeface="Franklin Gothic Book" pitchFamily="34" charset="0"/>
        </a:defRPr>
      </a:lvl4pPr>
      <a:lvl5pPr algn="l" rtl="0" fontAlgn="base">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solidFill>
                  <a:srgbClr val="FF0000"/>
                </a:solidFill>
              </a:rPr>
              <a:t>PROJE EKİBİ</a:t>
            </a:r>
            <a:endParaRPr lang="tr-TR" b="1" dirty="0">
              <a:solidFill>
                <a:srgbClr val="FF0000"/>
              </a:solidFill>
            </a:endParaRPr>
          </a:p>
        </p:txBody>
      </p:sp>
      <p:sp>
        <p:nvSpPr>
          <p:cNvPr id="3" name="2 İçerik Yer Tutucusu"/>
          <p:cNvSpPr>
            <a:spLocks noGrp="1"/>
          </p:cNvSpPr>
          <p:nvPr>
            <p:ph idx="1"/>
          </p:nvPr>
        </p:nvSpPr>
        <p:spPr/>
        <p:txBody>
          <a:bodyPr/>
          <a:lstStyle/>
          <a:p>
            <a:r>
              <a:rPr lang="tr-TR" dirty="0" smtClean="0"/>
              <a:t>Ekrem DÜVENCİ       Okul Müdürü</a:t>
            </a:r>
          </a:p>
          <a:p>
            <a:endParaRPr lang="tr-TR" dirty="0" smtClean="0"/>
          </a:p>
          <a:p>
            <a:r>
              <a:rPr lang="tr-TR" dirty="0" smtClean="0"/>
              <a:t>Sevda GÜLER           Proje Koordinatörü</a:t>
            </a:r>
          </a:p>
          <a:p>
            <a:endParaRPr lang="tr-TR" dirty="0" smtClean="0"/>
          </a:p>
          <a:p>
            <a:r>
              <a:rPr lang="tr-TR" dirty="0" smtClean="0"/>
              <a:t>Çağlayan ÖZCAN      Proje Üyesi</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11714" y="1340768"/>
            <a:ext cx="3872254" cy="4320480"/>
          </a:xfrm>
        </p:spPr>
        <p:txBody>
          <a:bodyPr>
            <a:normAutofit/>
          </a:bodyPr>
          <a:lstStyle/>
          <a:p>
            <a:pPr algn="ctr" fontAlgn="auto">
              <a:spcAft>
                <a:spcPts val="0"/>
              </a:spcAft>
              <a:defRPr/>
            </a:pPr>
            <a:r>
              <a:rPr lang="tr-TR" sz="1800" dirty="0" smtClean="0"/>
              <a:t>Merhaba</a:t>
            </a:r>
            <a:br>
              <a:rPr lang="tr-TR" sz="1800" dirty="0" smtClean="0"/>
            </a:br>
            <a:r>
              <a:rPr lang="tr-TR" sz="1800" dirty="0" smtClean="0"/>
              <a:t>Benim adım </a:t>
            </a:r>
            <a:r>
              <a:rPr lang="tr-TR" sz="1800" dirty="0" err="1" smtClean="0"/>
              <a:t>irem</a:t>
            </a:r>
            <a:r>
              <a:rPr lang="tr-TR" sz="1800" dirty="0" smtClean="0"/>
              <a:t> 16 yaşındayım. Branşım voleybol hobilerim müzik dinlemek ve arkadaşlarımla vakit geçirmek. Fazlasıyla </a:t>
            </a:r>
            <a:r>
              <a:rPr lang="tr-TR" sz="1800" dirty="0" err="1" smtClean="0"/>
              <a:t>arkAdaş</a:t>
            </a:r>
            <a:r>
              <a:rPr lang="tr-TR" sz="1800" dirty="0" smtClean="0"/>
              <a:t> canlısıyım. En sevdiğim ders matematik sevmediğim ders ise biyoloji ve tarih. Hayvanlardan çok korkARIM AMA ONLARI SEVERİM.</a:t>
            </a:r>
            <a:endParaRPr lang="tr-TR" sz="1800" dirty="0"/>
          </a:p>
        </p:txBody>
      </p:sp>
      <p:sp>
        <p:nvSpPr>
          <p:cNvPr id="21506" name="2 Alt Başlık"/>
          <p:cNvSpPr>
            <a:spLocks noGrp="1"/>
          </p:cNvSpPr>
          <p:nvPr>
            <p:ph type="subTitle" idx="1"/>
          </p:nvPr>
        </p:nvSpPr>
        <p:spPr>
          <a:xfrm>
            <a:off x="433388" y="188913"/>
            <a:ext cx="6480175" cy="431800"/>
          </a:xfrm>
        </p:spPr>
        <p:txBody>
          <a:bodyPr/>
          <a:lstStyle/>
          <a:p>
            <a:pPr algn="ctr"/>
            <a:r>
              <a:rPr lang="tr-TR" smtClean="0">
                <a:latin typeface="Aharoni"/>
                <a:ea typeface="Aharoni"/>
                <a:cs typeface="Aharoni"/>
              </a:rPr>
              <a:t>İREM SARIOĞLU</a:t>
            </a:r>
          </a:p>
        </p:txBody>
      </p:sp>
      <p:pic>
        <p:nvPicPr>
          <p:cNvPr id="21507" name="4 Resim"/>
          <p:cNvPicPr>
            <a:picLocks noChangeAspect="1" noChangeArrowheads="1"/>
          </p:cNvPicPr>
          <p:nvPr/>
        </p:nvPicPr>
        <p:blipFill>
          <a:blip r:embed="rId2" cstate="print"/>
          <a:srcRect/>
          <a:stretch>
            <a:fillRect/>
          </a:stretch>
        </p:blipFill>
        <p:spPr bwMode="auto">
          <a:xfrm>
            <a:off x="4787900" y="1628775"/>
            <a:ext cx="3313113" cy="49688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11714" y="1340768"/>
            <a:ext cx="3872254" cy="4320480"/>
          </a:xfrm>
        </p:spPr>
        <p:txBody>
          <a:bodyPr>
            <a:normAutofit/>
          </a:bodyPr>
          <a:lstStyle/>
          <a:p>
            <a:pPr algn="ctr" fontAlgn="auto">
              <a:spcAft>
                <a:spcPts val="0"/>
              </a:spcAft>
              <a:defRPr/>
            </a:pPr>
            <a:r>
              <a:rPr lang="tr-TR" sz="1800" dirty="0" smtClean="0"/>
              <a:t>Merhaba benim adım Muhammet.</a:t>
            </a:r>
            <a:br>
              <a:rPr lang="tr-TR" sz="1800" dirty="0" smtClean="0"/>
            </a:br>
            <a:r>
              <a:rPr lang="tr-TR" sz="1800" dirty="0" smtClean="0"/>
              <a:t>17 yaşındayım.Türkiye’nin Bursa</a:t>
            </a:r>
            <a:br>
              <a:rPr lang="tr-TR" sz="1800" dirty="0" smtClean="0"/>
            </a:br>
            <a:r>
              <a:rPr lang="tr-TR" sz="1800" dirty="0" smtClean="0"/>
              <a:t>Şehrinde yaşıyorum. 2 kız kardeşim var.</a:t>
            </a:r>
            <a:br>
              <a:rPr lang="tr-TR" sz="1800" dirty="0" smtClean="0"/>
            </a:br>
            <a:r>
              <a:rPr lang="tr-TR" sz="1800" dirty="0" smtClean="0"/>
              <a:t>Sporu seviyorum. Atletizmde sırık atlama</a:t>
            </a:r>
            <a:br>
              <a:rPr lang="tr-TR" sz="1800" dirty="0" smtClean="0"/>
            </a:br>
            <a:r>
              <a:rPr lang="tr-TR" sz="1800" dirty="0" smtClean="0"/>
              <a:t>branşını yapıyorum.Boş vakitlerimde</a:t>
            </a:r>
            <a:br>
              <a:rPr lang="tr-TR" sz="1800" dirty="0" smtClean="0"/>
            </a:br>
            <a:r>
              <a:rPr lang="tr-TR" sz="1800" dirty="0" smtClean="0"/>
              <a:t>basketbol oynuyorum,kitap okuyorum</a:t>
            </a:r>
            <a:br>
              <a:rPr lang="tr-TR" sz="1800" dirty="0" smtClean="0"/>
            </a:br>
            <a:r>
              <a:rPr lang="tr-TR" sz="1800" dirty="0" smtClean="0"/>
              <a:t>ve müzik dinliyorum. Ayrıca hayvanları da</a:t>
            </a:r>
            <a:br>
              <a:rPr lang="tr-TR" sz="1800" dirty="0" smtClean="0"/>
            </a:br>
            <a:r>
              <a:rPr lang="tr-TR" sz="1800" dirty="0" smtClean="0"/>
              <a:t>seviyorum.</a:t>
            </a:r>
            <a:endParaRPr lang="tr-TR" sz="1800" dirty="0"/>
          </a:p>
        </p:txBody>
      </p:sp>
      <p:sp>
        <p:nvSpPr>
          <p:cNvPr id="22530" name="2 Alt Başlık"/>
          <p:cNvSpPr>
            <a:spLocks noGrp="1"/>
          </p:cNvSpPr>
          <p:nvPr>
            <p:ph type="subTitle" idx="1"/>
          </p:nvPr>
        </p:nvSpPr>
        <p:spPr>
          <a:xfrm>
            <a:off x="433388" y="188913"/>
            <a:ext cx="6480175" cy="431800"/>
          </a:xfrm>
        </p:spPr>
        <p:txBody>
          <a:bodyPr/>
          <a:lstStyle/>
          <a:p>
            <a:pPr algn="ctr"/>
            <a:r>
              <a:rPr lang="tr-TR" smtClean="0">
                <a:latin typeface="Aharoni"/>
                <a:ea typeface="Aharoni"/>
                <a:cs typeface="Aharoni"/>
              </a:rPr>
              <a:t>MUHAMMET DOĞDU</a:t>
            </a:r>
          </a:p>
        </p:txBody>
      </p:sp>
      <p:pic>
        <p:nvPicPr>
          <p:cNvPr id="22531" name="5 Resim"/>
          <p:cNvPicPr>
            <a:picLocks noChangeAspect="1" noChangeArrowheads="1"/>
          </p:cNvPicPr>
          <p:nvPr/>
        </p:nvPicPr>
        <p:blipFill>
          <a:blip r:embed="rId2" cstate="print"/>
          <a:srcRect/>
          <a:stretch>
            <a:fillRect/>
          </a:stretch>
        </p:blipFill>
        <p:spPr bwMode="auto">
          <a:xfrm>
            <a:off x="4356100" y="1412875"/>
            <a:ext cx="4103688" cy="504031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11714" y="1340768"/>
            <a:ext cx="3872254" cy="4320480"/>
          </a:xfrm>
        </p:spPr>
        <p:txBody>
          <a:bodyPr>
            <a:normAutofit/>
          </a:bodyPr>
          <a:lstStyle/>
          <a:p>
            <a:pPr algn="ctr" fontAlgn="auto">
              <a:spcAft>
                <a:spcPts val="0"/>
              </a:spcAft>
              <a:defRPr/>
            </a:pPr>
            <a:r>
              <a:rPr lang="tr-TR" sz="1800" dirty="0" smtClean="0"/>
              <a:t>Merhaba, benim adım Nezaket  </a:t>
            </a:r>
            <a:r>
              <a:rPr lang="tr-TR" sz="1800" dirty="0" err="1" smtClean="0"/>
              <a:t>Gülsever</a:t>
            </a:r>
            <a:r>
              <a:rPr lang="tr-TR" sz="1800" dirty="0" smtClean="0"/>
              <a:t>.  17 yaşındayım. Masa tenis oynamayı seviyorum . Aileme düşkünüm . Ben bir erkek kardeşe ve bir kız kardeşe sahibim. Onlar benden küçük. Benim hobilerim,spor ,müzik ve kitap okumak. Ben masa </a:t>
            </a:r>
            <a:r>
              <a:rPr lang="tr-TR" sz="1800" dirty="0" err="1" smtClean="0"/>
              <a:t>tenisciyim</a:t>
            </a:r>
            <a:r>
              <a:rPr lang="tr-TR" sz="1800" dirty="0" smtClean="0"/>
              <a:t>. Kedileri çok severim ve bir kediye sahibim. Onun ismi </a:t>
            </a:r>
            <a:r>
              <a:rPr lang="tr-TR" sz="1800" dirty="0" err="1" smtClean="0"/>
              <a:t>Behlül</a:t>
            </a:r>
            <a:r>
              <a:rPr lang="tr-TR" sz="1800" dirty="0" smtClean="0"/>
              <a:t>. Arkadaş </a:t>
            </a:r>
            <a:r>
              <a:rPr lang="tr-TR" sz="1800" dirty="0" err="1" smtClean="0"/>
              <a:t>canlsıyım</a:t>
            </a:r>
            <a:r>
              <a:rPr lang="tr-TR" sz="1800" dirty="0" smtClean="0"/>
              <a:t>. favori grubum </a:t>
            </a:r>
            <a:r>
              <a:rPr lang="tr-TR" sz="1800" dirty="0" err="1" smtClean="0"/>
              <a:t>Breaking</a:t>
            </a:r>
            <a:r>
              <a:rPr lang="tr-TR" sz="1800" dirty="0" smtClean="0"/>
              <a:t> </a:t>
            </a:r>
            <a:r>
              <a:rPr lang="tr-TR" sz="1800" dirty="0" err="1" smtClean="0"/>
              <a:t>Benjamın</a:t>
            </a:r>
            <a:r>
              <a:rPr lang="tr-TR" sz="1800" dirty="0" smtClean="0"/>
              <a:t>.</a:t>
            </a:r>
            <a:endParaRPr lang="tr-TR" sz="1800" dirty="0"/>
          </a:p>
        </p:txBody>
      </p:sp>
      <p:sp>
        <p:nvSpPr>
          <p:cNvPr id="23554" name="2 Alt Başlık"/>
          <p:cNvSpPr>
            <a:spLocks noGrp="1"/>
          </p:cNvSpPr>
          <p:nvPr>
            <p:ph type="subTitle" idx="1"/>
          </p:nvPr>
        </p:nvSpPr>
        <p:spPr>
          <a:xfrm>
            <a:off x="433388" y="188913"/>
            <a:ext cx="6480175" cy="431800"/>
          </a:xfrm>
        </p:spPr>
        <p:txBody>
          <a:bodyPr/>
          <a:lstStyle/>
          <a:p>
            <a:pPr algn="ctr"/>
            <a:r>
              <a:rPr lang="tr-TR" smtClean="0">
                <a:latin typeface="Aharoni"/>
                <a:ea typeface="Aharoni"/>
                <a:cs typeface="Aharoni"/>
              </a:rPr>
              <a:t>NEZAKET GÜLSEVER</a:t>
            </a:r>
          </a:p>
        </p:txBody>
      </p:sp>
      <p:pic>
        <p:nvPicPr>
          <p:cNvPr id="23555" name="4 Resim" descr="C:\Users\CAGLAYAN\Desktop\IMG-20150327-WA0009-1.jpg"/>
          <p:cNvPicPr>
            <a:picLocks noChangeAspect="1" noChangeArrowheads="1"/>
          </p:cNvPicPr>
          <p:nvPr/>
        </p:nvPicPr>
        <p:blipFill>
          <a:blip r:embed="rId2" cstate="print"/>
          <a:srcRect/>
          <a:stretch>
            <a:fillRect/>
          </a:stretch>
        </p:blipFill>
        <p:spPr bwMode="auto">
          <a:xfrm>
            <a:off x="4500563" y="1412875"/>
            <a:ext cx="3527425" cy="44640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11714" y="1340768"/>
            <a:ext cx="3872254" cy="4320480"/>
          </a:xfrm>
        </p:spPr>
        <p:txBody>
          <a:bodyPr>
            <a:normAutofit/>
          </a:bodyPr>
          <a:lstStyle/>
          <a:p>
            <a:pPr algn="ctr" fontAlgn="auto">
              <a:spcAft>
                <a:spcPts val="0"/>
              </a:spcAft>
              <a:defRPr/>
            </a:pPr>
            <a:r>
              <a:rPr lang="tr-TR" sz="1800" smtClean="0"/>
              <a:t>Merhaba. Benim adım Seren.  Uzun ve zayıfım. 16 yaşındayım. Atletim. Balikesirliyim. Benim bi kız kardeşim var benden büyük. Benim hobilerim koşmak, şarkı söylemek ve futbol oynamak. Ailemi ve arkadaşlarımı çok seviyorum.  Ben kıskanç, duygusal ve inatçı biriyim. </a:t>
            </a:r>
            <a:endParaRPr lang="tr-TR" sz="1800"/>
          </a:p>
        </p:txBody>
      </p:sp>
      <p:sp>
        <p:nvSpPr>
          <p:cNvPr id="24578" name="2 Alt Başlık"/>
          <p:cNvSpPr>
            <a:spLocks noGrp="1"/>
          </p:cNvSpPr>
          <p:nvPr>
            <p:ph type="subTitle" idx="1"/>
          </p:nvPr>
        </p:nvSpPr>
        <p:spPr>
          <a:xfrm>
            <a:off x="433388" y="188913"/>
            <a:ext cx="6480175" cy="431800"/>
          </a:xfrm>
        </p:spPr>
        <p:txBody>
          <a:bodyPr/>
          <a:lstStyle/>
          <a:p>
            <a:pPr algn="ctr"/>
            <a:r>
              <a:rPr lang="tr-TR" smtClean="0">
                <a:latin typeface="Aharoni"/>
                <a:ea typeface="Aharoni"/>
                <a:cs typeface="Aharoni"/>
              </a:rPr>
              <a:t>SEREN BİÇER</a:t>
            </a:r>
          </a:p>
        </p:txBody>
      </p:sp>
      <p:pic>
        <p:nvPicPr>
          <p:cNvPr id="24579" name="4 Resim" descr="C:\Users\CAGLAYAN\Desktop\10340067_1560942400861761_4864857942560706209_n.jpg"/>
          <p:cNvPicPr>
            <a:picLocks noChangeAspect="1" noChangeArrowheads="1"/>
          </p:cNvPicPr>
          <p:nvPr/>
        </p:nvPicPr>
        <p:blipFill>
          <a:blip r:embed="rId2" cstate="print"/>
          <a:srcRect/>
          <a:stretch>
            <a:fillRect/>
          </a:stretch>
        </p:blipFill>
        <p:spPr bwMode="auto">
          <a:xfrm>
            <a:off x="4356100" y="1412875"/>
            <a:ext cx="4248150" cy="45370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11714" y="1340768"/>
            <a:ext cx="3872254" cy="4320480"/>
          </a:xfrm>
        </p:spPr>
        <p:txBody>
          <a:bodyPr>
            <a:normAutofit/>
          </a:bodyPr>
          <a:lstStyle/>
          <a:p>
            <a:pPr algn="ctr" fontAlgn="auto">
              <a:spcAft>
                <a:spcPts val="0"/>
              </a:spcAft>
              <a:defRPr/>
            </a:pPr>
            <a:r>
              <a:rPr lang="tr-TR" sz="1800" dirty="0" smtClean="0"/>
              <a:t>Merhaba, adım Talha </a:t>
            </a:r>
            <a:r>
              <a:rPr lang="tr-TR" sz="1800" dirty="0" err="1" smtClean="0"/>
              <a:t>Yünkuş</a:t>
            </a:r>
            <a:r>
              <a:rPr lang="tr-TR" sz="1800" dirty="0" smtClean="0"/>
              <a:t>. 17 yaşındayım. Bursa’da yaşıyorum. futbolcuyum  ve Futbol oynamayı seviyorum. Arkadaş  canlısıyım. Bir erkek kardeşe sahibim ve o benden küçük. Müzik dinlemeyi, kitap okumayı ve bilgisayar oyunu oymamayı seviyorum. Favori şarkıcım </a:t>
            </a:r>
            <a:r>
              <a:rPr lang="tr-TR" sz="1800" dirty="0" err="1" smtClean="0"/>
              <a:t>Müslüm</a:t>
            </a:r>
            <a:r>
              <a:rPr lang="tr-TR" sz="1800" dirty="0" smtClean="0"/>
              <a:t> </a:t>
            </a:r>
            <a:r>
              <a:rPr lang="tr-TR" sz="1800" dirty="0" err="1" smtClean="0"/>
              <a:t>Gürses</a:t>
            </a:r>
            <a:r>
              <a:rPr lang="tr-TR" sz="1800" dirty="0" smtClean="0"/>
              <a:t>. Tarih dersini sevmiyorum.</a:t>
            </a:r>
            <a:endParaRPr lang="tr-TR" sz="1800" dirty="0"/>
          </a:p>
        </p:txBody>
      </p:sp>
      <p:sp>
        <p:nvSpPr>
          <p:cNvPr id="25602" name="2 Alt Başlık"/>
          <p:cNvSpPr>
            <a:spLocks noGrp="1"/>
          </p:cNvSpPr>
          <p:nvPr>
            <p:ph type="subTitle" idx="1"/>
          </p:nvPr>
        </p:nvSpPr>
        <p:spPr>
          <a:xfrm>
            <a:off x="433388" y="188913"/>
            <a:ext cx="6480175" cy="431800"/>
          </a:xfrm>
        </p:spPr>
        <p:txBody>
          <a:bodyPr/>
          <a:lstStyle/>
          <a:p>
            <a:pPr algn="ctr"/>
            <a:r>
              <a:rPr lang="tr-TR" smtClean="0">
                <a:latin typeface="Aharoni"/>
                <a:ea typeface="Aharoni"/>
                <a:cs typeface="Aharoni"/>
              </a:rPr>
              <a:t>TALHA YÜNKUŞ</a:t>
            </a:r>
          </a:p>
        </p:txBody>
      </p:sp>
      <p:pic>
        <p:nvPicPr>
          <p:cNvPr id="5" name="Picture 5" descr="fotoÄŸraf (1)"/>
          <p:cNvPicPr>
            <a:picLocks noChangeAspect="1" noChangeArrowheads="1"/>
          </p:cNvPicPr>
          <p:nvPr/>
        </p:nvPicPr>
        <p:blipFill>
          <a:blip r:embed="rId2" cstate="print"/>
          <a:srcRect/>
          <a:stretch>
            <a:fillRect/>
          </a:stretch>
        </p:blipFill>
        <p:spPr bwMode="auto">
          <a:xfrm>
            <a:off x="4716463" y="1412875"/>
            <a:ext cx="3995737" cy="399573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11714" y="1340768"/>
            <a:ext cx="3872254" cy="4320480"/>
          </a:xfrm>
        </p:spPr>
        <p:txBody>
          <a:bodyPr>
            <a:normAutofit/>
          </a:bodyPr>
          <a:lstStyle/>
          <a:p>
            <a:pPr algn="ctr" fontAlgn="auto">
              <a:spcAft>
                <a:spcPts val="0"/>
              </a:spcAft>
              <a:defRPr/>
            </a:pPr>
            <a:r>
              <a:rPr lang="tr-TR" sz="1800" dirty="0" err="1" smtClean="0"/>
              <a:t>Meraba</a:t>
            </a:r>
            <a:r>
              <a:rPr lang="tr-TR" sz="1800" dirty="0" smtClean="0"/>
              <a:t>! Ben tayfun sönmez 17 yaşındayım  Gaziantepliyim. pansiyon’da kalıyorum çünkü:Ailem  </a:t>
            </a:r>
            <a:r>
              <a:rPr lang="tr-TR" sz="1800" dirty="0" err="1" smtClean="0"/>
              <a:t>Gaziantepte</a:t>
            </a:r>
            <a:r>
              <a:rPr lang="tr-TR" sz="1800" dirty="0" smtClean="0"/>
              <a:t> yaşıyor  ve </a:t>
            </a:r>
            <a:r>
              <a:rPr lang="tr-TR" sz="1800" dirty="0" err="1" smtClean="0"/>
              <a:t>okudugum</a:t>
            </a:r>
            <a:r>
              <a:rPr lang="tr-TR" sz="1800" dirty="0" smtClean="0"/>
              <a:t> okul </a:t>
            </a:r>
            <a:r>
              <a:rPr lang="tr-TR" sz="1800" dirty="0" err="1" smtClean="0"/>
              <a:t>Gaziantepte</a:t>
            </a:r>
            <a:r>
              <a:rPr lang="tr-TR" sz="1800" dirty="0" smtClean="0"/>
              <a:t> yok . sık sık ailemle birlikte olmak için Gaziantep’e gidiyorum. Branşım  Futbol .Hobilerim :sinemaya gitmek,müzik dinlemek,futbol  oynamak,kitap okumak ve arkadaşlarımla vakit geçirmeyi seviyorum. spor yapmayı  seviyorum </a:t>
            </a:r>
            <a:endParaRPr lang="tr-TR" sz="1800" dirty="0"/>
          </a:p>
        </p:txBody>
      </p:sp>
      <p:sp>
        <p:nvSpPr>
          <p:cNvPr id="26626" name="2 Alt Başlık"/>
          <p:cNvSpPr>
            <a:spLocks noGrp="1"/>
          </p:cNvSpPr>
          <p:nvPr>
            <p:ph type="subTitle" idx="1"/>
          </p:nvPr>
        </p:nvSpPr>
        <p:spPr>
          <a:xfrm>
            <a:off x="433388" y="188913"/>
            <a:ext cx="6480175" cy="431800"/>
          </a:xfrm>
        </p:spPr>
        <p:txBody>
          <a:bodyPr/>
          <a:lstStyle/>
          <a:p>
            <a:pPr algn="ctr"/>
            <a:r>
              <a:rPr lang="tr-TR" smtClean="0">
                <a:latin typeface="Aharoni"/>
                <a:ea typeface="Aharoni"/>
                <a:cs typeface="Aharoni"/>
              </a:rPr>
              <a:t>TAYFUN SÖNMEZ</a:t>
            </a:r>
          </a:p>
        </p:txBody>
      </p:sp>
      <p:pic>
        <p:nvPicPr>
          <p:cNvPr id="26627" name="4 Resim" descr="C:\Users\CAGLAYAN\Desktop\IMG_1207.JPG"/>
          <p:cNvPicPr>
            <a:picLocks noChangeAspect="1" noChangeArrowheads="1"/>
          </p:cNvPicPr>
          <p:nvPr/>
        </p:nvPicPr>
        <p:blipFill>
          <a:blip r:embed="rId2" cstate="print"/>
          <a:srcRect/>
          <a:stretch>
            <a:fillRect/>
          </a:stretch>
        </p:blipFill>
        <p:spPr bwMode="auto">
          <a:xfrm>
            <a:off x="4572000" y="1484313"/>
            <a:ext cx="3816350" cy="417671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11714" y="1340768"/>
            <a:ext cx="3872254" cy="4320480"/>
          </a:xfrm>
        </p:spPr>
        <p:txBody>
          <a:bodyPr>
            <a:normAutofit/>
          </a:bodyPr>
          <a:lstStyle/>
          <a:p>
            <a:pPr algn="ctr" fontAlgn="auto">
              <a:spcAft>
                <a:spcPts val="0"/>
              </a:spcAft>
              <a:defRPr/>
            </a:pPr>
            <a:r>
              <a:rPr lang="tr-TR" sz="1800" smtClean="0"/>
              <a:t>Merhaba </a:t>
            </a:r>
            <a:br>
              <a:rPr lang="tr-TR" sz="1800" smtClean="0"/>
            </a:br>
            <a:r>
              <a:rPr lang="tr-TR" sz="1800" smtClean="0"/>
              <a:t>Ben Tuğba Bozdemir. 16 yaşındayım . Branşım taekwondo spor yapmayı kitap okumayı ve müzik dinlemeyi  çok seviyorum.</a:t>
            </a:r>
            <a:endParaRPr lang="tr-TR" sz="1800"/>
          </a:p>
        </p:txBody>
      </p:sp>
      <p:sp>
        <p:nvSpPr>
          <p:cNvPr id="27650" name="2 Alt Başlık"/>
          <p:cNvSpPr>
            <a:spLocks noGrp="1"/>
          </p:cNvSpPr>
          <p:nvPr>
            <p:ph type="subTitle" idx="1"/>
          </p:nvPr>
        </p:nvSpPr>
        <p:spPr>
          <a:xfrm>
            <a:off x="433388" y="188913"/>
            <a:ext cx="6480175" cy="431800"/>
          </a:xfrm>
        </p:spPr>
        <p:txBody>
          <a:bodyPr/>
          <a:lstStyle/>
          <a:p>
            <a:pPr algn="ctr"/>
            <a:r>
              <a:rPr lang="tr-TR" smtClean="0">
                <a:latin typeface="Aharoni"/>
                <a:ea typeface="Aharoni"/>
                <a:cs typeface="Aharoni"/>
              </a:rPr>
              <a:t>TUĞBA BOZDEMİR</a:t>
            </a:r>
          </a:p>
        </p:txBody>
      </p:sp>
      <p:pic>
        <p:nvPicPr>
          <p:cNvPr id="27651" name="5 Resim" descr="C:\Users\w7\Desktop\received_870422943000650.jpeg"/>
          <p:cNvPicPr>
            <a:picLocks noChangeAspect="1" noChangeArrowheads="1"/>
          </p:cNvPicPr>
          <p:nvPr/>
        </p:nvPicPr>
        <p:blipFill>
          <a:blip r:embed="rId2" cstate="print"/>
          <a:srcRect/>
          <a:stretch>
            <a:fillRect/>
          </a:stretch>
        </p:blipFill>
        <p:spPr bwMode="auto">
          <a:xfrm>
            <a:off x="4500563" y="1484313"/>
            <a:ext cx="3600450" cy="417671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11714" y="1340768"/>
            <a:ext cx="3872254" cy="4320480"/>
          </a:xfrm>
        </p:spPr>
        <p:txBody>
          <a:bodyPr>
            <a:normAutofit/>
          </a:bodyPr>
          <a:lstStyle/>
          <a:p>
            <a:pPr algn="ctr" fontAlgn="auto">
              <a:spcAft>
                <a:spcPts val="0"/>
              </a:spcAft>
              <a:defRPr/>
            </a:pPr>
            <a:r>
              <a:rPr lang="tr-TR" sz="1800" dirty="0" smtClean="0"/>
              <a:t>Merhaba, ben Uğurcan Durmaz. Bursalıyım. 17 yaşındayım. Celal Sönmez Spor Lisesinde 11. Sınıf öğrencisiyim. Hentbolcuyum. Hobilerim müzik dinlemek, voleybol oynamak ve  </a:t>
            </a:r>
            <a:r>
              <a:rPr lang="tr-TR" sz="1800" dirty="0" err="1" smtClean="0"/>
              <a:t>arkdaşlarımla</a:t>
            </a:r>
            <a:r>
              <a:rPr lang="tr-TR" sz="1800" dirty="0" smtClean="0"/>
              <a:t> vakit geçirmek. Sporu severim. Bir tanede erkek kardeşim var.</a:t>
            </a:r>
            <a:endParaRPr lang="tr-TR" sz="1800" dirty="0"/>
          </a:p>
        </p:txBody>
      </p:sp>
      <p:sp>
        <p:nvSpPr>
          <p:cNvPr id="28674" name="2 Alt Başlık"/>
          <p:cNvSpPr>
            <a:spLocks noGrp="1"/>
          </p:cNvSpPr>
          <p:nvPr>
            <p:ph type="subTitle" idx="1"/>
          </p:nvPr>
        </p:nvSpPr>
        <p:spPr>
          <a:xfrm>
            <a:off x="433388" y="188913"/>
            <a:ext cx="6480175" cy="431800"/>
          </a:xfrm>
        </p:spPr>
        <p:txBody>
          <a:bodyPr/>
          <a:lstStyle/>
          <a:p>
            <a:pPr algn="ctr"/>
            <a:r>
              <a:rPr lang="tr-TR" smtClean="0">
                <a:latin typeface="Aharoni"/>
                <a:ea typeface="Aharoni"/>
                <a:cs typeface="Aharoni"/>
              </a:rPr>
              <a:t>UĞURCAN DURMAZ</a:t>
            </a:r>
          </a:p>
        </p:txBody>
      </p:sp>
      <p:pic>
        <p:nvPicPr>
          <p:cNvPr id="28675" name="4 Resim" descr="C:\Users\CAGLAYAN\Desktop\IMG_1168.JPG"/>
          <p:cNvPicPr>
            <a:picLocks noChangeAspect="1" noChangeArrowheads="1"/>
          </p:cNvPicPr>
          <p:nvPr/>
        </p:nvPicPr>
        <p:blipFill>
          <a:blip r:embed="rId2" cstate="print"/>
          <a:srcRect/>
          <a:stretch>
            <a:fillRect/>
          </a:stretch>
        </p:blipFill>
        <p:spPr bwMode="auto">
          <a:xfrm>
            <a:off x="4500563" y="1412875"/>
            <a:ext cx="3816350" cy="482441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11714" y="1340768"/>
            <a:ext cx="3872254" cy="4320480"/>
          </a:xfrm>
        </p:spPr>
        <p:txBody>
          <a:bodyPr>
            <a:normAutofit/>
          </a:bodyPr>
          <a:lstStyle/>
          <a:p>
            <a:pPr algn="ctr" fontAlgn="auto">
              <a:spcAft>
                <a:spcPts val="0"/>
              </a:spcAft>
              <a:defRPr/>
            </a:pPr>
            <a:r>
              <a:rPr lang="tr-TR" sz="1800" smtClean="0"/>
              <a:t>Merhaba</a:t>
            </a:r>
            <a:br>
              <a:rPr lang="tr-TR" sz="1800" smtClean="0"/>
            </a:br>
            <a:r>
              <a:rPr lang="tr-TR" sz="1800" smtClean="0"/>
              <a:t>Ben Dilara Alkan.  16 yaşındayım, Sakarya da doğdum. Bursa da yaşıyorum. Bursa Celal Sönmez Spor Lisesi nde okuyorum. Kumral ve ela gözlüyüm. 9 senedir basketbol oynuyorum. Sinemaya gitmeyi, yüzmeyi, gezmeyi ve müzik dinlemeyi çok severim. Yeni insanlarla tanışmak, yeni yerler görmek bana büyük bir zevk verir. Balık yemeği çok severim. </a:t>
            </a:r>
            <a:r>
              <a:rPr lang="tr-TR" sz="1800" smtClean="0">
                <a:sym typeface="Wingdings"/>
              </a:rPr>
              <a:t></a:t>
            </a:r>
            <a:endParaRPr lang="tr-TR" sz="1800"/>
          </a:p>
        </p:txBody>
      </p:sp>
      <p:sp>
        <p:nvSpPr>
          <p:cNvPr id="29698" name="2 Alt Başlık"/>
          <p:cNvSpPr>
            <a:spLocks noGrp="1"/>
          </p:cNvSpPr>
          <p:nvPr>
            <p:ph type="subTitle" idx="1"/>
          </p:nvPr>
        </p:nvSpPr>
        <p:spPr>
          <a:xfrm>
            <a:off x="433388" y="188913"/>
            <a:ext cx="6480175" cy="431800"/>
          </a:xfrm>
        </p:spPr>
        <p:txBody>
          <a:bodyPr/>
          <a:lstStyle/>
          <a:p>
            <a:pPr algn="ctr"/>
            <a:r>
              <a:rPr lang="tr-TR" smtClean="0">
                <a:latin typeface="Aharoni"/>
                <a:ea typeface="Aharoni"/>
                <a:cs typeface="Aharoni"/>
              </a:rPr>
              <a:t>DİLARA ALKAN</a:t>
            </a:r>
          </a:p>
        </p:txBody>
      </p:sp>
      <p:pic>
        <p:nvPicPr>
          <p:cNvPr id="29699" name="Picture 2" descr="F:\dilara foto.JPG"/>
          <p:cNvPicPr>
            <a:picLocks noChangeAspect="1" noChangeArrowheads="1"/>
          </p:cNvPicPr>
          <p:nvPr/>
        </p:nvPicPr>
        <p:blipFill>
          <a:blip r:embed="rId2" cstate="print"/>
          <a:srcRect/>
          <a:stretch>
            <a:fillRect/>
          </a:stretch>
        </p:blipFill>
        <p:spPr bwMode="auto">
          <a:xfrm>
            <a:off x="4932363" y="1628775"/>
            <a:ext cx="3506787" cy="46767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11714" y="1340768"/>
            <a:ext cx="3872254" cy="4320480"/>
          </a:xfrm>
        </p:spPr>
        <p:txBody>
          <a:bodyPr>
            <a:normAutofit/>
          </a:bodyPr>
          <a:lstStyle/>
          <a:p>
            <a:pPr algn="ctr" fontAlgn="auto">
              <a:spcAft>
                <a:spcPts val="0"/>
              </a:spcAft>
              <a:defRPr/>
            </a:pPr>
            <a:r>
              <a:rPr lang="tr-TR" sz="1800" dirty="0" smtClean="0"/>
              <a:t>Merhaba ,</a:t>
            </a:r>
            <a:br>
              <a:rPr lang="tr-TR" sz="1800" dirty="0" smtClean="0"/>
            </a:br>
            <a:r>
              <a:rPr lang="tr-TR" sz="1800" dirty="0" smtClean="0"/>
              <a:t>adım Batuhan Mert Tomarza</a:t>
            </a:r>
            <a:br>
              <a:rPr lang="tr-TR" sz="1800" dirty="0" smtClean="0"/>
            </a:br>
            <a:r>
              <a:rPr lang="tr-TR" sz="1800" dirty="0" smtClean="0"/>
              <a:t>  17 yaşındayım. Futbol oynamayı seviyorum ve meslek olarak düşünüyorum. Yüzmeyi ve müzik dinlemeyi seviyorum. Bir ablam var. Hayvanları  seviyorum ve 2 köpeğe sahibim. Yolculuk yapmayı severim. Arkadaş canlısıyım. En sevdiğim sanatçı </a:t>
            </a:r>
            <a:r>
              <a:rPr lang="tr-TR" sz="1800" dirty="0" err="1" smtClean="0"/>
              <a:t>Whiz</a:t>
            </a:r>
            <a:r>
              <a:rPr lang="tr-TR" sz="1800" dirty="0" smtClean="0"/>
              <a:t> </a:t>
            </a:r>
            <a:r>
              <a:rPr lang="tr-TR" sz="1800" dirty="0" err="1" smtClean="0"/>
              <a:t>Khalifa</a:t>
            </a:r>
            <a:r>
              <a:rPr lang="tr-TR" sz="1800" dirty="0" smtClean="0"/>
              <a:t> </a:t>
            </a:r>
            <a:endParaRPr lang="tr-TR" sz="1800" dirty="0"/>
          </a:p>
        </p:txBody>
      </p:sp>
      <p:sp>
        <p:nvSpPr>
          <p:cNvPr id="30722" name="2 Alt Başlık"/>
          <p:cNvSpPr>
            <a:spLocks noGrp="1"/>
          </p:cNvSpPr>
          <p:nvPr>
            <p:ph type="subTitle" idx="1"/>
          </p:nvPr>
        </p:nvSpPr>
        <p:spPr>
          <a:xfrm>
            <a:off x="433388" y="188913"/>
            <a:ext cx="6480175" cy="431800"/>
          </a:xfrm>
        </p:spPr>
        <p:txBody>
          <a:bodyPr/>
          <a:lstStyle/>
          <a:p>
            <a:pPr algn="ctr"/>
            <a:r>
              <a:rPr lang="tr-TR" smtClean="0">
                <a:latin typeface="Aharoni"/>
                <a:ea typeface="Aharoni"/>
                <a:cs typeface="Aharoni"/>
              </a:rPr>
              <a:t>BATUHAN MERT TOMARZA</a:t>
            </a:r>
          </a:p>
        </p:txBody>
      </p:sp>
      <p:pic>
        <p:nvPicPr>
          <p:cNvPr id="30723" name="4 Resim" descr="C:\Users\CAGLAYAN\AppData\Local\Microsoft\Windows\Temporary Internet Files\Content.Word\20150417_124900.jpg"/>
          <p:cNvPicPr>
            <a:picLocks noChangeAspect="1" noChangeArrowheads="1"/>
          </p:cNvPicPr>
          <p:nvPr/>
        </p:nvPicPr>
        <p:blipFill>
          <a:blip r:embed="rId2" cstate="print"/>
          <a:srcRect/>
          <a:stretch>
            <a:fillRect/>
          </a:stretch>
        </p:blipFill>
        <p:spPr bwMode="auto">
          <a:xfrm>
            <a:off x="4932363" y="836613"/>
            <a:ext cx="3241675" cy="576103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11714" y="1340768"/>
            <a:ext cx="3872254" cy="4320480"/>
          </a:xfrm>
        </p:spPr>
        <p:txBody>
          <a:bodyPr>
            <a:normAutofit/>
          </a:bodyPr>
          <a:lstStyle/>
          <a:p>
            <a:pPr algn="ctr" fontAlgn="auto">
              <a:spcAft>
                <a:spcPts val="0"/>
              </a:spcAft>
              <a:defRPr/>
            </a:pPr>
            <a:r>
              <a:rPr lang="tr-TR" sz="2000" dirty="0" smtClean="0"/>
              <a:t>Merhaba. Benim adım Aslıhan Erdem.16 yaşındayım. 3 kız kardeşim var.  Annem ev hanımı, babam sivil memur. Arkadaşlarımla dışarıda gezmeyi  ve spor yapmayı seviyorum. Kayak sporuyla ilgileniyorum.</a:t>
            </a:r>
            <a:br>
              <a:rPr lang="tr-TR" sz="2000" dirty="0" smtClean="0"/>
            </a:br>
            <a:r>
              <a:rPr lang="tr-TR" sz="2000" dirty="0" smtClean="0"/>
              <a:t/>
            </a:r>
            <a:br>
              <a:rPr lang="tr-TR" sz="2000" dirty="0" smtClean="0"/>
            </a:br>
            <a:endParaRPr lang="tr-TR" sz="2000" dirty="0"/>
          </a:p>
        </p:txBody>
      </p:sp>
      <p:sp>
        <p:nvSpPr>
          <p:cNvPr id="13314" name="2 Alt Başlık"/>
          <p:cNvSpPr>
            <a:spLocks noGrp="1"/>
          </p:cNvSpPr>
          <p:nvPr>
            <p:ph type="subTitle" idx="1"/>
          </p:nvPr>
        </p:nvSpPr>
        <p:spPr>
          <a:xfrm>
            <a:off x="433388" y="188913"/>
            <a:ext cx="6480175" cy="431800"/>
          </a:xfrm>
        </p:spPr>
        <p:txBody>
          <a:bodyPr/>
          <a:lstStyle/>
          <a:p>
            <a:pPr algn="ctr"/>
            <a:r>
              <a:rPr lang="tr-TR" smtClean="0">
                <a:latin typeface="Aharoni"/>
                <a:ea typeface="Aharoni"/>
                <a:cs typeface="Aharoni"/>
              </a:rPr>
              <a:t>ASLIHAN ERDEM</a:t>
            </a:r>
          </a:p>
        </p:txBody>
      </p:sp>
      <p:pic>
        <p:nvPicPr>
          <p:cNvPr id="13315" name="3 Resim" descr="C:\Users\Hüseyin\AppData\Local\Microsoft\Windows\Temporary Internet Files\Content.Word\IMG_20140813_001710.jpg"/>
          <p:cNvPicPr>
            <a:picLocks noChangeAspect="1" noChangeArrowheads="1"/>
          </p:cNvPicPr>
          <p:nvPr/>
        </p:nvPicPr>
        <p:blipFill>
          <a:blip r:embed="rId2" cstate="print"/>
          <a:srcRect/>
          <a:stretch>
            <a:fillRect/>
          </a:stretch>
        </p:blipFill>
        <p:spPr bwMode="auto">
          <a:xfrm>
            <a:off x="4356100" y="1196975"/>
            <a:ext cx="4608513" cy="431958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11714" y="1340768"/>
            <a:ext cx="3872254" cy="4320480"/>
          </a:xfrm>
        </p:spPr>
        <p:txBody>
          <a:bodyPr>
            <a:normAutofit/>
          </a:bodyPr>
          <a:lstStyle/>
          <a:p>
            <a:pPr algn="ctr" fontAlgn="auto">
              <a:spcAft>
                <a:spcPts val="0"/>
              </a:spcAft>
              <a:defRPr/>
            </a:pPr>
            <a:r>
              <a:rPr lang="tr-TR" sz="1600" dirty="0" smtClean="0"/>
              <a:t> merhaba.</a:t>
            </a:r>
            <a:br>
              <a:rPr lang="tr-TR" sz="1600" dirty="0" smtClean="0"/>
            </a:br>
            <a:r>
              <a:rPr lang="tr-TR" sz="1600" dirty="0" smtClean="0"/>
              <a:t>ismim emir </a:t>
            </a:r>
            <a:r>
              <a:rPr lang="tr-TR" sz="1600" dirty="0" err="1" smtClean="0"/>
              <a:t>Kutlay</a:t>
            </a:r>
            <a:r>
              <a:rPr lang="tr-TR" sz="1600" dirty="0" smtClean="0"/>
              <a:t> </a:t>
            </a:r>
            <a:r>
              <a:rPr lang="tr-TR" sz="1600" dirty="0" err="1" smtClean="0"/>
              <a:t>yaVUZ</a:t>
            </a:r>
            <a:r>
              <a:rPr lang="tr-TR" sz="1600" dirty="0" smtClean="0"/>
              <a:t>. 17 yaşındayım. 1998 yılında Bursa da doğdum. Bursa da yaşıyorum. Spor lisesinde öğrenciyim.Kahverengi gözlerim ve siyah saçlarım var.Boyum 190 cm </a:t>
            </a:r>
            <a:r>
              <a:rPr lang="tr-TR" sz="1600" dirty="0" err="1" smtClean="0"/>
              <a:t>dir</a:t>
            </a:r>
            <a:r>
              <a:rPr lang="tr-TR" sz="1600" dirty="0" smtClean="0"/>
              <a:t>. Bir kız kardeşim var , ismi </a:t>
            </a:r>
            <a:r>
              <a:rPr lang="tr-TR" sz="1600" dirty="0" err="1" smtClean="0"/>
              <a:t>berra</a:t>
            </a:r>
            <a:r>
              <a:rPr lang="tr-TR" sz="1600" dirty="0" smtClean="0"/>
              <a:t>.  9 yaşında. Bir tane kuşum var ismi </a:t>
            </a:r>
            <a:r>
              <a:rPr lang="tr-TR" sz="1600" dirty="0" err="1" smtClean="0"/>
              <a:t>Mico</a:t>
            </a:r>
            <a:r>
              <a:rPr lang="tr-TR" sz="1600" dirty="0" smtClean="0"/>
              <a:t>. Branşım basketbol  fakat sakatlandığım için ara verdim. Boş zamanlarımda kitap okumayı ve müzik dinlemeyi seviyorum. Hiçbir yemeği ayırt etmeden yerim.</a:t>
            </a:r>
            <a:endParaRPr lang="tr-TR" sz="1600" dirty="0"/>
          </a:p>
        </p:txBody>
      </p:sp>
      <p:sp>
        <p:nvSpPr>
          <p:cNvPr id="31746" name="2 Alt Başlık"/>
          <p:cNvSpPr>
            <a:spLocks noGrp="1"/>
          </p:cNvSpPr>
          <p:nvPr>
            <p:ph type="subTitle" idx="1"/>
          </p:nvPr>
        </p:nvSpPr>
        <p:spPr>
          <a:xfrm>
            <a:off x="433388" y="188913"/>
            <a:ext cx="6480175" cy="431800"/>
          </a:xfrm>
        </p:spPr>
        <p:txBody>
          <a:bodyPr/>
          <a:lstStyle/>
          <a:p>
            <a:pPr algn="ctr"/>
            <a:r>
              <a:rPr lang="tr-TR" smtClean="0">
                <a:latin typeface="Aharoni"/>
                <a:ea typeface="Aharoni"/>
                <a:cs typeface="Aharoni"/>
              </a:rPr>
              <a:t>EMİR KUTLAY YAVUZ</a:t>
            </a:r>
          </a:p>
        </p:txBody>
      </p:sp>
      <p:pic>
        <p:nvPicPr>
          <p:cNvPr id="31747" name="5 Resim" descr="C:\Users\win7\Desktop\11156125_862682167126610_4271266801369923724_n.jpg"/>
          <p:cNvPicPr>
            <a:picLocks noChangeAspect="1" noChangeArrowheads="1"/>
          </p:cNvPicPr>
          <p:nvPr/>
        </p:nvPicPr>
        <p:blipFill>
          <a:blip r:embed="rId2" cstate="print"/>
          <a:srcRect/>
          <a:stretch>
            <a:fillRect/>
          </a:stretch>
        </p:blipFill>
        <p:spPr bwMode="auto">
          <a:xfrm>
            <a:off x="4356100" y="1412875"/>
            <a:ext cx="4537075" cy="302418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11163" y="1341438"/>
            <a:ext cx="3873500" cy="4319587"/>
          </a:xfrm>
        </p:spPr>
        <p:txBody>
          <a:bodyPr>
            <a:normAutofit/>
          </a:bodyPr>
          <a:lstStyle/>
          <a:p>
            <a:pPr algn="ctr" fontAlgn="auto">
              <a:spcAft>
                <a:spcPts val="0"/>
              </a:spcAft>
              <a:defRPr/>
            </a:pPr>
            <a:r>
              <a:rPr lang="tr-TR" sz="1800" dirty="0" smtClean="0"/>
              <a:t>Merhaba,</a:t>
            </a:r>
            <a:br>
              <a:rPr lang="tr-TR" sz="1800" dirty="0" smtClean="0"/>
            </a:br>
            <a:r>
              <a:rPr lang="tr-TR" sz="1800" dirty="0" smtClean="0"/>
              <a:t>adım melisa, 16 yaşındayım. Bir kız kardeşim var. Bursa’da yaşıyorum. Voleybol benim yaşam tarzım. Sağlıklı beslenme ve spor yapmak benim için kaçınılmaz.  Bu yüzden bu projeye katıldım. Hayvanları severim ancak en sevdiğim köpeklerdir. Favori hobilerim; ormanda yürüyüş yapmak ve bisiklete binmek.</a:t>
            </a:r>
            <a:br>
              <a:rPr lang="tr-TR" sz="1800" dirty="0" smtClean="0"/>
            </a:br>
            <a:r>
              <a:rPr lang="tr-TR" sz="1800" smtClean="0"/>
              <a:t>Yakında görüşmek üzere.</a:t>
            </a:r>
            <a:endParaRPr lang="tr-TR" sz="1800" dirty="0"/>
          </a:p>
        </p:txBody>
      </p:sp>
      <p:sp>
        <p:nvSpPr>
          <p:cNvPr id="32770" name="2 Alt Başlık"/>
          <p:cNvSpPr>
            <a:spLocks noGrp="1"/>
          </p:cNvSpPr>
          <p:nvPr>
            <p:ph type="subTitle" idx="1"/>
          </p:nvPr>
        </p:nvSpPr>
        <p:spPr>
          <a:xfrm>
            <a:off x="433388" y="188913"/>
            <a:ext cx="6480175" cy="431800"/>
          </a:xfrm>
        </p:spPr>
        <p:txBody>
          <a:bodyPr/>
          <a:lstStyle/>
          <a:p>
            <a:pPr algn="ctr"/>
            <a:r>
              <a:rPr lang="tr-TR" smtClean="0">
                <a:latin typeface="Aharoni"/>
                <a:ea typeface="Aharoni"/>
                <a:cs typeface="Aharoni"/>
              </a:rPr>
              <a:t>MELİSA ÇELİK</a:t>
            </a:r>
          </a:p>
        </p:txBody>
      </p:sp>
      <p:pic>
        <p:nvPicPr>
          <p:cNvPr id="32771" name="4 Resim" descr="C:\Users\Pc\Desktop\2015-04-11 09.38.17 1.jpg"/>
          <p:cNvPicPr>
            <a:picLocks noChangeAspect="1" noChangeArrowheads="1"/>
          </p:cNvPicPr>
          <p:nvPr/>
        </p:nvPicPr>
        <p:blipFill>
          <a:blip r:embed="rId2" cstate="print"/>
          <a:srcRect/>
          <a:stretch>
            <a:fillRect/>
          </a:stretch>
        </p:blipFill>
        <p:spPr bwMode="auto">
          <a:xfrm>
            <a:off x="4427538" y="1412875"/>
            <a:ext cx="2952750" cy="46799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11714" y="1340768"/>
            <a:ext cx="3872254" cy="4320480"/>
          </a:xfrm>
        </p:spPr>
        <p:txBody>
          <a:bodyPr>
            <a:normAutofit/>
          </a:bodyPr>
          <a:lstStyle/>
          <a:p>
            <a:pPr algn="ctr" fontAlgn="auto">
              <a:spcAft>
                <a:spcPts val="0"/>
              </a:spcAft>
              <a:defRPr/>
            </a:pPr>
            <a:r>
              <a:rPr lang="tr-TR" sz="2000" dirty="0" smtClean="0"/>
              <a:t>Merhaba, benim adım Ayşenur soyadım Balkanlı.17 yaşındayım.Türkiye’de Bursa’da  yaşıyorum.Benden büyük bir </a:t>
            </a:r>
            <a:r>
              <a:rPr lang="tr-TR" sz="2000" dirty="0" err="1" smtClean="0"/>
              <a:t>abim</a:t>
            </a:r>
            <a:r>
              <a:rPr lang="tr-TR" sz="2000" dirty="0" smtClean="0"/>
              <a:t> var.  </a:t>
            </a:r>
            <a:r>
              <a:rPr lang="tr-TR" sz="2000" dirty="0" err="1" smtClean="0"/>
              <a:t>AtletİM</a:t>
            </a:r>
            <a:r>
              <a:rPr lang="tr-TR" sz="2000" dirty="0" smtClean="0"/>
              <a:t>. Müzik dinlemeyi,kitap okumayı ve şiir söylemeyi seviyorum. köpekleri ve kuşları seviyorum. Bir köpeğe ve bir kuşa sahibim. Onların isimleri Esmer ve Maviş onlarla vakit geçirmeyi seviyorum.</a:t>
            </a:r>
            <a:br>
              <a:rPr lang="tr-TR" sz="2000" dirty="0" smtClean="0"/>
            </a:br>
            <a:endParaRPr lang="tr-TR" sz="2000" dirty="0"/>
          </a:p>
        </p:txBody>
      </p:sp>
      <p:sp>
        <p:nvSpPr>
          <p:cNvPr id="14338" name="2 Alt Başlık"/>
          <p:cNvSpPr>
            <a:spLocks noGrp="1"/>
          </p:cNvSpPr>
          <p:nvPr>
            <p:ph type="subTitle" idx="1"/>
          </p:nvPr>
        </p:nvSpPr>
        <p:spPr>
          <a:xfrm>
            <a:off x="433388" y="188913"/>
            <a:ext cx="6480175" cy="431800"/>
          </a:xfrm>
        </p:spPr>
        <p:txBody>
          <a:bodyPr/>
          <a:lstStyle/>
          <a:p>
            <a:pPr algn="ctr"/>
            <a:r>
              <a:rPr lang="tr-TR" smtClean="0">
                <a:latin typeface="Aharoni"/>
                <a:ea typeface="Aharoni"/>
                <a:cs typeface="Aharoni"/>
              </a:rPr>
              <a:t>AYŞENUR  BALKANLI</a:t>
            </a:r>
          </a:p>
        </p:txBody>
      </p:sp>
      <p:pic>
        <p:nvPicPr>
          <p:cNvPr id="14339" name="4 Resim" descr="C:\Users\CAGLAYAN\Desktop\IMG_0953.JPG"/>
          <p:cNvPicPr>
            <a:picLocks noChangeAspect="1" noChangeArrowheads="1"/>
          </p:cNvPicPr>
          <p:nvPr/>
        </p:nvPicPr>
        <p:blipFill>
          <a:blip r:embed="rId2" cstate="print"/>
          <a:srcRect/>
          <a:stretch>
            <a:fillRect/>
          </a:stretch>
        </p:blipFill>
        <p:spPr bwMode="auto">
          <a:xfrm>
            <a:off x="4284663" y="1412875"/>
            <a:ext cx="4032250" cy="48958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11714" y="1340768"/>
            <a:ext cx="3872254" cy="4320480"/>
          </a:xfrm>
        </p:spPr>
        <p:txBody>
          <a:bodyPr>
            <a:normAutofit/>
          </a:bodyPr>
          <a:lstStyle/>
          <a:p>
            <a:pPr algn="ctr" fontAlgn="auto">
              <a:spcAft>
                <a:spcPts val="0"/>
              </a:spcAft>
              <a:defRPr/>
            </a:pPr>
            <a:r>
              <a:rPr lang="tr-TR" sz="1800" dirty="0" smtClean="0"/>
              <a:t>Merhaba,</a:t>
            </a:r>
            <a:br>
              <a:rPr lang="tr-TR" sz="1800" dirty="0" smtClean="0"/>
            </a:br>
            <a:r>
              <a:rPr lang="tr-TR" sz="1800" dirty="0" smtClean="0"/>
              <a:t>Benim adım Eda EYÜPOĞLU.16 yaşındayım ve 10. Sınıf öğrencisiyim. Uzun dalgalı saçlara ve mavi gözlere sahibim. Tek </a:t>
            </a:r>
            <a:r>
              <a:rPr lang="tr-TR" sz="1800" dirty="0" err="1" smtClean="0"/>
              <a:t>çoçuğum</a:t>
            </a:r>
            <a:r>
              <a:rPr lang="tr-TR" sz="1800" dirty="0" smtClean="0"/>
              <a:t>. Milli </a:t>
            </a:r>
            <a:r>
              <a:rPr lang="tr-TR" sz="1800" dirty="0" err="1" smtClean="0"/>
              <a:t>Cimnastikçiyim</a:t>
            </a:r>
            <a:r>
              <a:rPr lang="tr-TR" sz="1800" dirty="0" smtClean="0"/>
              <a:t>. Hobilerim müzik dinlemek ve dans etmek. Arkadaşlarımla vakit geçirmeyi severim.</a:t>
            </a:r>
            <a:br>
              <a:rPr lang="tr-TR" sz="1800" dirty="0" smtClean="0"/>
            </a:br>
            <a:r>
              <a:rPr lang="tr-TR" sz="2000" dirty="0" smtClean="0"/>
              <a:t/>
            </a:r>
            <a:br>
              <a:rPr lang="tr-TR" sz="2000" dirty="0" smtClean="0"/>
            </a:br>
            <a:endParaRPr lang="tr-TR" sz="2000" dirty="0"/>
          </a:p>
        </p:txBody>
      </p:sp>
      <p:sp>
        <p:nvSpPr>
          <p:cNvPr id="15362" name="2 Alt Başlık"/>
          <p:cNvSpPr>
            <a:spLocks noGrp="1"/>
          </p:cNvSpPr>
          <p:nvPr>
            <p:ph type="subTitle" idx="1"/>
          </p:nvPr>
        </p:nvSpPr>
        <p:spPr>
          <a:xfrm>
            <a:off x="433388" y="188913"/>
            <a:ext cx="6480175" cy="431800"/>
          </a:xfrm>
        </p:spPr>
        <p:txBody>
          <a:bodyPr/>
          <a:lstStyle/>
          <a:p>
            <a:pPr algn="ctr"/>
            <a:r>
              <a:rPr lang="tr-TR" smtClean="0">
                <a:latin typeface="Aharoni"/>
                <a:ea typeface="Aharoni"/>
                <a:cs typeface="Aharoni"/>
              </a:rPr>
              <a:t>EDA EYÜPOĞLU</a:t>
            </a:r>
          </a:p>
        </p:txBody>
      </p:sp>
      <p:pic>
        <p:nvPicPr>
          <p:cNvPr id="15363" name="5 Resim" descr="F:\IMG_20150306_121857.jpg"/>
          <p:cNvPicPr>
            <a:picLocks noChangeAspect="1" noChangeArrowheads="1"/>
          </p:cNvPicPr>
          <p:nvPr/>
        </p:nvPicPr>
        <p:blipFill>
          <a:blip r:embed="rId2" cstate="print"/>
          <a:srcRect/>
          <a:stretch>
            <a:fillRect/>
          </a:stretch>
        </p:blipFill>
        <p:spPr bwMode="auto">
          <a:xfrm>
            <a:off x="4284663" y="1412875"/>
            <a:ext cx="3959225" cy="49688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11714" y="1340768"/>
            <a:ext cx="3872254" cy="4320480"/>
          </a:xfrm>
        </p:spPr>
        <p:txBody>
          <a:bodyPr>
            <a:normAutofit/>
          </a:bodyPr>
          <a:lstStyle/>
          <a:p>
            <a:pPr algn="ctr" fontAlgn="auto">
              <a:spcAft>
                <a:spcPts val="0"/>
              </a:spcAft>
              <a:defRPr/>
            </a:pPr>
            <a:r>
              <a:rPr lang="tr-TR" sz="1800" dirty="0" smtClean="0"/>
              <a:t>Adım Gamze  </a:t>
            </a:r>
            <a:r>
              <a:rPr lang="tr-TR" sz="1800" dirty="0" err="1" smtClean="0"/>
              <a:t>Aydeniz</a:t>
            </a:r>
            <a:r>
              <a:rPr lang="tr-TR" sz="1800" dirty="0" smtClean="0"/>
              <a:t>. 16 yaşındayım. Bir tane  </a:t>
            </a:r>
            <a:r>
              <a:rPr lang="tr-TR" sz="1800" dirty="0" err="1" smtClean="0"/>
              <a:t>abim</a:t>
            </a:r>
            <a:r>
              <a:rPr lang="tr-TR" sz="1800" dirty="0" smtClean="0"/>
              <a:t>  var. Boş zamanlarımda kitap okumayı  ve voleybol oynamayı seviyorum. Cesur biriyim. KENDİME GÜVENİRİM. ailemi çok seviyorum. Annemle alışveriş yapmaya bayılırım. En sevdiğim arkadaşlarım Seren ve Nezaket. Spor yapmayı seviyorum.</a:t>
            </a:r>
            <a:endParaRPr lang="tr-TR" sz="1800" dirty="0"/>
          </a:p>
        </p:txBody>
      </p:sp>
      <p:sp>
        <p:nvSpPr>
          <p:cNvPr id="16386" name="2 Alt Başlık"/>
          <p:cNvSpPr>
            <a:spLocks noGrp="1"/>
          </p:cNvSpPr>
          <p:nvPr>
            <p:ph type="subTitle" idx="1"/>
          </p:nvPr>
        </p:nvSpPr>
        <p:spPr>
          <a:xfrm>
            <a:off x="433388" y="188913"/>
            <a:ext cx="6480175" cy="431800"/>
          </a:xfrm>
        </p:spPr>
        <p:txBody>
          <a:bodyPr/>
          <a:lstStyle/>
          <a:p>
            <a:pPr algn="ctr"/>
            <a:r>
              <a:rPr lang="tr-TR" smtClean="0">
                <a:latin typeface="Aharoni"/>
                <a:ea typeface="Aharoni"/>
                <a:cs typeface="Aharoni"/>
              </a:rPr>
              <a:t>GAMZE  AYDENİZ</a:t>
            </a:r>
          </a:p>
        </p:txBody>
      </p:sp>
      <p:pic>
        <p:nvPicPr>
          <p:cNvPr id="16387" name="5 Resim" descr="C:\Users\CAGLAYAN\Desktop\img_20141112_1.jpg"/>
          <p:cNvPicPr>
            <a:picLocks noChangeAspect="1" noChangeArrowheads="1"/>
          </p:cNvPicPr>
          <p:nvPr/>
        </p:nvPicPr>
        <p:blipFill>
          <a:blip r:embed="rId2" cstate="print"/>
          <a:srcRect/>
          <a:stretch>
            <a:fillRect/>
          </a:stretch>
        </p:blipFill>
        <p:spPr bwMode="auto">
          <a:xfrm>
            <a:off x="4284663" y="1412875"/>
            <a:ext cx="3959225" cy="460851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11163" y="1341438"/>
            <a:ext cx="3873500" cy="4319587"/>
          </a:xfrm>
        </p:spPr>
        <p:txBody>
          <a:bodyPr/>
          <a:lstStyle/>
          <a:p>
            <a:pPr algn="ctr"/>
            <a:r>
              <a:rPr lang="tr-TR" sz="2000" cap="none" dirty="0" smtClean="0">
                <a:ln>
                  <a:noFill/>
                </a:ln>
                <a:solidFill>
                  <a:srgbClr val="00FFFF"/>
                </a:solidFill>
                <a:effectLst>
                  <a:outerShdw blurRad="38100" dist="38100" dir="2700000" algn="tl">
                    <a:srgbClr val="000000"/>
                  </a:outerShdw>
                </a:effectLst>
              </a:rPr>
              <a:t>MERHABA,</a:t>
            </a:r>
            <a:br>
              <a:rPr lang="tr-TR" sz="2000" cap="none" dirty="0" smtClean="0">
                <a:ln>
                  <a:noFill/>
                </a:ln>
                <a:solidFill>
                  <a:srgbClr val="00FFFF"/>
                </a:solidFill>
                <a:effectLst>
                  <a:outerShdw blurRad="38100" dist="38100" dir="2700000" algn="tl">
                    <a:srgbClr val="000000"/>
                  </a:outerShdw>
                </a:effectLst>
              </a:rPr>
            </a:br>
            <a:r>
              <a:rPr lang="tr-TR" sz="2000" cap="none" dirty="0" smtClean="0">
                <a:ln>
                  <a:noFill/>
                </a:ln>
                <a:solidFill>
                  <a:srgbClr val="00FFFF"/>
                </a:solidFill>
                <a:effectLst>
                  <a:outerShdw blurRad="38100" dist="38100" dir="2700000" algn="tl">
                    <a:srgbClr val="000000"/>
                  </a:outerShdw>
                </a:effectLst>
              </a:rPr>
              <a:t>BEN GÖZDE BEDİR. 11/B SINIFINDAYIM. 17 YAŞINDAYIM. EN FAVORİ HOBİM MÜZİK DİNLEMEK. FUTBOLU SEVERİM BU YÜZDEN FUTBOL HAKEMLİĞİ YAPIYORUM. DUYGUSAL BİRİYİM VE BENİ ANLAYAN İNSANLARA MİNNETTARIM.</a:t>
            </a:r>
          </a:p>
        </p:txBody>
      </p:sp>
      <p:sp>
        <p:nvSpPr>
          <p:cNvPr id="17410" name="2 Alt Başlık"/>
          <p:cNvSpPr>
            <a:spLocks noGrp="1"/>
          </p:cNvSpPr>
          <p:nvPr>
            <p:ph type="subTitle" idx="1"/>
          </p:nvPr>
        </p:nvSpPr>
        <p:spPr>
          <a:xfrm>
            <a:off x="433388" y="188913"/>
            <a:ext cx="6480175" cy="431800"/>
          </a:xfrm>
        </p:spPr>
        <p:txBody>
          <a:bodyPr/>
          <a:lstStyle/>
          <a:p>
            <a:pPr algn="ctr"/>
            <a:r>
              <a:rPr lang="tr-TR" smtClean="0">
                <a:latin typeface="Aharoni"/>
                <a:ea typeface="Aharoni"/>
                <a:cs typeface="Aharoni"/>
              </a:rPr>
              <a:t>GÖZDE BEDİR</a:t>
            </a:r>
          </a:p>
        </p:txBody>
      </p:sp>
      <p:pic>
        <p:nvPicPr>
          <p:cNvPr id="17411" name="4 Resim" descr="C:\Users\w7\Desktop\IMG-20150402-WA0074.jpg"/>
          <p:cNvPicPr>
            <a:picLocks noChangeAspect="1" noChangeArrowheads="1"/>
          </p:cNvPicPr>
          <p:nvPr/>
        </p:nvPicPr>
        <p:blipFill>
          <a:blip r:embed="rId2" cstate="print"/>
          <a:srcRect/>
          <a:stretch>
            <a:fillRect/>
          </a:stretch>
        </p:blipFill>
        <p:spPr bwMode="auto">
          <a:xfrm>
            <a:off x="4643438" y="1412875"/>
            <a:ext cx="3673475" cy="468153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11714" y="1340768"/>
            <a:ext cx="3872254" cy="4320480"/>
          </a:xfrm>
        </p:spPr>
        <p:txBody>
          <a:bodyPr>
            <a:normAutofit/>
          </a:bodyPr>
          <a:lstStyle/>
          <a:p>
            <a:pPr algn="ctr" fontAlgn="auto">
              <a:spcAft>
                <a:spcPts val="0"/>
              </a:spcAft>
              <a:defRPr/>
            </a:pPr>
            <a:r>
              <a:rPr lang="tr-TR" sz="1800" dirty="0" smtClean="0"/>
              <a:t>Merhaba,</a:t>
            </a:r>
            <a:br>
              <a:rPr lang="tr-TR" sz="1800" dirty="0" smtClean="0"/>
            </a:br>
            <a:r>
              <a:rPr lang="tr-TR" sz="1800" dirty="0" smtClean="0"/>
              <a:t> adım Hakan. Benim boyum 1.69, kilom 45. Hobilerim: Yüzmek, Futbol OYNAMAK, Müzik dinlemek. Ailemle beraber yaşıyorum. Babam Memur Annem Ev hanımı VE 4 </a:t>
            </a:r>
            <a:r>
              <a:rPr lang="tr-TR" sz="1800" dirty="0" err="1" smtClean="0"/>
              <a:t>kardeşİz</a:t>
            </a:r>
            <a:r>
              <a:rPr lang="tr-TR" sz="1800" dirty="0" smtClean="0"/>
              <a:t>.</a:t>
            </a:r>
            <a:br>
              <a:rPr lang="tr-TR" sz="1800" dirty="0" smtClean="0"/>
            </a:br>
            <a:r>
              <a:rPr lang="tr-TR" sz="1800" dirty="0" smtClean="0"/>
              <a:t> </a:t>
            </a:r>
            <a:endParaRPr lang="tr-TR" sz="1800" dirty="0"/>
          </a:p>
        </p:txBody>
      </p:sp>
      <p:sp>
        <p:nvSpPr>
          <p:cNvPr id="18434" name="2 Alt Başlık"/>
          <p:cNvSpPr>
            <a:spLocks noGrp="1"/>
          </p:cNvSpPr>
          <p:nvPr>
            <p:ph type="subTitle" idx="1"/>
          </p:nvPr>
        </p:nvSpPr>
        <p:spPr>
          <a:xfrm>
            <a:off x="433388" y="188913"/>
            <a:ext cx="6480175" cy="431800"/>
          </a:xfrm>
        </p:spPr>
        <p:txBody>
          <a:bodyPr/>
          <a:lstStyle/>
          <a:p>
            <a:pPr algn="ctr"/>
            <a:r>
              <a:rPr lang="tr-TR" smtClean="0">
                <a:latin typeface="Aharoni"/>
                <a:ea typeface="Aharoni"/>
                <a:cs typeface="Aharoni"/>
              </a:rPr>
              <a:t>HAKAN GÖKALP</a:t>
            </a:r>
          </a:p>
        </p:txBody>
      </p:sp>
      <p:pic>
        <p:nvPicPr>
          <p:cNvPr id="18435" name="Picture 2" descr="11083945_796608257099215_8538278055481268412_n"/>
          <p:cNvPicPr>
            <a:picLocks noChangeAspect="1" noChangeArrowheads="1"/>
          </p:cNvPicPr>
          <p:nvPr/>
        </p:nvPicPr>
        <p:blipFill>
          <a:blip r:embed="rId2" cstate="print"/>
          <a:srcRect/>
          <a:stretch>
            <a:fillRect/>
          </a:stretch>
        </p:blipFill>
        <p:spPr bwMode="auto">
          <a:xfrm>
            <a:off x="4572000" y="1412875"/>
            <a:ext cx="4119563" cy="41497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11714" y="1340768"/>
            <a:ext cx="3872254" cy="4320480"/>
          </a:xfrm>
        </p:spPr>
        <p:txBody>
          <a:bodyPr>
            <a:normAutofit/>
          </a:bodyPr>
          <a:lstStyle/>
          <a:p>
            <a:pPr algn="ctr" fontAlgn="auto">
              <a:spcAft>
                <a:spcPts val="0"/>
              </a:spcAft>
              <a:defRPr/>
            </a:pPr>
            <a:r>
              <a:rPr lang="tr-TR" sz="1800" dirty="0" smtClean="0"/>
              <a:t> Merhaba ben Hatice Mine Yıldırım.16 yaşındayım. İki kız ve bir erkek kardeşe sahibim. Lise öğrencisiyim. </a:t>
            </a:r>
            <a:r>
              <a:rPr lang="tr-TR" sz="1800" dirty="0" err="1" smtClean="0"/>
              <a:t>Taekwondo</a:t>
            </a:r>
            <a:r>
              <a:rPr lang="tr-TR" sz="1800" dirty="0" smtClean="0"/>
              <a:t> yapıyorum. Koşmayı, şarkı söylemeyi, antrenman yapmayı VE Seyahat etmeyi seviyorum. </a:t>
            </a:r>
            <a:r>
              <a:rPr lang="tr-TR" sz="1800" dirty="0" err="1" smtClean="0"/>
              <a:t>Suffle</a:t>
            </a:r>
            <a:r>
              <a:rPr lang="tr-TR" sz="1800" dirty="0" smtClean="0"/>
              <a:t> en sevdiğim tatlıdır. </a:t>
            </a:r>
            <a:r>
              <a:rPr lang="tr-TR" sz="1800" dirty="0" err="1" smtClean="0"/>
              <a:t>Dwayne</a:t>
            </a:r>
            <a:r>
              <a:rPr lang="tr-TR" sz="1800" dirty="0" smtClean="0"/>
              <a:t> </a:t>
            </a:r>
            <a:r>
              <a:rPr lang="tr-TR" sz="1800" dirty="0" err="1" smtClean="0"/>
              <a:t>Johson</a:t>
            </a:r>
            <a:r>
              <a:rPr lang="tr-TR" sz="1800" dirty="0" smtClean="0"/>
              <a:t> en sevdiğim aktördür. </a:t>
            </a:r>
            <a:r>
              <a:rPr lang="tr-TR" sz="1800" dirty="0" err="1" smtClean="0"/>
              <a:t>Choopper</a:t>
            </a:r>
            <a:r>
              <a:rPr lang="tr-TR" sz="1800" dirty="0" smtClean="0"/>
              <a:t> Motorlar ile ilgileniyorum. Bir gün YAŞAM KOÇU olmak istiyorum. Romanya’da görüşmek üzere…</a:t>
            </a:r>
            <a:endParaRPr lang="tr-TR" sz="1800" dirty="0"/>
          </a:p>
        </p:txBody>
      </p:sp>
      <p:sp>
        <p:nvSpPr>
          <p:cNvPr id="19458" name="2 Alt Başlık"/>
          <p:cNvSpPr>
            <a:spLocks noGrp="1"/>
          </p:cNvSpPr>
          <p:nvPr>
            <p:ph type="subTitle" idx="1"/>
          </p:nvPr>
        </p:nvSpPr>
        <p:spPr>
          <a:xfrm>
            <a:off x="433388" y="188913"/>
            <a:ext cx="6480175" cy="431800"/>
          </a:xfrm>
        </p:spPr>
        <p:txBody>
          <a:bodyPr/>
          <a:lstStyle/>
          <a:p>
            <a:pPr algn="ctr"/>
            <a:r>
              <a:rPr lang="tr-TR" smtClean="0">
                <a:latin typeface="Aharoni"/>
                <a:ea typeface="Aharoni"/>
                <a:cs typeface="Aharoni"/>
              </a:rPr>
              <a:t>HATİCE MİNE YILDIRIM</a:t>
            </a:r>
          </a:p>
        </p:txBody>
      </p:sp>
      <p:pic>
        <p:nvPicPr>
          <p:cNvPr id="5" name="Picture 5" descr="fotoÄŸraf"/>
          <p:cNvPicPr>
            <a:picLocks noChangeAspect="1" noChangeArrowheads="1"/>
          </p:cNvPicPr>
          <p:nvPr/>
        </p:nvPicPr>
        <p:blipFill>
          <a:blip r:embed="rId2" cstate="print"/>
          <a:srcRect/>
          <a:stretch>
            <a:fillRect/>
          </a:stretch>
        </p:blipFill>
        <p:spPr bwMode="auto">
          <a:xfrm>
            <a:off x="5220072" y="1412776"/>
            <a:ext cx="2502744" cy="333661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11714" y="1340768"/>
            <a:ext cx="3872254" cy="4320480"/>
          </a:xfrm>
        </p:spPr>
        <p:txBody>
          <a:bodyPr>
            <a:normAutofit fontScale="90000"/>
          </a:bodyPr>
          <a:lstStyle/>
          <a:p>
            <a:pPr algn="ctr" fontAlgn="auto">
              <a:spcAft>
                <a:spcPts val="0"/>
              </a:spcAft>
              <a:defRPr/>
            </a:pPr>
            <a:r>
              <a:rPr lang="tr-TR" sz="1800" dirty="0" err="1" smtClean="0"/>
              <a:t>Merhabaa</a:t>
            </a:r>
            <a:r>
              <a:rPr lang="tr-TR" sz="1800" dirty="0" smtClean="0"/>
              <a:t>! </a:t>
            </a:r>
            <a:br>
              <a:rPr lang="tr-TR" sz="1800" dirty="0" smtClean="0"/>
            </a:br>
            <a:r>
              <a:rPr lang="tr-TR" sz="1800" dirty="0" smtClean="0"/>
              <a:t>adım Nazlı </a:t>
            </a:r>
            <a:r>
              <a:rPr lang="tr-TR" sz="1800" dirty="0" err="1" smtClean="0"/>
              <a:t>Uluğ</a:t>
            </a:r>
            <a:r>
              <a:rPr lang="tr-TR" sz="1800" dirty="0" smtClean="0"/>
              <a:t> ve  16 yaşındayım. Türkiye’nin Bursa şehrindeyim. Bir erkek ve bir kız kardeşim var. Kız kardeşim benden büyük. </a:t>
            </a:r>
            <a:r>
              <a:rPr lang="tr-TR" sz="1800" dirty="0" err="1" smtClean="0"/>
              <a:t>HayvanLARI</a:t>
            </a:r>
            <a:r>
              <a:rPr lang="tr-TR" sz="1800" dirty="0" smtClean="0"/>
              <a:t> severim ve en sevdiğim hayvanlar kediler ve </a:t>
            </a:r>
            <a:r>
              <a:rPr lang="tr-TR" sz="1800" dirty="0" err="1" smtClean="0"/>
              <a:t>köpeklerDİR</a:t>
            </a:r>
            <a:r>
              <a:rPr lang="tr-TR" sz="1800" dirty="0" smtClean="0"/>
              <a:t>. Voleybolcuyum ve favori takımım Vakıfbank. Spor yapmayı ve dans etmeyi severim. Hobilerim arasında resim, kitaplar ve müzik var. En sevdiğim müzik grupları “</a:t>
            </a:r>
            <a:r>
              <a:rPr lang="tr-TR" sz="1800" dirty="0" err="1" smtClean="0"/>
              <a:t>The</a:t>
            </a:r>
            <a:r>
              <a:rPr lang="tr-TR" sz="1800" dirty="0" smtClean="0"/>
              <a:t> </a:t>
            </a:r>
            <a:r>
              <a:rPr lang="tr-TR" sz="1800" dirty="0" err="1" smtClean="0"/>
              <a:t>Neighbourhodd</a:t>
            </a:r>
            <a:r>
              <a:rPr lang="tr-TR" sz="1800" dirty="0" smtClean="0"/>
              <a:t>, </a:t>
            </a:r>
            <a:r>
              <a:rPr lang="tr-TR" sz="1800" dirty="0" err="1" smtClean="0"/>
              <a:t>Years</a:t>
            </a:r>
            <a:r>
              <a:rPr lang="tr-TR" sz="1800" dirty="0" smtClean="0"/>
              <a:t> &amp; </a:t>
            </a:r>
            <a:r>
              <a:rPr lang="tr-TR" sz="1800" dirty="0" err="1" smtClean="0"/>
              <a:t>Years</a:t>
            </a:r>
            <a:r>
              <a:rPr lang="tr-TR" sz="1800" dirty="0" smtClean="0"/>
              <a:t>, </a:t>
            </a:r>
            <a:r>
              <a:rPr lang="tr-TR" sz="1800" dirty="0" err="1" smtClean="0"/>
              <a:t>The</a:t>
            </a:r>
            <a:r>
              <a:rPr lang="tr-TR" sz="1800" dirty="0" smtClean="0"/>
              <a:t> </a:t>
            </a:r>
            <a:r>
              <a:rPr lang="tr-TR" sz="1800" dirty="0" err="1" smtClean="0"/>
              <a:t>Fray</a:t>
            </a:r>
            <a:r>
              <a:rPr lang="tr-TR" sz="1800" dirty="0" smtClean="0"/>
              <a:t> ve </a:t>
            </a:r>
            <a:r>
              <a:rPr lang="tr-TR" sz="1800" dirty="0" err="1" smtClean="0"/>
              <a:t>Yüzyüzeyken</a:t>
            </a:r>
            <a:r>
              <a:rPr lang="tr-TR" sz="1800" dirty="0" smtClean="0"/>
              <a:t> Konuşuruz”. Çok eğleneceğiz. SİZİ görmek için sabırsızlanıyorum.</a:t>
            </a:r>
            <a:endParaRPr lang="tr-TR" sz="1800" dirty="0"/>
          </a:p>
        </p:txBody>
      </p:sp>
      <p:sp>
        <p:nvSpPr>
          <p:cNvPr id="20482" name="2 Alt Başlık"/>
          <p:cNvSpPr>
            <a:spLocks noGrp="1"/>
          </p:cNvSpPr>
          <p:nvPr>
            <p:ph type="subTitle" idx="1"/>
          </p:nvPr>
        </p:nvSpPr>
        <p:spPr>
          <a:xfrm>
            <a:off x="433388" y="188913"/>
            <a:ext cx="6480175" cy="431800"/>
          </a:xfrm>
        </p:spPr>
        <p:txBody>
          <a:bodyPr/>
          <a:lstStyle/>
          <a:p>
            <a:pPr algn="ctr"/>
            <a:r>
              <a:rPr lang="tr-TR" smtClean="0">
                <a:latin typeface="Aharoni"/>
                <a:ea typeface="Aharoni"/>
                <a:cs typeface="Aharoni"/>
              </a:rPr>
              <a:t>NAZLI ULUĞ</a:t>
            </a:r>
          </a:p>
        </p:txBody>
      </p:sp>
      <p:pic>
        <p:nvPicPr>
          <p:cNvPr id="20483" name="5 Resim" descr="C:\Users\Win7\Desktop\IMG_20150222_190037.jpg"/>
          <p:cNvPicPr>
            <a:picLocks noChangeAspect="1" noChangeArrowheads="1"/>
          </p:cNvPicPr>
          <p:nvPr/>
        </p:nvPicPr>
        <p:blipFill>
          <a:blip r:embed="rId2" cstate="print"/>
          <a:srcRect/>
          <a:stretch>
            <a:fillRect/>
          </a:stretch>
        </p:blipFill>
        <p:spPr bwMode="auto">
          <a:xfrm>
            <a:off x="4572000" y="1412875"/>
            <a:ext cx="4248150" cy="42481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knik">
  <a:themeElements>
    <a:clrScheme name="Teknik">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knik">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knik">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277</TotalTime>
  <Words>521</Words>
  <Application>Microsoft Office PowerPoint</Application>
  <PresentationFormat>Ekran Gösterisi (4:3)</PresentationFormat>
  <Paragraphs>46</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Teknik</vt:lpstr>
      <vt:lpstr>PROJE EKİBİ</vt:lpstr>
      <vt:lpstr>Merhaba. Benim adım Aslıhan Erdem.16 yaşındayım. 3 kız kardeşim var.  Annem ev hanımı, babam sivil memur. Arkadaşlarımla dışarıda gezmeyi  ve spor yapmayı seviyorum. Kayak sporuyla ilgileniyorum.  </vt:lpstr>
      <vt:lpstr>Merhaba, benim adım Ayşenur soyadım Balkanlı.17 yaşındayım.Türkiye’de Bursa’da  yaşıyorum.Benden büyük bir abim var.  AtletİM. Müzik dinlemeyi,kitap okumayı ve şiir söylemeyi seviyorum. köpekleri ve kuşları seviyorum. Bir köpeğe ve bir kuşa sahibim. Onların isimleri Esmer ve Maviş onlarla vakit geçirmeyi seviyorum. </vt:lpstr>
      <vt:lpstr>Merhaba, Benim adım Eda EYÜPOĞLU.16 yaşındayım ve 10. Sınıf öğrencisiyim. Uzun dalgalı saçlara ve mavi gözlere sahibim. Tek çoçuğum. Milli Cimnastikçiyim. Hobilerim müzik dinlemek ve dans etmek. Arkadaşlarımla vakit geçirmeyi severim.  </vt:lpstr>
      <vt:lpstr>Adım Gamze  Aydeniz. 16 yaşındayım. Bir tane  abim  var. Boş zamanlarımda kitap okumayı  ve voleybol oynamayı seviyorum. Cesur biriyim. KENDİME GÜVENİRİM. ailemi çok seviyorum. Annemle alışveriş yapmaya bayılırım. En sevdiğim arkadaşlarım Seren ve Nezaket. Spor yapmayı seviyorum.</vt:lpstr>
      <vt:lpstr>MERHABA, BEN GÖZDE BEDİR. 11/B SINIFINDAYIM. 17 YAŞINDAYIM. EN FAVORİ HOBİM MÜZİK DİNLEMEK. FUTBOLU SEVERİM BU YÜZDEN FUTBOL HAKEMLİĞİ YAPIYORUM. DUYGUSAL BİRİYİM VE BENİ ANLAYAN İNSANLARA MİNNETTARIM.</vt:lpstr>
      <vt:lpstr>Merhaba,  adım Hakan. Benim boyum 1.69, kilom 45. Hobilerim: Yüzmek, Futbol OYNAMAK, Müzik dinlemek. Ailemle beraber yaşıyorum. Babam Memur Annem Ev hanımı VE 4 kardeşİz.  </vt:lpstr>
      <vt:lpstr> Merhaba ben Hatice Mine Yıldırım.16 yaşındayım. İki kız ve bir erkek kardeşe sahibim. Lise öğrencisiyim. Taekwondo yapıyorum. Koşmayı, şarkı söylemeyi, antrenman yapmayı VE Seyahat etmeyi seviyorum. Suffle en sevdiğim tatlıdır. Dwayne Johson en sevdiğim aktördür. Choopper Motorlar ile ilgileniyorum. Bir gün YAŞAM KOÇU olmak istiyorum. Romanya’da görüşmek üzere…</vt:lpstr>
      <vt:lpstr>Merhabaa!  adım Nazlı Uluğ ve  16 yaşındayım. Türkiye’nin Bursa şehrindeyim. Bir erkek ve bir kız kardeşim var. Kız kardeşim benden büyük. HayvanLARI severim ve en sevdiğim hayvanlar kediler ve köpeklerDİR. Voleybolcuyum ve favori takımım Vakıfbank. Spor yapmayı ve dans etmeyi severim. Hobilerim arasında resim, kitaplar ve müzik var. En sevdiğim müzik grupları “The Neighbourhodd, Years &amp; Years, The Fray ve Yüzyüzeyken Konuşuruz”. Çok eğleneceğiz. SİZİ görmek için sabırsızlanıyorum.</vt:lpstr>
      <vt:lpstr>Merhaba Benim adım irem 16 yaşındayım. Branşım voleybol hobilerim müzik dinlemek ve arkadaşlarımla vakit geçirmek. Fazlasıyla arkAdaş canlısıyım. En sevdiğim ders matematik sevmediğim ders ise biyoloji ve tarih. Hayvanlardan çok korkARIM AMA ONLARI SEVERİM.</vt:lpstr>
      <vt:lpstr>Merhaba benim adım Muhammet. 17 yaşındayım.Türkiye’nin Bursa Şehrinde yaşıyorum. 2 kız kardeşim var. Sporu seviyorum. Atletizmde sırık atlama branşını yapıyorum.Boş vakitlerimde basketbol oynuyorum,kitap okuyorum ve müzik dinliyorum. Ayrıca hayvanları da seviyorum.</vt:lpstr>
      <vt:lpstr>Merhaba, benim adım Nezaket  Gülsever.  17 yaşındayım. Masa tenis oynamayı seviyorum . Aileme düşkünüm . Ben bir erkek kardeşe ve bir kız kardeşe sahibim. Onlar benden küçük. Benim hobilerim,spor ,müzik ve kitap okumak. Ben masa tenisciyim. Kedileri çok severim ve bir kediye sahibim. Onun ismi Behlül. Arkadaş canlsıyım. favori grubum Breaking Benjamın.</vt:lpstr>
      <vt:lpstr>Merhaba. Benim adım Seren.  Uzun ve zayıfım. 16 yaşındayım. Atletim. Balikesirliyim. Benim bi kız kardeşim var benden büyük. Benim hobilerim koşmak, şarkı söylemek ve futbol oynamak. Ailemi ve arkadaşlarımı çok seviyorum.  Ben kıskanç, duygusal ve inatçı biriyim. </vt:lpstr>
      <vt:lpstr>Merhaba, adım Talha Yünkuş. 17 yaşındayım. Bursa’da yaşıyorum. futbolcuyum  ve Futbol oynamayı seviyorum. Arkadaş  canlısıyım. Bir erkek kardeşe sahibim ve o benden küçük. Müzik dinlemeyi, kitap okumayı ve bilgisayar oyunu oymamayı seviyorum. Favori şarkıcım Müslüm Gürses. Tarih dersini sevmiyorum.</vt:lpstr>
      <vt:lpstr>Meraba! Ben tayfun sönmez 17 yaşındayım  Gaziantepliyim. pansiyon’da kalıyorum çünkü:Ailem  Gaziantepte yaşıyor  ve okudugum okul Gaziantepte yok . sık sık ailemle birlikte olmak için Gaziantep’e gidiyorum. Branşım  Futbol .Hobilerim :sinemaya gitmek,müzik dinlemek,futbol  oynamak,kitap okumak ve arkadaşlarımla vakit geçirmeyi seviyorum. spor yapmayı  seviyorum </vt:lpstr>
      <vt:lpstr>Merhaba  Ben Tuğba Bozdemir. 16 yaşındayım . Branşım taekwondo spor yapmayı kitap okumayı ve müzik dinlemeyi  çok seviyorum.</vt:lpstr>
      <vt:lpstr>Merhaba, ben Uğurcan Durmaz. Bursalıyım. 17 yaşındayım. Celal Sönmez Spor Lisesinde 11. Sınıf öğrencisiyim. Hentbolcuyum. Hobilerim müzik dinlemek, voleybol oynamak ve  arkdaşlarımla vakit geçirmek. Sporu severim. Bir tanede erkek kardeşim var.</vt:lpstr>
      <vt:lpstr>Merhaba Ben Dilara Alkan.  16 yaşındayım, Sakarya da doğdum. Bursa da yaşıyorum. Bursa Celal Sönmez Spor Lisesi nde okuyorum. Kumral ve ela gözlüyüm. 9 senedir basketbol oynuyorum. Sinemaya gitmeyi, yüzmeyi, gezmeyi ve müzik dinlemeyi çok severim. Yeni insanlarla tanışmak, yeni yerler görmek bana büyük bir zevk verir. Balık yemeği çok severim. </vt:lpstr>
      <vt:lpstr>Merhaba , adım Batuhan Mert Tomarza   17 yaşındayım. Futbol oynamayı seviyorum ve meslek olarak düşünüyorum. Yüzmeyi ve müzik dinlemeyi seviyorum. Bir ablam var. Hayvanları  seviyorum ve 2 köpeğe sahibim. Yolculuk yapmayı severim. Arkadaş canlısıyım. En sevdiğim sanatçı Whiz Khalifa </vt:lpstr>
      <vt:lpstr> merhaba. ismim emir Kutlay yaVUZ. 17 yaşındayım. 1998 yılında Bursa da doğdum. Bursa da yaşıyorum. Spor lisesinde öğrenciyim.Kahverengi gözlerim ve siyah saçlarım var.Boyum 190 cm dir. Bir kız kardeşim var , ismi berra.  9 yaşında. Bir tane kuşum var ismi Mico. Branşım basketbol  fakat sakatlandığım için ara verdim. Boş zamanlarımda kitap okumayı ve müzik dinlemeyi seviyorum. Hiçbir yemeği ayırt etmeden yerim.</vt:lpstr>
      <vt:lpstr>Merhaba, adım melisa, 16 yaşındayım. Bir kız kardeşim var. Bursa’da yaşıyorum. Voleybol benim yaşam tarzım. Sağlıklı beslenme ve spor yapmak benim için kaçınılmaz.  Bu yüzden bu projeye katıldım. Hayvanları severim ancak en sevdiğim köpeklerdir. Favori hobilerim; ormanda yürüyüş yapmak ve bisiklete binmek. Yakında görüşmek üzere.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My name is Aslıhan Erdem.I am 16 years old.I live in the Turkey.I have a three sister.My mother housewife and father civil servant.I like going out with my friends and do sport.I am interesdet in skiing.</dc:title>
  <dc:creator>CAGLAYAN</dc:creator>
  <cp:lastModifiedBy>Your User Name</cp:lastModifiedBy>
  <cp:revision>35</cp:revision>
  <dcterms:created xsi:type="dcterms:W3CDTF">2015-04-14T08:42:35Z</dcterms:created>
  <dcterms:modified xsi:type="dcterms:W3CDTF">2015-05-31T22:03:42Z</dcterms:modified>
</cp:coreProperties>
</file>